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D8"/>
    <a:srgbClr val="45A2FF"/>
    <a:srgbClr val="99CCFF"/>
    <a:srgbClr val="969696"/>
    <a:srgbClr val="B2B2B2"/>
    <a:srgbClr val="C0C0C0"/>
    <a:srgbClr val="59798B"/>
    <a:srgbClr val="54738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1" autoAdjust="0"/>
    <p:restoredTop sz="86475" autoAdjust="0"/>
  </p:normalViewPr>
  <p:slideViewPr>
    <p:cSldViewPr snapToGrid="0">
      <p:cViewPr varScale="1">
        <p:scale>
          <a:sx n="92" d="100"/>
          <a:sy n="92" d="100"/>
        </p:scale>
        <p:origin x="-322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D51A9-68B2-4C3A-8AC7-68A884616A05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89DF56-0B03-450C-A9F0-77EEF7DCC9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9DF56-0B03-450C-A9F0-77EEF7DCC98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9DF56-0B03-450C-A9F0-77EEF7DCC98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9DF56-0B03-450C-A9F0-77EEF7DCC98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085" name="Picture 13" descr="Master CASA front presentation templat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</p:spPr>
        </p:pic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3940" y="3954"/>
              <a:ext cx="800" cy="138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60" y="0"/>
                </a:cxn>
                <a:cxn ang="0">
                  <a:pos x="82" y="32"/>
                </a:cxn>
                <a:cxn ang="0">
                  <a:pos x="106" y="36"/>
                </a:cxn>
                <a:cxn ang="0">
                  <a:pos x="206" y="20"/>
                </a:cxn>
                <a:cxn ang="0">
                  <a:pos x="232" y="16"/>
                </a:cxn>
                <a:cxn ang="0">
                  <a:pos x="340" y="24"/>
                </a:cxn>
                <a:cxn ang="0">
                  <a:pos x="720" y="2"/>
                </a:cxn>
                <a:cxn ang="0">
                  <a:pos x="800" y="36"/>
                </a:cxn>
                <a:cxn ang="0">
                  <a:pos x="796" y="74"/>
                </a:cxn>
                <a:cxn ang="0">
                  <a:pos x="788" y="130"/>
                </a:cxn>
                <a:cxn ang="0">
                  <a:pos x="744" y="132"/>
                </a:cxn>
                <a:cxn ang="0">
                  <a:pos x="566" y="116"/>
                </a:cxn>
                <a:cxn ang="0">
                  <a:pos x="322" y="134"/>
                </a:cxn>
                <a:cxn ang="0">
                  <a:pos x="200" y="118"/>
                </a:cxn>
                <a:cxn ang="0">
                  <a:pos x="82" y="138"/>
                </a:cxn>
                <a:cxn ang="0">
                  <a:pos x="14" y="114"/>
                </a:cxn>
                <a:cxn ang="0">
                  <a:pos x="2" y="76"/>
                </a:cxn>
                <a:cxn ang="0">
                  <a:pos x="18" y="64"/>
                </a:cxn>
                <a:cxn ang="0">
                  <a:pos x="20" y="34"/>
                </a:cxn>
                <a:cxn ang="0">
                  <a:pos x="0" y="10"/>
                </a:cxn>
              </a:cxnLst>
              <a:rect l="0" t="0" r="r" b="b"/>
              <a:pathLst>
                <a:path w="800" h="138">
                  <a:moveTo>
                    <a:pt x="0" y="10"/>
                  </a:moveTo>
                  <a:lnTo>
                    <a:pt x="60" y="0"/>
                  </a:lnTo>
                  <a:lnTo>
                    <a:pt x="82" y="32"/>
                  </a:lnTo>
                  <a:lnTo>
                    <a:pt x="106" y="36"/>
                  </a:lnTo>
                  <a:lnTo>
                    <a:pt x="206" y="20"/>
                  </a:lnTo>
                  <a:lnTo>
                    <a:pt x="232" y="16"/>
                  </a:lnTo>
                  <a:lnTo>
                    <a:pt x="340" y="24"/>
                  </a:lnTo>
                  <a:lnTo>
                    <a:pt x="720" y="2"/>
                  </a:lnTo>
                  <a:lnTo>
                    <a:pt x="800" y="36"/>
                  </a:lnTo>
                  <a:lnTo>
                    <a:pt x="796" y="74"/>
                  </a:lnTo>
                  <a:lnTo>
                    <a:pt x="788" y="130"/>
                  </a:lnTo>
                  <a:lnTo>
                    <a:pt x="744" y="132"/>
                  </a:lnTo>
                  <a:lnTo>
                    <a:pt x="566" y="116"/>
                  </a:lnTo>
                  <a:lnTo>
                    <a:pt x="322" y="134"/>
                  </a:lnTo>
                  <a:lnTo>
                    <a:pt x="200" y="118"/>
                  </a:lnTo>
                  <a:lnTo>
                    <a:pt x="82" y="138"/>
                  </a:lnTo>
                  <a:lnTo>
                    <a:pt x="14" y="114"/>
                  </a:lnTo>
                  <a:lnTo>
                    <a:pt x="2" y="76"/>
                  </a:lnTo>
                  <a:lnTo>
                    <a:pt x="18" y="64"/>
                  </a:lnTo>
                  <a:lnTo>
                    <a:pt x="20" y="3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171E4F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Line 41"/>
            <p:cNvSpPr>
              <a:spLocks noChangeShapeType="1"/>
            </p:cNvSpPr>
            <p:nvPr userDrawn="1"/>
          </p:nvSpPr>
          <p:spPr bwMode="auto">
            <a:xfrm flipV="1">
              <a:off x="3963" y="3995"/>
              <a:ext cx="57" cy="9"/>
            </a:xfrm>
            <a:prstGeom prst="line">
              <a:avLst/>
            </a:prstGeom>
            <a:noFill/>
            <a:ln w="9525">
              <a:solidFill>
                <a:srgbClr val="59798B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52725" y="47625"/>
            <a:ext cx="6143625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95550" y="1190625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7388" y="152400"/>
            <a:ext cx="1944687" cy="5419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00150" y="152400"/>
            <a:ext cx="5684838" cy="5419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4950" y="1195388"/>
            <a:ext cx="3662363" cy="4376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9713" y="1195388"/>
            <a:ext cx="3662362" cy="4376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mailto:wayne.jones@casa.gov.au?subject=Help%20request%20for%20the%20XX%20course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" name="Group 35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1049" name="Picture 25" descr="Master CASA content presentation template - people"/>
              <p:cNvPicPr>
                <a:picLocks noChangeAspect="1" noChangeArrowheads="1"/>
              </p:cNvPicPr>
              <p:nvPr userDrawn="1"/>
            </p:nvPicPr>
            <p:blipFill>
              <a:blip r:embed="rId1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</p:spPr>
          </p:pic>
          <p:sp>
            <p:nvSpPr>
              <p:cNvPr id="1058" name="Freeform 34"/>
              <p:cNvSpPr>
                <a:spLocks/>
              </p:cNvSpPr>
              <p:nvPr userDrawn="1"/>
            </p:nvSpPr>
            <p:spPr bwMode="auto">
              <a:xfrm>
                <a:off x="3107" y="1973"/>
                <a:ext cx="2646" cy="1928"/>
              </a:xfrm>
              <a:custGeom>
                <a:avLst/>
                <a:gdLst/>
                <a:ahLst/>
                <a:cxnLst>
                  <a:cxn ang="0">
                    <a:pos x="34" y="1888"/>
                  </a:cxn>
                  <a:cxn ang="0">
                    <a:pos x="1083" y="1888"/>
                  </a:cxn>
                  <a:cxn ang="0">
                    <a:pos x="1910" y="1894"/>
                  </a:cxn>
                  <a:cxn ang="0">
                    <a:pos x="2646" y="1928"/>
                  </a:cxn>
                  <a:cxn ang="0">
                    <a:pos x="2646" y="0"/>
                  </a:cxn>
                  <a:cxn ang="0">
                    <a:pos x="690" y="685"/>
                  </a:cxn>
                  <a:cxn ang="0">
                    <a:pos x="0" y="1723"/>
                  </a:cxn>
                  <a:cxn ang="0">
                    <a:pos x="34" y="1888"/>
                  </a:cxn>
                </a:cxnLst>
                <a:rect l="0" t="0" r="r" b="b"/>
                <a:pathLst>
                  <a:path w="2646" h="1928">
                    <a:moveTo>
                      <a:pt x="34" y="1888"/>
                    </a:moveTo>
                    <a:lnTo>
                      <a:pt x="1083" y="1888"/>
                    </a:lnTo>
                    <a:lnTo>
                      <a:pt x="1910" y="1894"/>
                    </a:lnTo>
                    <a:lnTo>
                      <a:pt x="2646" y="1928"/>
                    </a:lnTo>
                    <a:lnTo>
                      <a:pt x="2646" y="0"/>
                    </a:lnTo>
                    <a:lnTo>
                      <a:pt x="690" y="685"/>
                    </a:lnTo>
                    <a:lnTo>
                      <a:pt x="0" y="1723"/>
                    </a:lnTo>
                    <a:lnTo>
                      <a:pt x="34" y="188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302" y="807"/>
              <a:ext cx="2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>
                  <a:solidFill>
                    <a:schemeClr val="bg1"/>
                  </a:solidFill>
                  <a:latin typeface="Arial Narrow" pitchFamily="34" charset="0"/>
                </a:rPr>
                <a:t>Home</a:t>
              </a:r>
            </a:p>
          </p:txBody>
        </p:sp>
        <p:sp>
          <p:nvSpPr>
            <p:cNvPr id="1042" name="Oval 18">
              <a:hlinkClick r:id="" action="ppaction://hlinkshowjump?jump=firstslide"/>
            </p:cNvPr>
            <p:cNvSpPr>
              <a:spLocks noChangeArrowheads="1"/>
            </p:cNvSpPr>
            <p:nvPr/>
          </p:nvSpPr>
          <p:spPr bwMode="auto">
            <a:xfrm>
              <a:off x="222" y="720"/>
              <a:ext cx="434" cy="342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Text Box 19"/>
            <p:cNvSpPr txBox="1">
              <a:spLocks noChangeArrowheads="1"/>
            </p:cNvSpPr>
            <p:nvPr/>
          </p:nvSpPr>
          <p:spPr bwMode="auto">
            <a:xfrm>
              <a:off x="165" y="1189"/>
              <a:ext cx="37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>
                  <a:solidFill>
                    <a:schemeClr val="bg1"/>
                  </a:solidFill>
                  <a:latin typeface="Arial Narrow" pitchFamily="34" charset="0"/>
                </a:rPr>
                <a:t>Previous</a:t>
              </a:r>
            </a:p>
          </p:txBody>
        </p:sp>
        <p:sp>
          <p:nvSpPr>
            <p:cNvPr id="1044" name="Text Box 20"/>
            <p:cNvSpPr txBox="1">
              <a:spLocks noChangeArrowheads="1"/>
            </p:cNvSpPr>
            <p:nvPr/>
          </p:nvSpPr>
          <p:spPr bwMode="auto">
            <a:xfrm>
              <a:off x="201" y="1581"/>
              <a:ext cx="25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>
                  <a:solidFill>
                    <a:schemeClr val="bg1"/>
                  </a:solidFill>
                  <a:latin typeface="Arial Narrow" pitchFamily="34" charset="0"/>
                </a:rPr>
                <a:t>Next</a:t>
              </a:r>
            </a:p>
          </p:txBody>
        </p:sp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198" y="1963"/>
              <a:ext cx="25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>
                  <a:solidFill>
                    <a:schemeClr val="bg1"/>
                  </a:solidFill>
                  <a:latin typeface="Arial Narrow" pitchFamily="34" charset="0"/>
                </a:rPr>
                <a:t>Help</a:t>
              </a:r>
            </a:p>
          </p:txBody>
        </p:sp>
        <p:sp>
          <p:nvSpPr>
            <p:cNvPr id="1046" name="Oval 22">
              <a:hlinkClick r:id="" action="ppaction://hlinkshowjump?jump=previousslide"/>
            </p:cNvPr>
            <p:cNvSpPr>
              <a:spLocks noChangeArrowheads="1"/>
            </p:cNvSpPr>
            <p:nvPr/>
          </p:nvSpPr>
          <p:spPr bwMode="auto">
            <a:xfrm>
              <a:off x="170" y="1098"/>
              <a:ext cx="342" cy="342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Oval 23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156" y="1488"/>
              <a:ext cx="342" cy="342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Oval 24">
              <a:hlinkClick r:id="rId14"/>
            </p:cNvPr>
            <p:cNvSpPr>
              <a:spLocks noChangeArrowheads="1"/>
            </p:cNvSpPr>
            <p:nvPr/>
          </p:nvSpPr>
          <p:spPr bwMode="auto">
            <a:xfrm>
              <a:off x="156" y="1872"/>
              <a:ext cx="342" cy="342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 flipH="1">
              <a:off x="1176" y="552"/>
              <a:ext cx="4584" cy="0"/>
            </a:xfrm>
            <a:prstGeom prst="line">
              <a:avLst/>
            </a:prstGeom>
            <a:noFill/>
            <a:ln w="19050">
              <a:solidFill>
                <a:srgbClr val="00004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 flipH="1">
              <a:off x="1218" y="564"/>
              <a:ext cx="4542" cy="0"/>
            </a:xfrm>
            <a:prstGeom prst="line">
              <a:avLst/>
            </a:prstGeom>
            <a:noFill/>
            <a:ln w="3175">
              <a:solidFill>
                <a:srgbClr val="00004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4300" y="4010"/>
              <a:ext cx="800" cy="138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60" y="0"/>
                </a:cxn>
                <a:cxn ang="0">
                  <a:pos x="82" y="32"/>
                </a:cxn>
                <a:cxn ang="0">
                  <a:pos x="106" y="36"/>
                </a:cxn>
                <a:cxn ang="0">
                  <a:pos x="206" y="20"/>
                </a:cxn>
                <a:cxn ang="0">
                  <a:pos x="232" y="16"/>
                </a:cxn>
                <a:cxn ang="0">
                  <a:pos x="340" y="24"/>
                </a:cxn>
                <a:cxn ang="0">
                  <a:pos x="720" y="2"/>
                </a:cxn>
                <a:cxn ang="0">
                  <a:pos x="800" y="36"/>
                </a:cxn>
                <a:cxn ang="0">
                  <a:pos x="796" y="74"/>
                </a:cxn>
                <a:cxn ang="0">
                  <a:pos x="788" y="130"/>
                </a:cxn>
                <a:cxn ang="0">
                  <a:pos x="744" y="132"/>
                </a:cxn>
                <a:cxn ang="0">
                  <a:pos x="566" y="116"/>
                </a:cxn>
                <a:cxn ang="0">
                  <a:pos x="322" y="134"/>
                </a:cxn>
                <a:cxn ang="0">
                  <a:pos x="200" y="118"/>
                </a:cxn>
                <a:cxn ang="0">
                  <a:pos x="82" y="138"/>
                </a:cxn>
                <a:cxn ang="0">
                  <a:pos x="14" y="114"/>
                </a:cxn>
                <a:cxn ang="0">
                  <a:pos x="2" y="76"/>
                </a:cxn>
                <a:cxn ang="0">
                  <a:pos x="18" y="64"/>
                </a:cxn>
                <a:cxn ang="0">
                  <a:pos x="20" y="34"/>
                </a:cxn>
                <a:cxn ang="0">
                  <a:pos x="0" y="10"/>
                </a:cxn>
              </a:cxnLst>
              <a:rect l="0" t="0" r="r" b="b"/>
              <a:pathLst>
                <a:path w="800" h="138">
                  <a:moveTo>
                    <a:pt x="0" y="10"/>
                  </a:moveTo>
                  <a:lnTo>
                    <a:pt x="60" y="0"/>
                  </a:lnTo>
                  <a:lnTo>
                    <a:pt x="82" y="32"/>
                  </a:lnTo>
                  <a:lnTo>
                    <a:pt x="106" y="36"/>
                  </a:lnTo>
                  <a:lnTo>
                    <a:pt x="206" y="20"/>
                  </a:lnTo>
                  <a:lnTo>
                    <a:pt x="232" y="16"/>
                  </a:lnTo>
                  <a:lnTo>
                    <a:pt x="340" y="24"/>
                  </a:lnTo>
                  <a:lnTo>
                    <a:pt x="720" y="2"/>
                  </a:lnTo>
                  <a:lnTo>
                    <a:pt x="800" y="36"/>
                  </a:lnTo>
                  <a:lnTo>
                    <a:pt x="796" y="74"/>
                  </a:lnTo>
                  <a:lnTo>
                    <a:pt x="788" y="130"/>
                  </a:lnTo>
                  <a:lnTo>
                    <a:pt x="744" y="132"/>
                  </a:lnTo>
                  <a:lnTo>
                    <a:pt x="566" y="116"/>
                  </a:lnTo>
                  <a:lnTo>
                    <a:pt x="322" y="134"/>
                  </a:lnTo>
                  <a:lnTo>
                    <a:pt x="200" y="118"/>
                  </a:lnTo>
                  <a:lnTo>
                    <a:pt x="82" y="138"/>
                  </a:lnTo>
                  <a:lnTo>
                    <a:pt x="14" y="114"/>
                  </a:lnTo>
                  <a:lnTo>
                    <a:pt x="2" y="76"/>
                  </a:lnTo>
                  <a:lnTo>
                    <a:pt x="18" y="64"/>
                  </a:lnTo>
                  <a:lnTo>
                    <a:pt x="20" y="3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171E4F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50" y="1524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4950" y="1195388"/>
            <a:ext cx="7477125" cy="437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4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4"/>
          </a:solidFill>
          <a:latin typeface="Tahoma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4"/>
          </a:solidFill>
          <a:latin typeface="Tahoma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4"/>
          </a:solidFill>
          <a:latin typeface="Tahoma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4"/>
          </a:solidFill>
          <a:latin typeface="Tahom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4"/>
          </a:solidFill>
          <a:latin typeface="Tahom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4"/>
          </a:solidFill>
          <a:latin typeface="Tahom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4"/>
          </a:solidFill>
          <a:latin typeface="Tahom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4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Char char="•"/>
        <a:defRPr sz="2800">
          <a:solidFill>
            <a:srgbClr val="00005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400">
          <a:solidFill>
            <a:srgbClr val="000054"/>
          </a:solidFill>
          <a:latin typeface="+mn-lt"/>
        </a:defRPr>
      </a:lvl2pPr>
      <a:lvl3pPr marL="1143000" indent="-228600" algn="l" rtl="0" eaLnBrk="1" fontAlgn="base" hangingPunct="1">
        <a:spcBef>
          <a:spcPct val="40000"/>
        </a:spcBef>
        <a:spcAft>
          <a:spcPct val="0"/>
        </a:spcAft>
        <a:buChar char="•"/>
        <a:defRPr sz="2000">
          <a:solidFill>
            <a:srgbClr val="000054"/>
          </a:solidFill>
          <a:latin typeface="+mn-lt"/>
        </a:defRPr>
      </a:lvl3pPr>
      <a:lvl4pPr marL="1600200" indent="-228600" algn="l" rtl="0" eaLnBrk="1" fontAlgn="base" hangingPunct="1">
        <a:spcBef>
          <a:spcPct val="40000"/>
        </a:spcBef>
        <a:spcAft>
          <a:spcPct val="0"/>
        </a:spcAft>
        <a:buChar char="–"/>
        <a:defRPr>
          <a:solidFill>
            <a:srgbClr val="000054"/>
          </a:solidFill>
          <a:latin typeface="+mn-lt"/>
        </a:defRPr>
      </a:lvl4pPr>
      <a:lvl5pPr marL="2057400" indent="-228600" algn="l" rtl="0" eaLnBrk="1" fontAlgn="base" hangingPunct="1">
        <a:spcBef>
          <a:spcPct val="40000"/>
        </a:spcBef>
        <a:spcAft>
          <a:spcPct val="0"/>
        </a:spcAft>
        <a:buChar char="»"/>
        <a:defRPr>
          <a:solidFill>
            <a:srgbClr val="000054"/>
          </a:solidFill>
          <a:latin typeface="+mn-lt"/>
        </a:defRPr>
      </a:lvl5pPr>
      <a:lvl6pPr marL="2514600" indent="-228600" algn="l" rtl="0" eaLnBrk="1" fontAlgn="base" hangingPunct="1">
        <a:spcBef>
          <a:spcPct val="40000"/>
        </a:spcBef>
        <a:spcAft>
          <a:spcPct val="0"/>
        </a:spcAft>
        <a:buChar char="»"/>
        <a:defRPr>
          <a:solidFill>
            <a:srgbClr val="000054"/>
          </a:solidFill>
          <a:latin typeface="+mn-lt"/>
        </a:defRPr>
      </a:lvl6pPr>
      <a:lvl7pPr marL="2971800" indent="-228600" algn="l" rtl="0" eaLnBrk="1" fontAlgn="base" hangingPunct="1">
        <a:spcBef>
          <a:spcPct val="40000"/>
        </a:spcBef>
        <a:spcAft>
          <a:spcPct val="0"/>
        </a:spcAft>
        <a:buChar char="»"/>
        <a:defRPr>
          <a:solidFill>
            <a:srgbClr val="000054"/>
          </a:solidFill>
          <a:latin typeface="+mn-lt"/>
        </a:defRPr>
      </a:lvl7pPr>
      <a:lvl8pPr marL="3429000" indent="-228600" algn="l" rtl="0" eaLnBrk="1" fontAlgn="base" hangingPunct="1">
        <a:spcBef>
          <a:spcPct val="40000"/>
        </a:spcBef>
        <a:spcAft>
          <a:spcPct val="0"/>
        </a:spcAft>
        <a:buChar char="»"/>
        <a:defRPr>
          <a:solidFill>
            <a:srgbClr val="000054"/>
          </a:solidFill>
          <a:latin typeface="+mn-lt"/>
        </a:defRPr>
      </a:lvl8pPr>
      <a:lvl9pPr marL="3886200" indent="-228600" algn="l" rtl="0" eaLnBrk="1" fontAlgn="base" hangingPunct="1">
        <a:spcBef>
          <a:spcPct val="40000"/>
        </a:spcBef>
        <a:spcAft>
          <a:spcPct val="0"/>
        </a:spcAft>
        <a:buChar char="»"/>
        <a:defRPr>
          <a:solidFill>
            <a:srgbClr val="00005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Board Report</a:t>
            </a:r>
            <a:endParaRPr lang="en-US" sz="5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75946" y="1190625"/>
            <a:ext cx="2820403" cy="1035217"/>
          </a:xfrm>
        </p:spPr>
        <p:txBody>
          <a:bodyPr/>
          <a:lstStyle/>
          <a:p>
            <a:r>
              <a:rPr lang="en-US" dirty="0" smtClean="0"/>
              <a:t>Andrew Terry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286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504950" y="1467852"/>
            <a:ext cx="7350292" cy="4104273"/>
          </a:xfrm>
        </p:spPr>
        <p:txBody>
          <a:bodyPr/>
          <a:lstStyle/>
          <a:p>
            <a:r>
              <a:rPr lang="en-US" dirty="0" smtClean="0"/>
              <a:t>Transitioned from Rob to Leigh</a:t>
            </a:r>
          </a:p>
          <a:p>
            <a:pPr lvl="1"/>
            <a:r>
              <a:rPr lang="en-US" dirty="0" smtClean="0"/>
              <a:t>Reviewed completed and ongoing projects</a:t>
            </a:r>
          </a:p>
          <a:p>
            <a:r>
              <a:rPr lang="en-US" dirty="0" smtClean="0"/>
              <a:t>But …</a:t>
            </a:r>
          </a:p>
          <a:p>
            <a:pPr lvl="1"/>
            <a:r>
              <a:rPr lang="en-US" dirty="0" smtClean="0"/>
              <a:t>Leigh is active on the field</a:t>
            </a:r>
          </a:p>
          <a:p>
            <a:pPr lvl="2"/>
            <a:r>
              <a:rPr lang="en-US" dirty="0" smtClean="0"/>
              <a:t>Instructor</a:t>
            </a:r>
          </a:p>
          <a:p>
            <a:pPr lvl="2"/>
            <a:r>
              <a:rPr lang="en-US" dirty="0" smtClean="0"/>
              <a:t>Mechanic for Sierra Aero</a:t>
            </a:r>
          </a:p>
          <a:p>
            <a:pPr lvl="1"/>
            <a:r>
              <a:rPr lang="en-US" dirty="0" smtClean="0"/>
              <a:t>Potential conflicts of interest</a:t>
            </a:r>
          </a:p>
          <a:p>
            <a:pPr lvl="1"/>
            <a:r>
              <a:rPr lang="en-US" dirty="0" smtClean="0"/>
              <a:t>I have spoken to Brent about this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55" decel="100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155" decel="100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155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155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155" decel="100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155" decel="100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1155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1155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155" decel="100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1155" decel="100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1155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1155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155" decel="100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1155" decel="100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1155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1155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155" decel="100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1155" decel="100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1155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1155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155" decel="100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155" decel="100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1155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1155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3330" y="2188396"/>
            <a:ext cx="6608745" cy="3383729"/>
          </a:xfrm>
        </p:spPr>
        <p:txBody>
          <a:bodyPr/>
          <a:lstStyle/>
          <a:p>
            <a:pPr>
              <a:buNone/>
            </a:pPr>
            <a:r>
              <a:rPr lang="en-US" sz="1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End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ibrant Aviation design templat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Vibrant Aviation design template</Template>
  <TotalTime>389</TotalTime>
  <Words>43</Words>
  <Application>Microsoft Office PowerPoint</Application>
  <PresentationFormat>On-screen Show (4:3)</PresentationFormat>
  <Paragraphs>15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Vibrant Aviation design template</vt:lpstr>
      <vt:lpstr>Board Report</vt:lpstr>
      <vt:lpstr>Status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ACAT</dc:title>
  <dc:creator>Andrew</dc:creator>
  <cp:lastModifiedBy>Maria.Martinez</cp:lastModifiedBy>
  <cp:revision>69</cp:revision>
  <dcterms:created xsi:type="dcterms:W3CDTF">2005-07-21T01:41:57Z</dcterms:created>
  <dcterms:modified xsi:type="dcterms:W3CDTF">2012-10-18T17:10:29Z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TC100435411033</vt:lpwstr>
  </property>
</Properties>
</file>