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1" r:id="rId1"/>
  </p:sldMasterIdLst>
  <p:notesMasterIdLst>
    <p:notesMasterId r:id="rId14"/>
  </p:notesMasterIdLst>
  <p:sldIdLst>
    <p:sldId id="256" r:id="rId2"/>
    <p:sldId id="262" r:id="rId3"/>
    <p:sldId id="322" r:id="rId4"/>
    <p:sldId id="314" r:id="rId5"/>
    <p:sldId id="315" r:id="rId6"/>
    <p:sldId id="316" r:id="rId7"/>
    <p:sldId id="317" r:id="rId8"/>
    <p:sldId id="267" r:id="rId9"/>
    <p:sldId id="320" r:id="rId10"/>
    <p:sldId id="321" r:id="rId11"/>
    <p:sldId id="319" r:id="rId12"/>
    <p:sldId id="269" r:id="rId13"/>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9AA0A6"/>
          </p15:clr>
        </p15:guide>
        <p15:guide id="2"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C973200-BD28-4454-983D-B0E8AA96F3C2}">
  <a:tblStyle styleId="{3C973200-BD28-4454-983D-B0E8AA96F3C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AE576898-E197-4B16-92B0-8246E75A3603}"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352"/>
    <p:restoredTop sz="95610"/>
  </p:normalViewPr>
  <p:slideViewPr>
    <p:cSldViewPr snapToGrid="0">
      <p:cViewPr>
        <p:scale>
          <a:sx n="120" d="100"/>
          <a:sy n="120" d="100"/>
        </p:scale>
        <p:origin x="1256" y="520"/>
      </p:cViewPr>
      <p:guideLst>
        <p:guide orient="horz" pos="1620"/>
        <p:guide pos="2880"/>
      </p:guideLst>
    </p:cSldViewPr>
  </p:slideViewPr>
  <p:notesTextViewPr>
    <p:cViewPr>
      <p:scale>
        <a:sx n="1" d="1"/>
        <a:sy n="1" d="1"/>
      </p:scale>
      <p:origin x="0" y="0"/>
    </p:cViewPr>
  </p:notesTextViewPr>
  <p:sorterViewPr>
    <p:cViewPr>
      <p:scale>
        <a:sx n="110" d="100"/>
        <a:sy n="11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2"/>
        <p:cNvGrpSpPr/>
        <p:nvPr/>
      </p:nvGrpSpPr>
      <p:grpSpPr>
        <a:xfrm>
          <a:off x="0" y="0"/>
          <a:ext cx="0" cy="0"/>
          <a:chOff x="0" y="0"/>
          <a:chExt cx="0" cy="0"/>
        </a:xfrm>
      </p:grpSpPr>
      <p:sp>
        <p:nvSpPr>
          <p:cNvPr id="3363" name="Google Shape;3363;g21b8e9c55f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64" name="Google Shape;3364;g21b8e9c55f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rtl="0"/>
            <a:r>
              <a:rPr lang="en-US" sz="1100" b="0" i="0" u="none" strike="noStrike" cap="none" dirty="0">
                <a:solidFill>
                  <a:srgbClr val="000000"/>
                </a:solidFill>
                <a:effectLst/>
                <a:latin typeface="Arial"/>
                <a:ea typeface="Arial"/>
                <a:cs typeface="Arial"/>
                <a:sym typeface="Arial"/>
              </a:rPr>
              <a:t>-Title</a:t>
            </a:r>
          </a:p>
          <a:p>
            <a:pPr rtl="0"/>
            <a:r>
              <a:rPr lang="en-US" sz="1100" b="0" i="0" u="none" strike="noStrike" cap="none" dirty="0">
                <a:solidFill>
                  <a:srgbClr val="000000"/>
                </a:solidFill>
                <a:effectLst/>
                <a:latin typeface="Arial"/>
                <a:ea typeface="Arial"/>
                <a:cs typeface="Arial"/>
                <a:sym typeface="Arial"/>
              </a:rPr>
              <a:t>-Intro</a:t>
            </a:r>
          </a:p>
          <a:p>
            <a:pPr rtl="0"/>
            <a:r>
              <a:rPr lang="en-US" sz="1100" b="0" i="0" u="none" strike="noStrike" cap="none" dirty="0">
                <a:solidFill>
                  <a:srgbClr val="000000"/>
                </a:solidFill>
                <a:effectLst/>
                <a:latin typeface="Arial"/>
                <a:ea typeface="Arial"/>
                <a:cs typeface="Arial"/>
                <a:sym typeface="Arial"/>
              </a:rPr>
              <a:t>-Literature References - Bulletins, FARs, Logbooks, Maintenance Manuals</a:t>
            </a:r>
          </a:p>
          <a:p>
            <a:pPr rtl="0"/>
            <a:r>
              <a:rPr lang="en-US" sz="1100" b="0" i="0" u="none" strike="noStrike" cap="none" dirty="0">
                <a:solidFill>
                  <a:srgbClr val="000000"/>
                </a:solidFill>
                <a:effectLst/>
                <a:latin typeface="Arial"/>
                <a:ea typeface="Arial"/>
                <a:cs typeface="Arial"/>
                <a:sym typeface="Arial"/>
              </a:rPr>
              <a:t>-Preventative Maintenance</a:t>
            </a:r>
          </a:p>
          <a:p>
            <a:pPr rtl="0"/>
            <a:r>
              <a:rPr lang="en-US" sz="1100" b="0" i="0" u="none" strike="noStrike" cap="none" dirty="0">
                <a:solidFill>
                  <a:srgbClr val="000000"/>
                </a:solidFill>
                <a:effectLst/>
                <a:latin typeface="Arial"/>
                <a:ea typeface="Arial"/>
                <a:cs typeface="Arial"/>
                <a:sym typeface="Arial"/>
              </a:rPr>
              <a:t>-Who Performs</a:t>
            </a:r>
          </a:p>
          <a:p>
            <a:pPr rtl="0"/>
            <a:r>
              <a:rPr lang="en-US" sz="1100" b="0" i="0" u="none" strike="noStrike" cap="none" dirty="0">
                <a:solidFill>
                  <a:srgbClr val="000000"/>
                </a:solidFill>
                <a:effectLst/>
                <a:latin typeface="Arial"/>
                <a:ea typeface="Arial"/>
                <a:cs typeface="Arial"/>
                <a:sym typeface="Arial"/>
              </a:rPr>
              <a:t>-Reference Material</a:t>
            </a:r>
          </a:p>
          <a:p>
            <a:pPr rtl="0"/>
            <a:r>
              <a:rPr lang="en-US" sz="1100" b="0" i="0" u="none" strike="noStrike" cap="none" dirty="0">
                <a:solidFill>
                  <a:srgbClr val="000000"/>
                </a:solidFill>
                <a:effectLst/>
                <a:latin typeface="Arial"/>
                <a:ea typeface="Arial"/>
                <a:cs typeface="Arial"/>
                <a:sym typeface="Arial"/>
              </a:rPr>
              <a:t>-Logbook Entries</a:t>
            </a:r>
          </a:p>
          <a:p>
            <a:pPr rtl="0"/>
            <a:r>
              <a:rPr lang="en-US" sz="1100" b="0" i="0" u="none" strike="noStrike" cap="none" dirty="0">
                <a:solidFill>
                  <a:srgbClr val="000000"/>
                </a:solidFill>
                <a:effectLst/>
                <a:latin typeface="Arial"/>
                <a:ea typeface="Arial"/>
                <a:cs typeface="Arial"/>
                <a:sym typeface="Arial"/>
              </a:rPr>
              <a:t>-Owner Assisted Annual</a:t>
            </a:r>
          </a:p>
          <a:p>
            <a:pPr rtl="0"/>
            <a:r>
              <a:rPr lang="en-US" sz="1100" b="0" i="0" u="none" strike="noStrike" cap="none" dirty="0">
                <a:solidFill>
                  <a:srgbClr val="000000"/>
                </a:solidFill>
                <a:effectLst/>
                <a:latin typeface="Arial"/>
                <a:ea typeface="Arial"/>
                <a:cs typeface="Arial"/>
                <a:sym typeface="Arial"/>
              </a:rPr>
              <a:t>-Spreadsheet (inspection schedule) </a:t>
            </a:r>
          </a:p>
          <a:p>
            <a:pPr rtl="0"/>
            <a:r>
              <a:rPr lang="en-US" sz="1100" b="0" i="0" u="none" strike="noStrike" cap="none" dirty="0">
                <a:solidFill>
                  <a:srgbClr val="000000"/>
                </a:solidFill>
                <a:effectLst/>
                <a:latin typeface="Arial"/>
                <a:ea typeface="Arial"/>
                <a:cs typeface="Arial"/>
                <a:sym typeface="Arial"/>
              </a:rPr>
              <a:t>-Benefits of Preventative Maintenance </a:t>
            </a:r>
          </a:p>
          <a:p>
            <a:pPr rtl="0"/>
            <a:r>
              <a:rPr lang="en-US" sz="1100" b="0" i="0" u="none" strike="noStrike" cap="none" dirty="0">
                <a:solidFill>
                  <a:srgbClr val="000000"/>
                </a:solidFill>
                <a:effectLst/>
                <a:latin typeface="Arial"/>
                <a:ea typeface="Arial"/>
                <a:cs typeface="Arial"/>
                <a:sym typeface="Arial"/>
              </a:rPr>
              <a:t>-Questions.</a:t>
            </a:r>
          </a:p>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2"/>
        <p:cNvGrpSpPr/>
        <p:nvPr/>
      </p:nvGrpSpPr>
      <p:grpSpPr>
        <a:xfrm>
          <a:off x="0" y="0"/>
          <a:ext cx="0" cy="0"/>
          <a:chOff x="0" y="0"/>
          <a:chExt cx="0" cy="0"/>
        </a:xfrm>
      </p:grpSpPr>
      <p:sp>
        <p:nvSpPr>
          <p:cNvPr id="4393" name="Google Shape;4393;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94" name="Google Shape;4394;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7">
          <a:extLst>
            <a:ext uri="{FF2B5EF4-FFF2-40B4-BE49-F238E27FC236}">
              <a16:creationId xmlns:a16="http://schemas.microsoft.com/office/drawing/2014/main" id="{F9608C3D-67F4-39D3-98A3-85E890D70638}"/>
            </a:ext>
          </a:extLst>
        </p:cNvPr>
        <p:cNvGrpSpPr/>
        <p:nvPr/>
      </p:nvGrpSpPr>
      <p:grpSpPr>
        <a:xfrm>
          <a:off x="0" y="0"/>
          <a:ext cx="0" cy="0"/>
          <a:chOff x="0" y="0"/>
          <a:chExt cx="0" cy="0"/>
        </a:xfrm>
      </p:grpSpPr>
      <p:sp>
        <p:nvSpPr>
          <p:cNvPr id="4538" name="Google Shape;4538;g54dda1946d_6_322:notes">
            <a:extLst>
              <a:ext uri="{FF2B5EF4-FFF2-40B4-BE49-F238E27FC236}">
                <a16:creationId xmlns:a16="http://schemas.microsoft.com/office/drawing/2014/main" id="{B3AD7318-AF83-319B-A5D3-1E4ED8E3163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9" name="Google Shape;4539;g54dda1946d_6_322:notes">
            <a:extLst>
              <a:ext uri="{FF2B5EF4-FFF2-40B4-BE49-F238E27FC236}">
                <a16:creationId xmlns:a16="http://schemas.microsoft.com/office/drawing/2014/main" id="{335A598A-53D5-A5C3-FCA4-8406059EF69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391225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3"/>
        <p:cNvGrpSpPr/>
        <p:nvPr/>
      </p:nvGrpSpPr>
      <p:grpSpPr>
        <a:xfrm>
          <a:off x="0" y="0"/>
          <a:ext cx="0" cy="0"/>
          <a:chOff x="0" y="0"/>
          <a:chExt cx="0" cy="0"/>
        </a:xfrm>
      </p:grpSpPr>
      <p:sp>
        <p:nvSpPr>
          <p:cNvPr id="4914" name="Google Shape;4914;g54dda1946d_6_3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15" name="Google Shape;4915;g54dda1946d_6_3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9"/>
        <p:cNvGrpSpPr/>
        <p:nvPr/>
      </p:nvGrpSpPr>
      <p:grpSpPr>
        <a:xfrm>
          <a:off x="0" y="0"/>
          <a:ext cx="0" cy="0"/>
          <a:chOff x="0" y="0"/>
          <a:chExt cx="0" cy="0"/>
        </a:xfrm>
      </p:grpSpPr>
      <p:sp>
        <p:nvSpPr>
          <p:cNvPr id="5100" name="Google Shape;5100;g54dda1946d_6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01" name="Google Shape;5101;g54dda1946d_6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3.png"/><Relationship Id="rId4"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11.png"/><Relationship Id="rId4"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8.png"/><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mt="58000"/>
          </a:blip>
          <a:stretch>
            <a:fillRect/>
          </a:stretch>
        </p:blipFill>
        <p:spPr>
          <a:xfrm>
            <a:off x="0" y="0"/>
            <a:ext cx="9144003" cy="5143501"/>
          </a:xfrm>
          <a:prstGeom prst="rect">
            <a:avLst/>
          </a:prstGeom>
          <a:noFill/>
          <a:ln>
            <a:noFill/>
          </a:ln>
        </p:spPr>
      </p:pic>
      <p:sp>
        <p:nvSpPr>
          <p:cNvPr id="10" name="Google Shape;10;p2"/>
          <p:cNvSpPr txBox="1">
            <a:spLocks noGrp="1"/>
          </p:cNvSpPr>
          <p:nvPr>
            <p:ph type="ctrTitle"/>
          </p:nvPr>
        </p:nvSpPr>
        <p:spPr>
          <a:xfrm>
            <a:off x="1190700" y="1762600"/>
            <a:ext cx="6762600" cy="10458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Clr>
                <a:srgbClr val="191919"/>
              </a:buClr>
              <a:buSzPts val="5200"/>
              <a:buNone/>
              <a:defRPr sz="6000" b="0">
                <a:solidFill>
                  <a:srgbClr val="13394F"/>
                </a:solidFill>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1" name="Google Shape;11;p2"/>
          <p:cNvSpPr txBox="1">
            <a:spLocks noGrp="1"/>
          </p:cNvSpPr>
          <p:nvPr>
            <p:ph type="subTitle" idx="1"/>
          </p:nvPr>
        </p:nvSpPr>
        <p:spPr>
          <a:xfrm>
            <a:off x="2307600" y="2905100"/>
            <a:ext cx="4528800" cy="475800"/>
          </a:xfrm>
          <a:prstGeom prst="rect">
            <a:avLst/>
          </a:prstGeom>
          <a:solidFill>
            <a:srgbClr val="FFFFFF">
              <a:alpha val="34590"/>
            </a:srgbClr>
          </a:solidFill>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600">
                <a:solidFill>
                  <a:srgbClr val="13394F"/>
                </a:solidFill>
                <a:latin typeface="Lexend Deca"/>
                <a:ea typeface="Lexend Deca"/>
                <a:cs typeface="Lexend Deca"/>
                <a:sym typeface="Lexend Deca"/>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pic>
        <p:nvPicPr>
          <p:cNvPr id="12" name="Google Shape;12;p2"/>
          <p:cNvPicPr preferRelativeResize="0"/>
          <p:nvPr/>
        </p:nvPicPr>
        <p:blipFill>
          <a:blip r:embed="rId3">
            <a:alphaModFix/>
          </a:blip>
          <a:stretch>
            <a:fillRect/>
          </a:stretch>
        </p:blipFill>
        <p:spPr>
          <a:xfrm>
            <a:off x="-1133474" y="-989482"/>
            <a:ext cx="5295900" cy="2453980"/>
          </a:xfrm>
          <a:prstGeom prst="rect">
            <a:avLst/>
          </a:prstGeom>
          <a:noFill/>
          <a:ln>
            <a:noFill/>
          </a:ln>
        </p:spPr>
      </p:pic>
      <p:pic>
        <p:nvPicPr>
          <p:cNvPr id="13" name="Google Shape;13;p2"/>
          <p:cNvPicPr preferRelativeResize="0"/>
          <p:nvPr/>
        </p:nvPicPr>
        <p:blipFill>
          <a:blip r:embed="rId4">
            <a:alphaModFix/>
          </a:blip>
          <a:stretch>
            <a:fillRect/>
          </a:stretch>
        </p:blipFill>
        <p:spPr>
          <a:xfrm>
            <a:off x="5962651" y="3583027"/>
            <a:ext cx="5295899" cy="2586313"/>
          </a:xfrm>
          <a:prstGeom prst="rect">
            <a:avLst/>
          </a:prstGeom>
          <a:noFill/>
          <a:ln>
            <a:noFill/>
          </a:ln>
        </p:spPr>
      </p:pic>
      <p:pic>
        <p:nvPicPr>
          <p:cNvPr id="14" name="Google Shape;14;p2"/>
          <p:cNvPicPr preferRelativeResize="0"/>
          <p:nvPr/>
        </p:nvPicPr>
        <p:blipFill>
          <a:blip r:embed="rId5">
            <a:alphaModFix/>
          </a:blip>
          <a:stretch>
            <a:fillRect/>
          </a:stretch>
        </p:blipFill>
        <p:spPr>
          <a:xfrm>
            <a:off x="-1476374" y="3086220"/>
            <a:ext cx="5295899" cy="2856025"/>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61"/>
        <p:cNvGrpSpPr/>
        <p:nvPr/>
      </p:nvGrpSpPr>
      <p:grpSpPr>
        <a:xfrm>
          <a:off x="0" y="0"/>
          <a:ext cx="0" cy="0"/>
          <a:chOff x="0" y="0"/>
          <a:chExt cx="0" cy="0"/>
        </a:xfrm>
      </p:grpSpPr>
      <p:pic>
        <p:nvPicPr>
          <p:cNvPr id="462" name="Google Shape;462;p6"/>
          <p:cNvPicPr preferRelativeResize="0"/>
          <p:nvPr/>
        </p:nvPicPr>
        <p:blipFill>
          <a:blip r:embed="rId2">
            <a:alphaModFix amt="58000"/>
          </a:blip>
          <a:stretch>
            <a:fillRect/>
          </a:stretch>
        </p:blipFill>
        <p:spPr>
          <a:xfrm>
            <a:off x="0" y="0"/>
            <a:ext cx="9144003" cy="5143501"/>
          </a:xfrm>
          <a:prstGeom prst="rect">
            <a:avLst/>
          </a:prstGeom>
          <a:noFill/>
          <a:ln>
            <a:noFill/>
          </a:ln>
        </p:spPr>
      </p:pic>
      <p:sp>
        <p:nvSpPr>
          <p:cNvPr id="463" name="Google Shape;463;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b="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464" name="Google Shape;464;p6"/>
          <p:cNvPicPr preferRelativeResize="0"/>
          <p:nvPr/>
        </p:nvPicPr>
        <p:blipFill>
          <a:blip r:embed="rId3">
            <a:alphaModFix/>
          </a:blip>
          <a:stretch>
            <a:fillRect/>
          </a:stretch>
        </p:blipFill>
        <p:spPr>
          <a:xfrm>
            <a:off x="-2134749" y="-1398548"/>
            <a:ext cx="5295899" cy="2586313"/>
          </a:xfrm>
          <a:prstGeom prst="rect">
            <a:avLst/>
          </a:prstGeom>
          <a:noFill/>
          <a:ln>
            <a:noFill/>
          </a:ln>
        </p:spPr>
      </p:pic>
      <p:pic>
        <p:nvPicPr>
          <p:cNvPr id="465" name="Google Shape;465;p6"/>
          <p:cNvPicPr preferRelativeResize="0"/>
          <p:nvPr/>
        </p:nvPicPr>
        <p:blipFill>
          <a:blip r:embed="rId4">
            <a:alphaModFix/>
          </a:blip>
          <a:stretch>
            <a:fillRect/>
          </a:stretch>
        </p:blipFill>
        <p:spPr>
          <a:xfrm>
            <a:off x="5667376" y="3909101"/>
            <a:ext cx="5295897" cy="2290213"/>
          </a:xfrm>
          <a:prstGeom prst="rect">
            <a:avLst/>
          </a:prstGeom>
          <a:noFill/>
          <a:ln>
            <a:noFill/>
          </a:ln>
        </p:spPr>
      </p:pic>
      <p:sp>
        <p:nvSpPr>
          <p:cNvPr id="466" name="Google Shape;466;p6"/>
          <p:cNvSpPr/>
          <p:nvPr/>
        </p:nvSpPr>
        <p:spPr>
          <a:xfrm>
            <a:off x="126360" y="-419100"/>
            <a:ext cx="2073925" cy="5772150"/>
          </a:xfrm>
          <a:custGeom>
            <a:avLst/>
            <a:gdLst/>
            <a:ahLst/>
            <a:cxnLst/>
            <a:rect l="l" t="t" r="r" b="b"/>
            <a:pathLst>
              <a:path w="82957" h="230886" extrusionOk="0">
                <a:moveTo>
                  <a:pt x="82957" y="0"/>
                </a:moveTo>
                <a:cubicBezTo>
                  <a:pt x="80838" y="5147"/>
                  <a:pt x="78152" y="10766"/>
                  <a:pt x="73432" y="13716"/>
                </a:cubicBezTo>
                <a:cubicBezTo>
                  <a:pt x="65148" y="18894"/>
                  <a:pt x="54790" y="19670"/>
                  <a:pt x="45238" y="21717"/>
                </a:cubicBezTo>
                <a:cubicBezTo>
                  <a:pt x="36917" y="23500"/>
                  <a:pt x="21557" y="29643"/>
                  <a:pt x="19711" y="21336"/>
                </a:cubicBezTo>
                <a:cubicBezTo>
                  <a:pt x="19013" y="18197"/>
                  <a:pt x="18724" y="13820"/>
                  <a:pt x="21235" y="11811"/>
                </a:cubicBezTo>
                <a:cubicBezTo>
                  <a:pt x="23831" y="9735"/>
                  <a:pt x="30489" y="9695"/>
                  <a:pt x="31141" y="12954"/>
                </a:cubicBezTo>
                <a:cubicBezTo>
                  <a:pt x="32066" y="17577"/>
                  <a:pt x="27195" y="21550"/>
                  <a:pt x="24664" y="25527"/>
                </a:cubicBezTo>
                <a:cubicBezTo>
                  <a:pt x="19858" y="33080"/>
                  <a:pt x="14272" y="40237"/>
                  <a:pt x="10567" y="48387"/>
                </a:cubicBezTo>
                <a:cubicBezTo>
                  <a:pt x="3198" y="64600"/>
                  <a:pt x="15824" y="84056"/>
                  <a:pt x="13615" y="101727"/>
                </a:cubicBezTo>
                <a:cubicBezTo>
                  <a:pt x="12684" y="109174"/>
                  <a:pt x="6533" y="115085"/>
                  <a:pt x="4471" y="122301"/>
                </a:cubicBezTo>
                <a:cubicBezTo>
                  <a:pt x="965" y="134573"/>
                  <a:pt x="-1144" y="147766"/>
                  <a:pt x="661" y="160401"/>
                </a:cubicBezTo>
                <a:cubicBezTo>
                  <a:pt x="2419" y="172705"/>
                  <a:pt x="10670" y="183209"/>
                  <a:pt x="14377" y="195072"/>
                </a:cubicBezTo>
                <a:cubicBezTo>
                  <a:pt x="17983" y="206611"/>
                  <a:pt x="14068" y="220073"/>
                  <a:pt x="8662" y="230886"/>
                </a:cubicBezTo>
              </a:path>
            </a:pathLst>
          </a:custGeom>
          <a:noFill/>
          <a:ln w="19050" cap="flat" cmpd="sng">
            <a:solidFill>
              <a:schemeClr val="accent5"/>
            </a:solidFill>
            <a:prstDash val="dash"/>
            <a:round/>
            <a:headEnd type="none" w="med" len="med"/>
            <a:tailEnd type="none" w="med" len="med"/>
          </a:ln>
        </p:spPr>
      </p:sp>
      <p:grpSp>
        <p:nvGrpSpPr>
          <p:cNvPr id="467" name="Google Shape;467;p6"/>
          <p:cNvGrpSpPr/>
          <p:nvPr/>
        </p:nvGrpSpPr>
        <p:grpSpPr>
          <a:xfrm rot="4395373">
            <a:off x="7728124" y="-670934"/>
            <a:ext cx="1429960" cy="1388405"/>
            <a:chOff x="4138184" y="930105"/>
            <a:chExt cx="3868174" cy="3755764"/>
          </a:xfrm>
        </p:grpSpPr>
        <p:sp>
          <p:nvSpPr>
            <p:cNvPr id="468" name="Google Shape;468;p6"/>
            <p:cNvSpPr/>
            <p:nvPr/>
          </p:nvSpPr>
          <p:spPr>
            <a:xfrm>
              <a:off x="5731034" y="1868401"/>
              <a:ext cx="2187893" cy="2136822"/>
            </a:xfrm>
            <a:custGeom>
              <a:avLst/>
              <a:gdLst/>
              <a:ahLst/>
              <a:cxnLst/>
              <a:rect l="l" t="t" r="r" b="b"/>
              <a:pathLst>
                <a:path w="101444" h="99076" extrusionOk="0">
                  <a:moveTo>
                    <a:pt x="14196" y="0"/>
                  </a:moveTo>
                  <a:lnTo>
                    <a:pt x="13949" y="247"/>
                  </a:lnTo>
                  <a:cubicBezTo>
                    <a:pt x="13167" y="1029"/>
                    <a:pt x="14217" y="2900"/>
                    <a:pt x="15657" y="4361"/>
                  </a:cubicBezTo>
                  <a:lnTo>
                    <a:pt x="47276" y="36103"/>
                  </a:lnTo>
                  <a:lnTo>
                    <a:pt x="49374" y="38223"/>
                  </a:lnTo>
                  <a:cubicBezTo>
                    <a:pt x="38492" y="44025"/>
                    <a:pt x="28062" y="50051"/>
                    <a:pt x="19956" y="55257"/>
                  </a:cubicBezTo>
                  <a:lnTo>
                    <a:pt x="640" y="54413"/>
                  </a:lnTo>
                  <a:lnTo>
                    <a:pt x="495" y="54577"/>
                  </a:lnTo>
                  <a:cubicBezTo>
                    <a:pt x="1" y="55194"/>
                    <a:pt x="105" y="56080"/>
                    <a:pt x="722" y="56574"/>
                  </a:cubicBezTo>
                  <a:lnTo>
                    <a:pt x="8806" y="63012"/>
                  </a:lnTo>
                  <a:cubicBezTo>
                    <a:pt x="3808" y="66983"/>
                    <a:pt x="3602" y="68320"/>
                    <a:pt x="3972" y="69060"/>
                  </a:cubicBezTo>
                  <a:cubicBezTo>
                    <a:pt x="4166" y="69418"/>
                    <a:pt x="4567" y="69740"/>
                    <a:pt x="5666" y="69740"/>
                  </a:cubicBezTo>
                  <a:cubicBezTo>
                    <a:pt x="6782" y="69740"/>
                    <a:pt x="8617" y="69408"/>
                    <a:pt x="11686" y="68443"/>
                  </a:cubicBezTo>
                  <a:lnTo>
                    <a:pt x="12489" y="78729"/>
                  </a:lnTo>
                  <a:cubicBezTo>
                    <a:pt x="12530" y="79121"/>
                    <a:pt x="12695" y="79470"/>
                    <a:pt x="12983" y="79717"/>
                  </a:cubicBezTo>
                  <a:cubicBezTo>
                    <a:pt x="13234" y="79932"/>
                    <a:pt x="13548" y="80054"/>
                    <a:pt x="13884" y="80054"/>
                  </a:cubicBezTo>
                  <a:cubicBezTo>
                    <a:pt x="13932" y="80054"/>
                    <a:pt x="13982" y="80051"/>
                    <a:pt x="14031" y="80046"/>
                  </a:cubicBezTo>
                  <a:lnTo>
                    <a:pt x="14237" y="80026"/>
                  </a:lnTo>
                  <a:lnTo>
                    <a:pt x="14258" y="79985"/>
                  </a:lnTo>
                  <a:lnTo>
                    <a:pt x="14319" y="79985"/>
                  </a:lnTo>
                  <a:lnTo>
                    <a:pt x="21561" y="68176"/>
                  </a:lnTo>
                  <a:lnTo>
                    <a:pt x="21582" y="68176"/>
                  </a:lnTo>
                  <a:lnTo>
                    <a:pt x="24421" y="63527"/>
                  </a:lnTo>
                  <a:cubicBezTo>
                    <a:pt x="33163" y="59762"/>
                    <a:pt x="43902" y="54558"/>
                    <a:pt x="54703" y="48838"/>
                  </a:cubicBezTo>
                  <a:lnTo>
                    <a:pt x="55505" y="52007"/>
                  </a:lnTo>
                  <a:lnTo>
                    <a:pt x="63981" y="95351"/>
                  </a:lnTo>
                  <a:cubicBezTo>
                    <a:pt x="64351" y="97244"/>
                    <a:pt x="65236" y="99076"/>
                    <a:pt x="66265" y="99076"/>
                  </a:cubicBezTo>
                  <a:lnTo>
                    <a:pt x="66430" y="99076"/>
                  </a:lnTo>
                  <a:lnTo>
                    <a:pt x="66759" y="99013"/>
                  </a:lnTo>
                  <a:lnTo>
                    <a:pt x="66759" y="98994"/>
                  </a:lnTo>
                  <a:lnTo>
                    <a:pt x="66800" y="98994"/>
                  </a:lnTo>
                  <a:lnTo>
                    <a:pt x="68322" y="70645"/>
                  </a:lnTo>
                  <a:cubicBezTo>
                    <a:pt x="68671" y="70480"/>
                    <a:pt x="69000" y="70294"/>
                    <a:pt x="69351" y="70110"/>
                  </a:cubicBezTo>
                  <a:cubicBezTo>
                    <a:pt x="69433" y="70069"/>
                    <a:pt x="69515" y="70028"/>
                    <a:pt x="69576" y="69987"/>
                  </a:cubicBezTo>
                  <a:cubicBezTo>
                    <a:pt x="71614" y="68917"/>
                    <a:pt x="73444" y="67785"/>
                    <a:pt x="74760" y="66797"/>
                  </a:cubicBezTo>
                  <a:cubicBezTo>
                    <a:pt x="76777" y="65296"/>
                    <a:pt x="76839" y="64679"/>
                    <a:pt x="76633" y="64287"/>
                  </a:cubicBezTo>
                  <a:cubicBezTo>
                    <a:pt x="76511" y="64078"/>
                    <a:pt x="76301" y="63892"/>
                    <a:pt x="75762" y="63892"/>
                  </a:cubicBezTo>
                  <a:cubicBezTo>
                    <a:pt x="75297" y="63892"/>
                    <a:pt x="74590" y="64030"/>
                    <a:pt x="73485" y="64411"/>
                  </a:cubicBezTo>
                  <a:cubicBezTo>
                    <a:pt x="72107" y="64905"/>
                    <a:pt x="70379" y="65667"/>
                    <a:pt x="68548" y="66613"/>
                  </a:cubicBezTo>
                  <a:lnTo>
                    <a:pt x="68753" y="62910"/>
                  </a:lnTo>
                  <a:lnTo>
                    <a:pt x="68816" y="62888"/>
                  </a:lnTo>
                  <a:lnTo>
                    <a:pt x="68816" y="62024"/>
                  </a:lnTo>
                  <a:cubicBezTo>
                    <a:pt x="68877" y="61983"/>
                    <a:pt x="68939" y="61964"/>
                    <a:pt x="69022" y="61922"/>
                  </a:cubicBezTo>
                  <a:cubicBezTo>
                    <a:pt x="69617" y="61634"/>
                    <a:pt x="70235" y="61325"/>
                    <a:pt x="70852" y="60996"/>
                  </a:cubicBezTo>
                  <a:cubicBezTo>
                    <a:pt x="71263" y="60770"/>
                    <a:pt x="71655" y="60565"/>
                    <a:pt x="72045" y="60338"/>
                  </a:cubicBezTo>
                  <a:cubicBezTo>
                    <a:pt x="73589" y="59474"/>
                    <a:pt x="74966" y="58590"/>
                    <a:pt x="76016" y="57808"/>
                  </a:cubicBezTo>
                  <a:cubicBezTo>
                    <a:pt x="76345" y="57561"/>
                    <a:pt x="76592" y="57355"/>
                    <a:pt x="76818" y="57169"/>
                  </a:cubicBezTo>
                  <a:cubicBezTo>
                    <a:pt x="78052" y="56100"/>
                    <a:pt x="78073" y="55606"/>
                    <a:pt x="77909" y="55277"/>
                  </a:cubicBezTo>
                  <a:cubicBezTo>
                    <a:pt x="77789" y="55071"/>
                    <a:pt x="77583" y="54893"/>
                    <a:pt x="77062" y="54893"/>
                  </a:cubicBezTo>
                  <a:cubicBezTo>
                    <a:pt x="76598" y="54893"/>
                    <a:pt x="75885" y="55034"/>
                    <a:pt x="74760" y="55422"/>
                  </a:cubicBezTo>
                  <a:cubicBezTo>
                    <a:pt x="74472" y="55524"/>
                    <a:pt x="74143" y="55647"/>
                    <a:pt x="73814" y="55771"/>
                  </a:cubicBezTo>
                  <a:cubicBezTo>
                    <a:pt x="72437" y="56305"/>
                    <a:pt x="70852" y="57046"/>
                    <a:pt x="69227" y="57910"/>
                  </a:cubicBezTo>
                  <a:cubicBezTo>
                    <a:pt x="69145" y="57951"/>
                    <a:pt x="69083" y="57992"/>
                    <a:pt x="69000" y="58033"/>
                  </a:cubicBezTo>
                  <a:lnTo>
                    <a:pt x="69186" y="54906"/>
                  </a:lnTo>
                  <a:cubicBezTo>
                    <a:pt x="69741" y="54618"/>
                    <a:pt x="70297" y="54330"/>
                    <a:pt x="70873" y="54023"/>
                  </a:cubicBezTo>
                  <a:cubicBezTo>
                    <a:pt x="70975" y="53982"/>
                    <a:pt x="71531" y="53672"/>
                    <a:pt x="72333" y="53220"/>
                  </a:cubicBezTo>
                  <a:cubicBezTo>
                    <a:pt x="75501" y="51431"/>
                    <a:pt x="82578" y="47212"/>
                    <a:pt x="81673" y="45506"/>
                  </a:cubicBezTo>
                  <a:cubicBezTo>
                    <a:pt x="81501" y="45181"/>
                    <a:pt x="81095" y="45043"/>
                    <a:pt x="80528" y="45043"/>
                  </a:cubicBezTo>
                  <a:cubicBezTo>
                    <a:pt x="79873" y="45043"/>
                    <a:pt x="79003" y="45228"/>
                    <a:pt x="78032" y="45526"/>
                  </a:cubicBezTo>
                  <a:cubicBezTo>
                    <a:pt x="75029" y="46431"/>
                    <a:pt x="71038" y="48386"/>
                    <a:pt x="69494" y="49187"/>
                  </a:cubicBezTo>
                  <a:lnTo>
                    <a:pt x="69535" y="48323"/>
                  </a:lnTo>
                  <a:lnTo>
                    <a:pt x="69659" y="45917"/>
                  </a:lnTo>
                  <a:lnTo>
                    <a:pt x="69968" y="40424"/>
                  </a:lnTo>
                  <a:cubicBezTo>
                    <a:pt x="70009" y="40404"/>
                    <a:pt x="70029" y="40382"/>
                    <a:pt x="70070" y="40363"/>
                  </a:cubicBezTo>
                  <a:cubicBezTo>
                    <a:pt x="70379" y="40198"/>
                    <a:pt x="70709" y="39992"/>
                    <a:pt x="71038" y="39806"/>
                  </a:cubicBezTo>
                  <a:cubicBezTo>
                    <a:pt x="71222" y="39683"/>
                    <a:pt x="71428" y="39581"/>
                    <a:pt x="71614" y="39477"/>
                  </a:cubicBezTo>
                  <a:cubicBezTo>
                    <a:pt x="71675" y="39436"/>
                    <a:pt x="71757" y="39395"/>
                    <a:pt x="71839" y="39334"/>
                  </a:cubicBezTo>
                  <a:cubicBezTo>
                    <a:pt x="74020" y="38059"/>
                    <a:pt x="76222" y="36762"/>
                    <a:pt x="78381" y="35467"/>
                  </a:cubicBezTo>
                  <a:cubicBezTo>
                    <a:pt x="88338" y="29418"/>
                    <a:pt x="101443" y="20860"/>
                    <a:pt x="100826" y="17898"/>
                  </a:cubicBezTo>
                  <a:lnTo>
                    <a:pt x="100846" y="17528"/>
                  </a:lnTo>
                  <a:lnTo>
                    <a:pt x="100703" y="17610"/>
                  </a:lnTo>
                  <a:cubicBezTo>
                    <a:pt x="100440" y="17209"/>
                    <a:pt x="99845" y="17029"/>
                    <a:pt x="98986" y="17029"/>
                  </a:cubicBezTo>
                  <a:cubicBezTo>
                    <a:pt x="92656" y="17029"/>
                    <a:pt x="72016" y="26829"/>
                    <a:pt x="64825" y="30343"/>
                  </a:cubicBezTo>
                  <a:lnTo>
                    <a:pt x="58406" y="26497"/>
                  </a:lnTo>
                  <a:lnTo>
                    <a:pt x="57748" y="26105"/>
                  </a:lnTo>
                  <a:cubicBezTo>
                    <a:pt x="60258" y="24706"/>
                    <a:pt x="68177" y="20098"/>
                    <a:pt x="67231" y="18309"/>
                  </a:cubicBezTo>
                  <a:cubicBezTo>
                    <a:pt x="67094" y="18044"/>
                    <a:pt x="66825" y="17807"/>
                    <a:pt x="66112" y="17807"/>
                  </a:cubicBezTo>
                  <a:cubicBezTo>
                    <a:pt x="65440" y="17807"/>
                    <a:pt x="64371" y="18018"/>
                    <a:pt x="62644" y="18617"/>
                  </a:cubicBezTo>
                  <a:cubicBezTo>
                    <a:pt x="60258" y="19440"/>
                    <a:pt x="57233" y="20819"/>
                    <a:pt x="54106" y="22465"/>
                  </a:cubicBezTo>
                  <a:cubicBezTo>
                    <a:pt x="53675" y="22690"/>
                    <a:pt x="53263" y="22937"/>
                    <a:pt x="52830" y="23164"/>
                  </a:cubicBezTo>
                  <a:lnTo>
                    <a:pt x="51061" y="22095"/>
                  </a:lnTo>
                  <a:lnTo>
                    <a:pt x="50156" y="21560"/>
                  </a:lnTo>
                  <a:cubicBezTo>
                    <a:pt x="52111" y="20510"/>
                    <a:pt x="53859" y="19420"/>
                    <a:pt x="55135" y="18474"/>
                  </a:cubicBezTo>
                  <a:cubicBezTo>
                    <a:pt x="57172" y="16952"/>
                    <a:pt x="57233" y="16334"/>
                    <a:pt x="57007" y="15943"/>
                  </a:cubicBezTo>
                  <a:cubicBezTo>
                    <a:pt x="56872" y="15689"/>
                    <a:pt x="56560" y="15582"/>
                    <a:pt x="56131" y="15582"/>
                  </a:cubicBezTo>
                  <a:cubicBezTo>
                    <a:pt x="54095" y="15582"/>
                    <a:pt x="49414" y="17998"/>
                    <a:pt x="48326" y="18576"/>
                  </a:cubicBezTo>
                  <a:cubicBezTo>
                    <a:pt x="47770" y="18885"/>
                    <a:pt x="47215" y="19193"/>
                    <a:pt x="46700" y="19481"/>
                  </a:cubicBezTo>
                  <a:lnTo>
                    <a:pt x="43120" y="17342"/>
                  </a:lnTo>
                  <a:lnTo>
                    <a:pt x="42771" y="17136"/>
                  </a:lnTo>
                  <a:cubicBezTo>
                    <a:pt x="44972" y="15902"/>
                    <a:pt x="49498" y="13186"/>
                    <a:pt x="48839" y="11952"/>
                  </a:cubicBezTo>
                  <a:cubicBezTo>
                    <a:pt x="48704" y="11699"/>
                    <a:pt x="48395" y="11592"/>
                    <a:pt x="47970" y="11592"/>
                  </a:cubicBezTo>
                  <a:cubicBezTo>
                    <a:pt x="45937" y="11592"/>
                    <a:pt x="41247" y="14028"/>
                    <a:pt x="40158" y="14606"/>
                  </a:cubicBezTo>
                  <a:cubicBezTo>
                    <a:pt x="39870" y="14750"/>
                    <a:pt x="39582" y="14894"/>
                    <a:pt x="39315" y="15059"/>
                  </a:cubicBezTo>
                  <a:lnTo>
                    <a:pt x="14196" y="0"/>
                  </a:lnTo>
                  <a:close/>
                </a:path>
              </a:pathLst>
            </a:custGeom>
            <a:solidFill>
              <a:srgbClr val="13394F">
                <a:alpha val="34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9" name="Google Shape;469;p6"/>
            <p:cNvGrpSpPr/>
            <p:nvPr/>
          </p:nvGrpSpPr>
          <p:grpSpPr>
            <a:xfrm>
              <a:off x="4138184" y="930105"/>
              <a:ext cx="3868174" cy="3755764"/>
              <a:chOff x="4138184" y="930105"/>
              <a:chExt cx="3868174" cy="3755764"/>
            </a:xfrm>
          </p:grpSpPr>
          <p:sp>
            <p:nvSpPr>
              <p:cNvPr id="470" name="Google Shape;470;p6"/>
              <p:cNvSpPr/>
              <p:nvPr/>
            </p:nvSpPr>
            <p:spPr>
              <a:xfrm>
                <a:off x="4138184" y="930105"/>
                <a:ext cx="3868174" cy="3755764"/>
              </a:xfrm>
              <a:custGeom>
                <a:avLst/>
                <a:gdLst/>
                <a:ahLst/>
                <a:cxnLst/>
                <a:rect l="l" t="t" r="r" b="b"/>
                <a:pathLst>
                  <a:path w="179352" h="174140" extrusionOk="0">
                    <a:moveTo>
                      <a:pt x="24442" y="1"/>
                    </a:moveTo>
                    <a:lnTo>
                      <a:pt x="24442" y="1"/>
                    </a:lnTo>
                    <a:cubicBezTo>
                      <a:pt x="23537" y="886"/>
                      <a:pt x="24915" y="3704"/>
                      <a:pt x="27466" y="6276"/>
                    </a:cubicBezTo>
                    <a:lnTo>
                      <a:pt x="88011" y="67066"/>
                    </a:lnTo>
                    <a:cubicBezTo>
                      <a:pt x="87846" y="67170"/>
                      <a:pt x="87660" y="67252"/>
                      <a:pt x="87495" y="67354"/>
                    </a:cubicBezTo>
                    <a:cubicBezTo>
                      <a:pt x="67109" y="78175"/>
                      <a:pt x="48778" y="88832"/>
                      <a:pt x="34748" y="97842"/>
                    </a:cubicBezTo>
                    <a:lnTo>
                      <a:pt x="598" y="96361"/>
                    </a:lnTo>
                    <a:lnTo>
                      <a:pt x="598" y="96361"/>
                    </a:lnTo>
                    <a:cubicBezTo>
                      <a:pt x="1" y="97123"/>
                      <a:pt x="124" y="98254"/>
                      <a:pt x="886" y="98871"/>
                    </a:cubicBezTo>
                    <a:lnTo>
                      <a:pt x="15967" y="110885"/>
                    </a:lnTo>
                    <a:cubicBezTo>
                      <a:pt x="9403" y="115987"/>
                      <a:pt x="6029" y="119670"/>
                      <a:pt x="6852" y="121253"/>
                    </a:cubicBezTo>
                    <a:cubicBezTo>
                      <a:pt x="7150" y="121805"/>
                      <a:pt x="7957" y="122070"/>
                      <a:pt x="9222" y="122070"/>
                    </a:cubicBezTo>
                    <a:cubicBezTo>
                      <a:pt x="11547" y="122070"/>
                      <a:pt x="15419" y="121177"/>
                      <a:pt x="20534" y="119525"/>
                    </a:cubicBezTo>
                    <a:lnTo>
                      <a:pt x="22056" y="138720"/>
                    </a:lnTo>
                    <a:cubicBezTo>
                      <a:pt x="22114" y="139657"/>
                      <a:pt x="22914" y="140372"/>
                      <a:pt x="23840" y="140372"/>
                    </a:cubicBezTo>
                    <a:cubicBezTo>
                      <a:pt x="23889" y="140372"/>
                      <a:pt x="23939" y="140370"/>
                      <a:pt x="23990" y="140366"/>
                    </a:cubicBezTo>
                    <a:lnTo>
                      <a:pt x="41866" y="111255"/>
                    </a:lnTo>
                    <a:cubicBezTo>
                      <a:pt x="57172" y="104672"/>
                      <a:pt x="76284" y="95477"/>
                      <a:pt x="96671" y="84635"/>
                    </a:cubicBezTo>
                    <a:lnTo>
                      <a:pt x="97041" y="84451"/>
                    </a:lnTo>
                    <a:lnTo>
                      <a:pt x="113397" y="168117"/>
                    </a:lnTo>
                    <a:cubicBezTo>
                      <a:pt x="114067" y="171506"/>
                      <a:pt x="115529" y="174140"/>
                      <a:pt x="116736" y="174140"/>
                    </a:cubicBezTo>
                    <a:cubicBezTo>
                      <a:pt x="116789" y="174140"/>
                      <a:pt x="116842" y="174134"/>
                      <a:pt x="116894" y="174124"/>
                    </a:cubicBezTo>
                    <a:lnTo>
                      <a:pt x="119651" y="123949"/>
                    </a:lnTo>
                    <a:cubicBezTo>
                      <a:pt x="120493" y="123538"/>
                      <a:pt x="121379" y="123085"/>
                      <a:pt x="122263" y="122633"/>
                    </a:cubicBezTo>
                    <a:cubicBezTo>
                      <a:pt x="129608" y="118724"/>
                      <a:pt x="135080" y="114629"/>
                      <a:pt x="134463" y="113477"/>
                    </a:cubicBezTo>
                    <a:cubicBezTo>
                      <a:pt x="134356" y="113272"/>
                      <a:pt x="134065" y="113175"/>
                      <a:pt x="133616" y="113175"/>
                    </a:cubicBezTo>
                    <a:cubicBezTo>
                      <a:pt x="131540" y="113175"/>
                      <a:pt x="126100" y="115259"/>
                      <a:pt x="120062" y="118456"/>
                    </a:cubicBezTo>
                    <a:cubicBezTo>
                      <a:pt x="120021" y="118477"/>
                      <a:pt x="119980" y="118497"/>
                      <a:pt x="119958" y="118518"/>
                    </a:cubicBezTo>
                    <a:lnTo>
                      <a:pt x="120493" y="108663"/>
                    </a:lnTo>
                    <a:cubicBezTo>
                      <a:pt x="121790" y="108046"/>
                      <a:pt x="123148" y="107388"/>
                      <a:pt x="124525" y="106647"/>
                    </a:cubicBezTo>
                    <a:cubicBezTo>
                      <a:pt x="131871" y="102738"/>
                      <a:pt x="137343" y="98645"/>
                      <a:pt x="136726" y="97493"/>
                    </a:cubicBezTo>
                    <a:cubicBezTo>
                      <a:pt x="136619" y="97288"/>
                      <a:pt x="136328" y="97191"/>
                      <a:pt x="135878" y="97191"/>
                    </a:cubicBezTo>
                    <a:cubicBezTo>
                      <a:pt x="133802" y="97191"/>
                      <a:pt x="128362" y="99275"/>
                      <a:pt x="122325" y="102472"/>
                    </a:cubicBezTo>
                    <a:cubicBezTo>
                      <a:pt x="121790" y="102760"/>
                      <a:pt x="121296" y="103026"/>
                      <a:pt x="120781" y="103314"/>
                    </a:cubicBezTo>
                    <a:lnTo>
                      <a:pt x="121193" y="96012"/>
                    </a:lnTo>
                    <a:cubicBezTo>
                      <a:pt x="122304" y="95456"/>
                      <a:pt x="123415" y="94880"/>
                      <a:pt x="124567" y="94284"/>
                    </a:cubicBezTo>
                    <a:cubicBezTo>
                      <a:pt x="135922" y="88256"/>
                      <a:pt x="144357" y="81919"/>
                      <a:pt x="143411" y="80150"/>
                    </a:cubicBezTo>
                    <a:cubicBezTo>
                      <a:pt x="143244" y="79835"/>
                      <a:pt x="142793" y="79685"/>
                      <a:pt x="142100" y="79685"/>
                    </a:cubicBezTo>
                    <a:cubicBezTo>
                      <a:pt x="138947" y="79685"/>
                      <a:pt x="130787" y="82791"/>
                      <a:pt x="121645" y="87597"/>
                    </a:cubicBezTo>
                    <a:lnTo>
                      <a:pt x="122592" y="70338"/>
                    </a:lnTo>
                    <a:cubicBezTo>
                      <a:pt x="156269" y="51020"/>
                      <a:pt x="179351" y="34583"/>
                      <a:pt x="177314" y="30736"/>
                    </a:cubicBezTo>
                    <a:cubicBezTo>
                      <a:pt x="177018" y="30181"/>
                      <a:pt x="176211" y="29913"/>
                      <a:pt x="174939" y="29913"/>
                    </a:cubicBezTo>
                    <a:cubicBezTo>
                      <a:pt x="167445" y="29913"/>
                      <a:pt x="143845" y="39208"/>
                      <a:pt x="114157" y="53735"/>
                    </a:cubicBezTo>
                    <a:lnTo>
                      <a:pt x="100148" y="45342"/>
                    </a:lnTo>
                    <a:cubicBezTo>
                      <a:pt x="110887" y="39521"/>
                      <a:pt x="118704" y="33575"/>
                      <a:pt x="117778" y="31868"/>
                    </a:cubicBezTo>
                    <a:cubicBezTo>
                      <a:pt x="117614" y="31554"/>
                      <a:pt x="117165" y="31405"/>
                      <a:pt x="116475" y="31405"/>
                    </a:cubicBezTo>
                    <a:cubicBezTo>
                      <a:pt x="113272" y="31405"/>
                      <a:pt x="104861" y="34623"/>
                      <a:pt x="95519" y="39582"/>
                    </a:cubicBezTo>
                    <a:cubicBezTo>
                      <a:pt x="94635" y="40056"/>
                      <a:pt x="93749" y="40528"/>
                      <a:pt x="92885" y="41002"/>
                    </a:cubicBezTo>
                    <a:lnTo>
                      <a:pt x="86653" y="37258"/>
                    </a:lnTo>
                    <a:cubicBezTo>
                      <a:pt x="86919" y="37134"/>
                      <a:pt x="87188" y="36990"/>
                      <a:pt x="87476" y="36846"/>
                    </a:cubicBezTo>
                    <a:cubicBezTo>
                      <a:pt x="94819" y="32938"/>
                      <a:pt x="100272" y="28843"/>
                      <a:pt x="99674" y="27691"/>
                    </a:cubicBezTo>
                    <a:cubicBezTo>
                      <a:pt x="99564" y="27486"/>
                      <a:pt x="99270" y="27389"/>
                      <a:pt x="98819" y="27389"/>
                    </a:cubicBezTo>
                    <a:cubicBezTo>
                      <a:pt x="96732" y="27389"/>
                      <a:pt x="91292" y="29473"/>
                      <a:pt x="85254" y="32669"/>
                    </a:cubicBezTo>
                    <a:cubicBezTo>
                      <a:pt x="84122" y="33287"/>
                      <a:pt x="83032" y="33884"/>
                      <a:pt x="82003" y="34480"/>
                    </a:cubicBezTo>
                    <a:lnTo>
                      <a:pt x="73569" y="29440"/>
                    </a:lnTo>
                    <a:cubicBezTo>
                      <a:pt x="80605" y="25634"/>
                      <a:pt x="85748" y="21725"/>
                      <a:pt x="85150" y="20614"/>
                    </a:cubicBezTo>
                    <a:cubicBezTo>
                      <a:pt x="85044" y="20409"/>
                      <a:pt x="84753" y="20312"/>
                      <a:pt x="84305" y="20312"/>
                    </a:cubicBezTo>
                    <a:cubicBezTo>
                      <a:pt x="82231" y="20312"/>
                      <a:pt x="76790" y="22400"/>
                      <a:pt x="70750" y="25614"/>
                    </a:cubicBezTo>
                    <a:cubicBezTo>
                      <a:pt x="70113" y="25943"/>
                      <a:pt x="69496" y="26292"/>
                      <a:pt x="68878" y="26621"/>
                    </a:cubicBezTo>
                    <a:lnTo>
                      <a:pt x="68878" y="26621"/>
                    </a:lnTo>
                    <a:lnTo>
                      <a:pt x="244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6"/>
              <p:cNvSpPr/>
              <p:nvPr/>
            </p:nvSpPr>
            <p:spPr>
              <a:xfrm>
                <a:off x="4286848" y="1607173"/>
                <a:ext cx="3675555" cy="3078221"/>
              </a:xfrm>
              <a:custGeom>
                <a:avLst/>
                <a:gdLst/>
                <a:ahLst/>
                <a:cxnLst/>
                <a:rect l="l" t="t" r="r" b="b"/>
                <a:pathLst>
                  <a:path w="170421" h="142725" extrusionOk="0">
                    <a:moveTo>
                      <a:pt x="170421" y="1"/>
                    </a:moveTo>
                    <a:lnTo>
                      <a:pt x="63" y="88914"/>
                    </a:lnTo>
                    <a:lnTo>
                      <a:pt x="63" y="88914"/>
                    </a:lnTo>
                    <a:cubicBezTo>
                      <a:pt x="0" y="89243"/>
                      <a:pt x="0" y="89531"/>
                      <a:pt x="124" y="89758"/>
                    </a:cubicBezTo>
                    <a:cubicBezTo>
                      <a:pt x="423" y="90320"/>
                      <a:pt x="1237" y="90589"/>
                      <a:pt x="2515" y="90589"/>
                    </a:cubicBezTo>
                    <a:cubicBezTo>
                      <a:pt x="4841" y="90589"/>
                      <a:pt x="8706" y="89697"/>
                      <a:pt x="13805" y="88050"/>
                    </a:cubicBezTo>
                    <a:lnTo>
                      <a:pt x="15306" y="107245"/>
                    </a:lnTo>
                    <a:cubicBezTo>
                      <a:pt x="15384" y="108182"/>
                      <a:pt x="16167" y="108897"/>
                      <a:pt x="17090" y="108897"/>
                    </a:cubicBezTo>
                    <a:cubicBezTo>
                      <a:pt x="17140" y="108897"/>
                      <a:pt x="17190" y="108895"/>
                      <a:pt x="17240" y="108891"/>
                    </a:cubicBezTo>
                    <a:lnTo>
                      <a:pt x="35097" y="79801"/>
                    </a:lnTo>
                    <a:cubicBezTo>
                      <a:pt x="50383" y="73238"/>
                      <a:pt x="69452" y="64043"/>
                      <a:pt x="89819" y="53222"/>
                    </a:cubicBezTo>
                    <a:lnTo>
                      <a:pt x="90189" y="53036"/>
                    </a:lnTo>
                    <a:lnTo>
                      <a:pt x="106565" y="136683"/>
                    </a:lnTo>
                    <a:cubicBezTo>
                      <a:pt x="107237" y="140103"/>
                      <a:pt x="108726" y="142724"/>
                      <a:pt x="109918" y="142724"/>
                    </a:cubicBezTo>
                    <a:cubicBezTo>
                      <a:pt x="109966" y="142724"/>
                      <a:pt x="110014" y="142720"/>
                      <a:pt x="110062" y="142711"/>
                    </a:cubicBezTo>
                    <a:lnTo>
                      <a:pt x="112799" y="92556"/>
                    </a:lnTo>
                    <a:cubicBezTo>
                      <a:pt x="113641" y="92123"/>
                      <a:pt x="114505" y="91692"/>
                      <a:pt x="115391" y="91218"/>
                    </a:cubicBezTo>
                    <a:cubicBezTo>
                      <a:pt x="122734" y="87331"/>
                      <a:pt x="128187" y="83236"/>
                      <a:pt x="127570" y="82084"/>
                    </a:cubicBezTo>
                    <a:cubicBezTo>
                      <a:pt x="127463" y="81878"/>
                      <a:pt x="127170" y="81780"/>
                      <a:pt x="126718" y="81780"/>
                    </a:cubicBezTo>
                    <a:cubicBezTo>
                      <a:pt x="124642" y="81780"/>
                      <a:pt x="119221" y="83852"/>
                      <a:pt x="113189" y="87063"/>
                    </a:cubicBezTo>
                    <a:cubicBezTo>
                      <a:pt x="113148" y="87084"/>
                      <a:pt x="113128" y="87104"/>
                      <a:pt x="113087" y="87104"/>
                    </a:cubicBezTo>
                    <a:lnTo>
                      <a:pt x="113622" y="77250"/>
                    </a:lnTo>
                    <a:cubicBezTo>
                      <a:pt x="114917" y="76653"/>
                      <a:pt x="116255" y="75975"/>
                      <a:pt x="117654" y="75234"/>
                    </a:cubicBezTo>
                    <a:cubicBezTo>
                      <a:pt x="124997" y="71345"/>
                      <a:pt x="130450" y="67252"/>
                      <a:pt x="129833" y="66100"/>
                    </a:cubicBezTo>
                    <a:cubicBezTo>
                      <a:pt x="129723" y="65895"/>
                      <a:pt x="129429" y="65798"/>
                      <a:pt x="128978" y="65798"/>
                    </a:cubicBezTo>
                    <a:cubicBezTo>
                      <a:pt x="126896" y="65798"/>
                      <a:pt x="121469" y="67882"/>
                      <a:pt x="115432" y="71079"/>
                    </a:cubicBezTo>
                    <a:cubicBezTo>
                      <a:pt x="114917" y="71367"/>
                      <a:pt x="114403" y="71633"/>
                      <a:pt x="113910" y="71921"/>
                    </a:cubicBezTo>
                    <a:lnTo>
                      <a:pt x="114300" y="64619"/>
                    </a:lnTo>
                    <a:cubicBezTo>
                      <a:pt x="115411" y="64063"/>
                      <a:pt x="116543" y="63487"/>
                      <a:pt x="117674" y="62870"/>
                    </a:cubicBezTo>
                    <a:cubicBezTo>
                      <a:pt x="129010" y="56863"/>
                      <a:pt x="137444" y="50548"/>
                      <a:pt x="136498" y="48757"/>
                    </a:cubicBezTo>
                    <a:cubicBezTo>
                      <a:pt x="136331" y="48442"/>
                      <a:pt x="135880" y="48292"/>
                      <a:pt x="135187" y="48292"/>
                    </a:cubicBezTo>
                    <a:cubicBezTo>
                      <a:pt x="132034" y="48292"/>
                      <a:pt x="123877" y="51398"/>
                      <a:pt x="114752" y="56204"/>
                    </a:cubicBezTo>
                    <a:lnTo>
                      <a:pt x="114752" y="56204"/>
                    </a:lnTo>
                    <a:lnTo>
                      <a:pt x="115699" y="38965"/>
                    </a:lnTo>
                    <a:cubicBezTo>
                      <a:pt x="147791" y="20532"/>
                      <a:pt x="170236" y="4754"/>
                      <a:pt x="1704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6"/>
              <p:cNvSpPr/>
              <p:nvPr/>
            </p:nvSpPr>
            <p:spPr>
              <a:xfrm>
                <a:off x="7647367" y="1641789"/>
                <a:ext cx="157982" cy="168636"/>
              </a:xfrm>
              <a:custGeom>
                <a:avLst/>
                <a:gdLst/>
                <a:ahLst/>
                <a:cxnLst/>
                <a:rect l="l" t="t" r="r" b="b"/>
                <a:pathLst>
                  <a:path w="7325" h="7819" extrusionOk="0">
                    <a:moveTo>
                      <a:pt x="3498" y="1"/>
                    </a:moveTo>
                    <a:lnTo>
                      <a:pt x="1" y="1421"/>
                    </a:lnTo>
                    <a:cubicBezTo>
                      <a:pt x="3498" y="3128"/>
                      <a:pt x="3684" y="7818"/>
                      <a:pt x="3684" y="7818"/>
                    </a:cubicBezTo>
                    <a:lnTo>
                      <a:pt x="7016" y="5226"/>
                    </a:lnTo>
                    <a:cubicBezTo>
                      <a:pt x="7324" y="680"/>
                      <a:pt x="3498" y="1"/>
                      <a:pt x="34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6"/>
              <p:cNvSpPr/>
              <p:nvPr/>
            </p:nvSpPr>
            <p:spPr>
              <a:xfrm>
                <a:off x="7647367" y="1641789"/>
                <a:ext cx="157982" cy="113186"/>
              </a:xfrm>
              <a:custGeom>
                <a:avLst/>
                <a:gdLst/>
                <a:ahLst/>
                <a:cxnLst/>
                <a:rect l="l" t="t" r="r" b="b"/>
                <a:pathLst>
                  <a:path w="7325" h="5248" extrusionOk="0">
                    <a:moveTo>
                      <a:pt x="3498" y="1"/>
                    </a:moveTo>
                    <a:lnTo>
                      <a:pt x="1" y="1421"/>
                    </a:lnTo>
                    <a:cubicBezTo>
                      <a:pt x="195" y="1419"/>
                      <a:pt x="390" y="1418"/>
                      <a:pt x="585" y="1418"/>
                    </a:cubicBezTo>
                    <a:cubicBezTo>
                      <a:pt x="2807" y="1418"/>
                      <a:pt x="5034" y="1605"/>
                      <a:pt x="6358" y="3704"/>
                    </a:cubicBezTo>
                    <a:cubicBezTo>
                      <a:pt x="6666" y="4197"/>
                      <a:pt x="6872" y="4712"/>
                      <a:pt x="6995" y="5247"/>
                    </a:cubicBezTo>
                    <a:lnTo>
                      <a:pt x="7016" y="5226"/>
                    </a:lnTo>
                    <a:cubicBezTo>
                      <a:pt x="7324" y="680"/>
                      <a:pt x="3498" y="1"/>
                      <a:pt x="34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6"/>
              <p:cNvSpPr/>
              <p:nvPr/>
            </p:nvSpPr>
            <p:spPr>
              <a:xfrm>
                <a:off x="5940040" y="2183564"/>
                <a:ext cx="524047" cy="193008"/>
              </a:xfrm>
              <a:custGeom>
                <a:avLst/>
                <a:gdLst/>
                <a:ahLst/>
                <a:cxnLst/>
                <a:rect l="l" t="t" r="r" b="b"/>
                <a:pathLst>
                  <a:path w="24298" h="8949" extrusionOk="0">
                    <a:moveTo>
                      <a:pt x="1" y="4485"/>
                    </a:moveTo>
                    <a:cubicBezTo>
                      <a:pt x="3" y="4488"/>
                      <a:pt x="6" y="4491"/>
                      <a:pt x="9" y="4493"/>
                    </a:cubicBezTo>
                    <a:lnTo>
                      <a:pt x="9" y="4493"/>
                    </a:lnTo>
                    <a:lnTo>
                      <a:pt x="1" y="4485"/>
                    </a:lnTo>
                    <a:close/>
                    <a:moveTo>
                      <a:pt x="24297" y="0"/>
                    </a:moveTo>
                    <a:cubicBezTo>
                      <a:pt x="24296" y="1"/>
                      <a:pt x="10841" y="5515"/>
                      <a:pt x="3703" y="5515"/>
                    </a:cubicBezTo>
                    <a:cubicBezTo>
                      <a:pt x="2052" y="5515"/>
                      <a:pt x="740" y="5220"/>
                      <a:pt x="9" y="4493"/>
                    </a:cubicBezTo>
                    <a:lnTo>
                      <a:pt x="9" y="4493"/>
                    </a:lnTo>
                    <a:lnTo>
                      <a:pt x="4466" y="8948"/>
                    </a:lnTo>
                    <a:lnTo>
                      <a:pt x="2429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6"/>
              <p:cNvSpPr/>
              <p:nvPr/>
            </p:nvSpPr>
            <p:spPr>
              <a:xfrm>
                <a:off x="6223998" y="2751480"/>
                <a:ext cx="35975" cy="145559"/>
              </a:xfrm>
              <a:custGeom>
                <a:avLst/>
                <a:gdLst/>
                <a:ahLst/>
                <a:cxnLst/>
                <a:rect l="l" t="t" r="r" b="b"/>
                <a:pathLst>
                  <a:path w="1668" h="6749" extrusionOk="0">
                    <a:moveTo>
                      <a:pt x="330" y="1"/>
                    </a:moveTo>
                    <a:cubicBezTo>
                      <a:pt x="228" y="61"/>
                      <a:pt x="104" y="103"/>
                      <a:pt x="1" y="165"/>
                    </a:cubicBezTo>
                    <a:lnTo>
                      <a:pt x="1668" y="6748"/>
                    </a:lnTo>
                    <a:lnTo>
                      <a:pt x="330" y="1"/>
                    </a:lnTo>
                    <a:close/>
                  </a:path>
                </a:pathLst>
              </a:custGeom>
              <a:solidFill>
                <a:srgbClr val="D6D4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6"/>
              <p:cNvSpPr/>
              <p:nvPr/>
            </p:nvSpPr>
            <p:spPr>
              <a:xfrm>
                <a:off x="6231094" y="2751027"/>
                <a:ext cx="32438" cy="161088"/>
              </a:xfrm>
              <a:custGeom>
                <a:avLst/>
                <a:gdLst/>
                <a:ahLst/>
                <a:cxnLst/>
                <a:rect l="l" t="t" r="r" b="b"/>
                <a:pathLst>
                  <a:path w="1504" h="7469" extrusionOk="0">
                    <a:moveTo>
                      <a:pt x="42" y="0"/>
                    </a:moveTo>
                    <a:cubicBezTo>
                      <a:pt x="22" y="0"/>
                      <a:pt x="22" y="0"/>
                      <a:pt x="1" y="22"/>
                    </a:cubicBezTo>
                    <a:lnTo>
                      <a:pt x="1339" y="6769"/>
                    </a:lnTo>
                    <a:lnTo>
                      <a:pt x="1504" y="7469"/>
                    </a:lnTo>
                    <a:lnTo>
                      <a:pt x="42" y="0"/>
                    </a:lnTo>
                    <a:close/>
                  </a:path>
                </a:pathLst>
              </a:custGeom>
              <a:solidFill>
                <a:srgbClr val="CEBF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6"/>
              <p:cNvSpPr/>
              <p:nvPr/>
            </p:nvSpPr>
            <p:spPr>
              <a:xfrm>
                <a:off x="6223998" y="2502116"/>
                <a:ext cx="436612" cy="409998"/>
              </a:xfrm>
              <a:custGeom>
                <a:avLst/>
                <a:gdLst/>
                <a:ahLst/>
                <a:cxnLst/>
                <a:rect l="l" t="t" r="r" b="b"/>
                <a:pathLst>
                  <a:path w="20244" h="19010" extrusionOk="0">
                    <a:moveTo>
                      <a:pt x="26" y="11713"/>
                    </a:moveTo>
                    <a:lnTo>
                      <a:pt x="26" y="11713"/>
                    </a:lnTo>
                    <a:cubicBezTo>
                      <a:pt x="17" y="11717"/>
                      <a:pt x="9" y="11722"/>
                      <a:pt x="1" y="11727"/>
                    </a:cubicBezTo>
                    <a:lnTo>
                      <a:pt x="26" y="11713"/>
                    </a:lnTo>
                    <a:close/>
                    <a:moveTo>
                      <a:pt x="20244" y="1"/>
                    </a:moveTo>
                    <a:lnTo>
                      <a:pt x="26" y="11713"/>
                    </a:lnTo>
                    <a:lnTo>
                      <a:pt x="26" y="11713"/>
                    </a:lnTo>
                    <a:cubicBezTo>
                      <a:pt x="124" y="11658"/>
                      <a:pt x="236" y="11619"/>
                      <a:pt x="330" y="11563"/>
                    </a:cubicBezTo>
                    <a:cubicBezTo>
                      <a:pt x="351" y="11541"/>
                      <a:pt x="351" y="11541"/>
                      <a:pt x="371" y="11541"/>
                    </a:cubicBezTo>
                    <a:lnTo>
                      <a:pt x="1833" y="19010"/>
                    </a:lnTo>
                    <a:cubicBezTo>
                      <a:pt x="3355" y="11151"/>
                      <a:pt x="20242" y="2"/>
                      <a:pt x="20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6"/>
              <p:cNvSpPr/>
              <p:nvPr/>
            </p:nvSpPr>
            <p:spPr>
              <a:xfrm>
                <a:off x="5976878" y="1907997"/>
                <a:ext cx="347884" cy="119743"/>
              </a:xfrm>
              <a:custGeom>
                <a:avLst/>
                <a:gdLst/>
                <a:ahLst/>
                <a:cxnLst/>
                <a:rect l="l" t="t" r="r" b="b"/>
                <a:pathLst>
                  <a:path w="16130" h="5552" extrusionOk="0">
                    <a:moveTo>
                      <a:pt x="14895" y="1"/>
                    </a:moveTo>
                    <a:cubicBezTo>
                      <a:pt x="14895" y="1"/>
                      <a:pt x="7966" y="4736"/>
                      <a:pt x="3060" y="4736"/>
                    </a:cubicBezTo>
                    <a:cubicBezTo>
                      <a:pt x="1883" y="4736"/>
                      <a:pt x="821" y="4463"/>
                      <a:pt x="1" y="3786"/>
                    </a:cubicBezTo>
                    <a:lnTo>
                      <a:pt x="1" y="3786"/>
                    </a:lnTo>
                    <a:cubicBezTo>
                      <a:pt x="1" y="3786"/>
                      <a:pt x="739" y="5551"/>
                      <a:pt x="3856" y="5551"/>
                    </a:cubicBezTo>
                    <a:cubicBezTo>
                      <a:pt x="6268" y="5551"/>
                      <a:pt x="10106" y="4494"/>
                      <a:pt x="16130" y="742"/>
                    </a:cubicBezTo>
                    <a:lnTo>
                      <a:pt x="1489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6"/>
              <p:cNvSpPr/>
              <p:nvPr/>
            </p:nvSpPr>
            <p:spPr>
              <a:xfrm>
                <a:off x="4550856" y="3032785"/>
                <a:ext cx="336777" cy="231635"/>
              </a:xfrm>
              <a:custGeom>
                <a:avLst/>
                <a:gdLst/>
                <a:ahLst/>
                <a:cxnLst/>
                <a:rect l="l" t="t" r="r" b="b"/>
                <a:pathLst>
                  <a:path w="15615" h="10740" extrusionOk="0">
                    <a:moveTo>
                      <a:pt x="7797" y="0"/>
                    </a:moveTo>
                    <a:lnTo>
                      <a:pt x="7797" y="0"/>
                    </a:lnTo>
                    <a:cubicBezTo>
                      <a:pt x="11357" y="2406"/>
                      <a:pt x="1" y="10739"/>
                      <a:pt x="1" y="10739"/>
                    </a:cubicBezTo>
                    <a:lnTo>
                      <a:pt x="15614" y="349"/>
                    </a:lnTo>
                    <a:lnTo>
                      <a:pt x="779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6"/>
              <p:cNvSpPr/>
              <p:nvPr/>
            </p:nvSpPr>
            <p:spPr>
              <a:xfrm>
                <a:off x="4630268" y="3328281"/>
                <a:ext cx="413535" cy="157982"/>
              </a:xfrm>
              <a:custGeom>
                <a:avLst/>
                <a:gdLst/>
                <a:ahLst/>
                <a:cxnLst/>
                <a:rect l="l" t="t" r="r" b="b"/>
                <a:pathLst>
                  <a:path w="19174" h="7325" extrusionOk="0">
                    <a:moveTo>
                      <a:pt x="19174" y="0"/>
                    </a:moveTo>
                    <a:lnTo>
                      <a:pt x="0" y="7324"/>
                    </a:lnTo>
                    <a:cubicBezTo>
                      <a:pt x="4260" y="6008"/>
                      <a:pt x="7304" y="5555"/>
                      <a:pt x="9485" y="5555"/>
                    </a:cubicBezTo>
                    <a:cubicBezTo>
                      <a:pt x="13825" y="5555"/>
                      <a:pt x="14689" y="7324"/>
                      <a:pt x="14689" y="7324"/>
                    </a:cubicBezTo>
                    <a:lnTo>
                      <a:pt x="1917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6"/>
              <p:cNvSpPr/>
              <p:nvPr/>
            </p:nvSpPr>
            <p:spPr>
              <a:xfrm>
                <a:off x="5741727" y="1733645"/>
                <a:ext cx="300845" cy="110210"/>
              </a:xfrm>
              <a:custGeom>
                <a:avLst/>
                <a:gdLst/>
                <a:ahLst/>
                <a:cxnLst/>
                <a:rect l="l" t="t" r="r" b="b"/>
                <a:pathLst>
                  <a:path w="13949" h="5110" extrusionOk="0">
                    <a:moveTo>
                      <a:pt x="12303" y="1"/>
                    </a:moveTo>
                    <a:cubicBezTo>
                      <a:pt x="12303" y="1"/>
                      <a:pt x="5931" y="4197"/>
                      <a:pt x="2044" y="4197"/>
                    </a:cubicBezTo>
                    <a:cubicBezTo>
                      <a:pt x="1225" y="4197"/>
                      <a:pt x="516" y="4010"/>
                      <a:pt x="1" y="3559"/>
                    </a:cubicBezTo>
                    <a:lnTo>
                      <a:pt x="1" y="3559"/>
                    </a:lnTo>
                    <a:cubicBezTo>
                      <a:pt x="1" y="3559"/>
                      <a:pt x="291" y="5110"/>
                      <a:pt x="2911" y="5110"/>
                    </a:cubicBezTo>
                    <a:cubicBezTo>
                      <a:pt x="4918" y="5110"/>
                      <a:pt x="8292" y="4200"/>
                      <a:pt x="13949" y="988"/>
                    </a:cubicBezTo>
                    <a:lnTo>
                      <a:pt x="1230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6"/>
              <p:cNvSpPr/>
              <p:nvPr/>
            </p:nvSpPr>
            <p:spPr>
              <a:xfrm>
                <a:off x="5495038" y="1565052"/>
                <a:ext cx="246711" cy="82151"/>
              </a:xfrm>
              <a:custGeom>
                <a:avLst/>
                <a:gdLst/>
                <a:ahLst/>
                <a:cxnLst/>
                <a:rect l="l" t="t" r="r" b="b"/>
                <a:pathLst>
                  <a:path w="11439" h="3809" extrusionOk="0">
                    <a:moveTo>
                      <a:pt x="10657" y="0"/>
                    </a:moveTo>
                    <a:cubicBezTo>
                      <a:pt x="10657" y="0"/>
                      <a:pt x="6835" y="3289"/>
                      <a:pt x="3293" y="3289"/>
                    </a:cubicBezTo>
                    <a:cubicBezTo>
                      <a:pt x="2114" y="3289"/>
                      <a:pt x="966" y="2925"/>
                      <a:pt x="0" y="1954"/>
                    </a:cubicBezTo>
                    <a:lnTo>
                      <a:pt x="0" y="1954"/>
                    </a:lnTo>
                    <a:cubicBezTo>
                      <a:pt x="1" y="1954"/>
                      <a:pt x="1007" y="3808"/>
                      <a:pt x="3740" y="3808"/>
                    </a:cubicBezTo>
                    <a:cubicBezTo>
                      <a:pt x="5513" y="3808"/>
                      <a:pt x="8014" y="3027"/>
                      <a:pt x="11439" y="453"/>
                    </a:cubicBezTo>
                    <a:lnTo>
                      <a:pt x="1065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6"/>
              <p:cNvSpPr/>
              <p:nvPr/>
            </p:nvSpPr>
            <p:spPr>
              <a:xfrm>
                <a:off x="6415259" y="3000843"/>
                <a:ext cx="336755" cy="98930"/>
              </a:xfrm>
              <a:custGeom>
                <a:avLst/>
                <a:gdLst/>
                <a:ahLst/>
                <a:cxnLst/>
                <a:rect l="l" t="t" r="r" b="b"/>
                <a:pathLst>
                  <a:path w="15614" h="4587" extrusionOk="0">
                    <a:moveTo>
                      <a:pt x="0" y="2798"/>
                    </a:moveTo>
                    <a:cubicBezTo>
                      <a:pt x="596" y="3517"/>
                      <a:pt x="1440" y="3929"/>
                      <a:pt x="2448" y="4073"/>
                    </a:cubicBezTo>
                    <a:cubicBezTo>
                      <a:pt x="823" y="3558"/>
                      <a:pt x="0" y="2798"/>
                      <a:pt x="0" y="2798"/>
                    </a:cubicBezTo>
                    <a:close/>
                    <a:moveTo>
                      <a:pt x="15614" y="0"/>
                    </a:moveTo>
                    <a:cubicBezTo>
                      <a:pt x="15613" y="0"/>
                      <a:pt x="8454" y="4156"/>
                      <a:pt x="3558" y="4156"/>
                    </a:cubicBezTo>
                    <a:cubicBezTo>
                      <a:pt x="3168" y="4156"/>
                      <a:pt x="2798" y="4134"/>
                      <a:pt x="2448" y="4073"/>
                    </a:cubicBezTo>
                    <a:lnTo>
                      <a:pt x="2448" y="4073"/>
                    </a:lnTo>
                    <a:cubicBezTo>
                      <a:pt x="3333" y="4361"/>
                      <a:pt x="4444" y="4587"/>
                      <a:pt x="5802" y="4587"/>
                    </a:cubicBezTo>
                    <a:cubicBezTo>
                      <a:pt x="8270" y="4587"/>
                      <a:pt x="11499" y="3868"/>
                      <a:pt x="15531" y="1481"/>
                    </a:cubicBezTo>
                    <a:lnTo>
                      <a:pt x="1561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6"/>
              <p:cNvSpPr/>
              <p:nvPr/>
            </p:nvSpPr>
            <p:spPr>
              <a:xfrm>
                <a:off x="6761762" y="2786096"/>
                <a:ext cx="1790" cy="33279"/>
              </a:xfrm>
              <a:custGeom>
                <a:avLst/>
                <a:gdLst/>
                <a:ahLst/>
                <a:cxnLst/>
                <a:rect l="l" t="t" r="r" b="b"/>
                <a:pathLst>
                  <a:path w="83" h="1543" extrusionOk="0">
                    <a:moveTo>
                      <a:pt x="83" y="0"/>
                    </a:moveTo>
                    <a:lnTo>
                      <a:pt x="83" y="0"/>
                    </a:lnTo>
                    <a:lnTo>
                      <a:pt x="0" y="1542"/>
                    </a:lnTo>
                    <a:lnTo>
                      <a:pt x="0" y="1542"/>
                    </a:lnTo>
                    <a:close/>
                  </a:path>
                </a:pathLst>
              </a:custGeom>
              <a:solidFill>
                <a:srgbClr val="D6D4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6"/>
              <p:cNvSpPr/>
              <p:nvPr/>
            </p:nvSpPr>
            <p:spPr>
              <a:xfrm>
                <a:off x="6486669" y="2786096"/>
                <a:ext cx="276884" cy="147737"/>
              </a:xfrm>
              <a:custGeom>
                <a:avLst/>
                <a:gdLst/>
                <a:ahLst/>
                <a:cxnLst/>
                <a:rect l="l" t="t" r="r" b="b"/>
                <a:pathLst>
                  <a:path w="12838" h="6850" extrusionOk="0">
                    <a:moveTo>
                      <a:pt x="12838" y="0"/>
                    </a:moveTo>
                    <a:lnTo>
                      <a:pt x="1" y="6850"/>
                    </a:lnTo>
                    <a:cubicBezTo>
                      <a:pt x="3149" y="5739"/>
                      <a:pt x="12755" y="1542"/>
                      <a:pt x="12755" y="1542"/>
                    </a:cubicBezTo>
                    <a:lnTo>
                      <a:pt x="1283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6"/>
              <p:cNvSpPr/>
              <p:nvPr/>
            </p:nvSpPr>
            <p:spPr>
              <a:xfrm>
                <a:off x="6735601" y="3273694"/>
                <a:ext cx="1790" cy="32847"/>
              </a:xfrm>
              <a:custGeom>
                <a:avLst/>
                <a:gdLst/>
                <a:ahLst/>
                <a:cxnLst/>
                <a:rect l="l" t="t" r="r" b="b"/>
                <a:pathLst>
                  <a:path w="83" h="1523" extrusionOk="0">
                    <a:moveTo>
                      <a:pt x="83" y="0"/>
                    </a:moveTo>
                    <a:lnTo>
                      <a:pt x="0" y="1523"/>
                    </a:lnTo>
                    <a:cubicBezTo>
                      <a:pt x="20" y="1503"/>
                      <a:pt x="42" y="1503"/>
                      <a:pt x="83" y="1481"/>
                    </a:cubicBezTo>
                    <a:lnTo>
                      <a:pt x="83" y="0"/>
                    </a:lnTo>
                    <a:close/>
                  </a:path>
                </a:pathLst>
              </a:custGeom>
              <a:solidFill>
                <a:srgbClr val="D6D4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6"/>
              <p:cNvSpPr/>
              <p:nvPr/>
            </p:nvSpPr>
            <p:spPr>
              <a:xfrm>
                <a:off x="6737369" y="3273262"/>
                <a:ext cx="22" cy="453"/>
              </a:xfrm>
              <a:custGeom>
                <a:avLst/>
                <a:gdLst/>
                <a:ahLst/>
                <a:cxnLst/>
                <a:rect l="l" t="t" r="r" b="b"/>
                <a:pathLst>
                  <a:path w="1" h="21" extrusionOk="0">
                    <a:moveTo>
                      <a:pt x="1" y="0"/>
                    </a:moveTo>
                    <a:lnTo>
                      <a:pt x="1" y="0"/>
                    </a:lnTo>
                    <a:lnTo>
                      <a:pt x="1" y="20"/>
                    </a:lnTo>
                    <a:lnTo>
                      <a:pt x="1" y="20"/>
                    </a:lnTo>
                    <a:close/>
                  </a:path>
                </a:pathLst>
              </a:custGeom>
              <a:solidFill>
                <a:srgbClr val="CEBF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6"/>
              <p:cNvSpPr/>
              <p:nvPr/>
            </p:nvSpPr>
            <p:spPr>
              <a:xfrm>
                <a:off x="6463613" y="3273262"/>
                <a:ext cx="273778" cy="79886"/>
              </a:xfrm>
              <a:custGeom>
                <a:avLst/>
                <a:gdLst/>
                <a:ahLst/>
                <a:cxnLst/>
                <a:rect l="l" t="t" r="r" b="b"/>
                <a:pathLst>
                  <a:path w="12694" h="3704" extrusionOk="0">
                    <a:moveTo>
                      <a:pt x="12694" y="0"/>
                    </a:moveTo>
                    <a:cubicBezTo>
                      <a:pt x="12694" y="0"/>
                      <a:pt x="6912" y="3004"/>
                      <a:pt x="3066" y="3004"/>
                    </a:cubicBezTo>
                    <a:cubicBezTo>
                      <a:pt x="1708" y="3004"/>
                      <a:pt x="576" y="2634"/>
                      <a:pt x="21" y="1625"/>
                    </a:cubicBezTo>
                    <a:lnTo>
                      <a:pt x="21" y="1625"/>
                    </a:lnTo>
                    <a:cubicBezTo>
                      <a:pt x="21" y="1625"/>
                      <a:pt x="0" y="3703"/>
                      <a:pt x="3662" y="3703"/>
                    </a:cubicBezTo>
                    <a:cubicBezTo>
                      <a:pt x="5513" y="3703"/>
                      <a:pt x="8332" y="3169"/>
                      <a:pt x="12611" y="1543"/>
                    </a:cubicBezTo>
                    <a:lnTo>
                      <a:pt x="12694" y="20"/>
                    </a:lnTo>
                    <a:lnTo>
                      <a:pt x="12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6"/>
              <p:cNvSpPr/>
              <p:nvPr/>
            </p:nvSpPr>
            <p:spPr>
              <a:xfrm>
                <a:off x="6510630" y="3603375"/>
                <a:ext cx="209011" cy="79886"/>
              </a:xfrm>
              <a:custGeom>
                <a:avLst/>
                <a:gdLst/>
                <a:ahLst/>
                <a:cxnLst/>
                <a:rect l="l" t="t" r="r" b="b"/>
                <a:pathLst>
                  <a:path w="9691" h="3704" extrusionOk="0">
                    <a:moveTo>
                      <a:pt x="9691" y="0"/>
                    </a:moveTo>
                    <a:lnTo>
                      <a:pt x="9691" y="0"/>
                    </a:lnTo>
                    <a:cubicBezTo>
                      <a:pt x="9691" y="0"/>
                      <a:pt x="5124" y="3292"/>
                      <a:pt x="1709" y="3292"/>
                    </a:cubicBezTo>
                    <a:cubicBezTo>
                      <a:pt x="1092" y="3292"/>
                      <a:pt x="516" y="3188"/>
                      <a:pt x="0" y="2941"/>
                    </a:cubicBezTo>
                    <a:lnTo>
                      <a:pt x="0" y="2941"/>
                    </a:lnTo>
                    <a:cubicBezTo>
                      <a:pt x="1" y="2941"/>
                      <a:pt x="1029" y="3703"/>
                      <a:pt x="3086" y="3703"/>
                    </a:cubicBezTo>
                    <a:cubicBezTo>
                      <a:pt x="4650" y="3703"/>
                      <a:pt x="6811" y="3251"/>
                      <a:pt x="9567" y="1646"/>
                    </a:cubicBezTo>
                    <a:lnTo>
                      <a:pt x="969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6"/>
              <p:cNvSpPr/>
              <p:nvPr/>
            </p:nvSpPr>
            <p:spPr>
              <a:xfrm>
                <a:off x="4908898" y="1244710"/>
                <a:ext cx="1177154" cy="969459"/>
              </a:xfrm>
              <a:custGeom>
                <a:avLst/>
                <a:gdLst/>
                <a:ahLst/>
                <a:cxnLst/>
                <a:rect l="l" t="t" r="r" b="b"/>
                <a:pathLst>
                  <a:path w="54580" h="44950" extrusionOk="0">
                    <a:moveTo>
                      <a:pt x="187" y="0"/>
                    </a:moveTo>
                    <a:cubicBezTo>
                      <a:pt x="83" y="0"/>
                      <a:pt x="1" y="83"/>
                      <a:pt x="1" y="185"/>
                    </a:cubicBezTo>
                    <a:cubicBezTo>
                      <a:pt x="1" y="288"/>
                      <a:pt x="83" y="371"/>
                      <a:pt x="187" y="371"/>
                    </a:cubicBezTo>
                    <a:lnTo>
                      <a:pt x="3333" y="371"/>
                    </a:lnTo>
                    <a:lnTo>
                      <a:pt x="54270" y="44889"/>
                    </a:lnTo>
                    <a:cubicBezTo>
                      <a:pt x="54292" y="44930"/>
                      <a:pt x="54333" y="44950"/>
                      <a:pt x="54374" y="44950"/>
                    </a:cubicBezTo>
                    <a:cubicBezTo>
                      <a:pt x="54435" y="44950"/>
                      <a:pt x="54476" y="44930"/>
                      <a:pt x="54517" y="44889"/>
                    </a:cubicBezTo>
                    <a:cubicBezTo>
                      <a:pt x="54580" y="44807"/>
                      <a:pt x="54580" y="44683"/>
                      <a:pt x="54497" y="44621"/>
                    </a:cubicBezTo>
                    <a:lnTo>
                      <a:pt x="3519" y="41"/>
                    </a:lnTo>
                    <a:cubicBezTo>
                      <a:pt x="3498" y="20"/>
                      <a:pt x="3457" y="0"/>
                      <a:pt x="33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6"/>
              <p:cNvSpPr/>
              <p:nvPr/>
            </p:nvSpPr>
            <p:spPr>
              <a:xfrm>
                <a:off x="5215933" y="1521658"/>
                <a:ext cx="87456" cy="39857"/>
              </a:xfrm>
              <a:custGeom>
                <a:avLst/>
                <a:gdLst/>
                <a:ahLst/>
                <a:cxnLst/>
                <a:rect l="l" t="t" r="r" b="b"/>
                <a:pathLst>
                  <a:path w="4055" h="1848" extrusionOk="0">
                    <a:moveTo>
                      <a:pt x="3856" y="0"/>
                    </a:moveTo>
                    <a:cubicBezTo>
                      <a:pt x="3831" y="0"/>
                      <a:pt x="3807" y="5"/>
                      <a:pt x="3786" y="16"/>
                    </a:cubicBezTo>
                    <a:lnTo>
                      <a:pt x="145" y="1497"/>
                    </a:lnTo>
                    <a:cubicBezTo>
                      <a:pt x="63" y="1519"/>
                      <a:pt x="1" y="1642"/>
                      <a:pt x="42" y="1724"/>
                    </a:cubicBezTo>
                    <a:cubicBezTo>
                      <a:pt x="83" y="1807"/>
                      <a:pt x="145" y="1848"/>
                      <a:pt x="228" y="1848"/>
                    </a:cubicBezTo>
                    <a:cubicBezTo>
                      <a:pt x="248" y="1848"/>
                      <a:pt x="269" y="1848"/>
                      <a:pt x="289" y="1826"/>
                    </a:cubicBezTo>
                    <a:lnTo>
                      <a:pt x="3931" y="345"/>
                    </a:lnTo>
                    <a:cubicBezTo>
                      <a:pt x="4013" y="326"/>
                      <a:pt x="4054" y="202"/>
                      <a:pt x="4033" y="120"/>
                    </a:cubicBezTo>
                    <a:cubicBezTo>
                      <a:pt x="4002" y="43"/>
                      <a:pt x="3926" y="0"/>
                      <a:pt x="38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6"/>
              <p:cNvSpPr/>
              <p:nvPr/>
            </p:nvSpPr>
            <p:spPr>
              <a:xfrm>
                <a:off x="5533191" y="1806500"/>
                <a:ext cx="89656" cy="41194"/>
              </a:xfrm>
              <a:custGeom>
                <a:avLst/>
                <a:gdLst/>
                <a:ahLst/>
                <a:cxnLst/>
                <a:rect l="l" t="t" r="r" b="b"/>
                <a:pathLst>
                  <a:path w="4157" h="1910" extrusionOk="0">
                    <a:moveTo>
                      <a:pt x="3957" y="0"/>
                    </a:moveTo>
                    <a:cubicBezTo>
                      <a:pt x="3934" y="0"/>
                      <a:pt x="3910" y="5"/>
                      <a:pt x="3888" y="16"/>
                    </a:cubicBezTo>
                    <a:lnTo>
                      <a:pt x="144" y="1560"/>
                    </a:lnTo>
                    <a:cubicBezTo>
                      <a:pt x="42" y="1601"/>
                      <a:pt x="1" y="1703"/>
                      <a:pt x="42" y="1807"/>
                    </a:cubicBezTo>
                    <a:cubicBezTo>
                      <a:pt x="62" y="1868"/>
                      <a:pt x="144" y="1909"/>
                      <a:pt x="206" y="1909"/>
                    </a:cubicBezTo>
                    <a:lnTo>
                      <a:pt x="289" y="1909"/>
                    </a:lnTo>
                    <a:lnTo>
                      <a:pt x="4011" y="346"/>
                    </a:lnTo>
                    <a:cubicBezTo>
                      <a:pt x="4115" y="304"/>
                      <a:pt x="4156" y="202"/>
                      <a:pt x="4115" y="99"/>
                    </a:cubicBezTo>
                    <a:cubicBezTo>
                      <a:pt x="4085" y="39"/>
                      <a:pt x="4021"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6"/>
              <p:cNvSpPr/>
              <p:nvPr/>
            </p:nvSpPr>
            <p:spPr>
              <a:xfrm>
                <a:off x="5887696" y="2114419"/>
                <a:ext cx="93646" cy="41194"/>
              </a:xfrm>
              <a:custGeom>
                <a:avLst/>
                <a:gdLst/>
                <a:ahLst/>
                <a:cxnLst/>
                <a:rect l="l" t="t" r="r" b="b"/>
                <a:pathLst>
                  <a:path w="4342" h="1910" extrusionOk="0">
                    <a:moveTo>
                      <a:pt x="4143" y="1"/>
                    </a:moveTo>
                    <a:cubicBezTo>
                      <a:pt x="4119" y="1"/>
                      <a:pt x="4095" y="6"/>
                      <a:pt x="4073" y="17"/>
                    </a:cubicBezTo>
                    <a:lnTo>
                      <a:pt x="145" y="1560"/>
                    </a:lnTo>
                    <a:cubicBezTo>
                      <a:pt x="41" y="1580"/>
                      <a:pt x="0" y="1704"/>
                      <a:pt x="41" y="1786"/>
                    </a:cubicBezTo>
                    <a:cubicBezTo>
                      <a:pt x="63" y="1868"/>
                      <a:pt x="123" y="1909"/>
                      <a:pt x="206" y="1909"/>
                    </a:cubicBezTo>
                    <a:cubicBezTo>
                      <a:pt x="227" y="1909"/>
                      <a:pt x="247" y="1909"/>
                      <a:pt x="268" y="1889"/>
                    </a:cubicBezTo>
                    <a:lnTo>
                      <a:pt x="4197" y="346"/>
                    </a:lnTo>
                    <a:cubicBezTo>
                      <a:pt x="4300" y="305"/>
                      <a:pt x="4342" y="203"/>
                      <a:pt x="4300" y="120"/>
                    </a:cubicBezTo>
                    <a:cubicBezTo>
                      <a:pt x="4285" y="43"/>
                      <a:pt x="4213" y="1"/>
                      <a:pt x="4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6"/>
              <p:cNvSpPr/>
              <p:nvPr/>
            </p:nvSpPr>
            <p:spPr>
              <a:xfrm>
                <a:off x="6347343" y="2848641"/>
                <a:ext cx="278242" cy="1503233"/>
              </a:xfrm>
              <a:custGeom>
                <a:avLst/>
                <a:gdLst/>
                <a:ahLst/>
                <a:cxnLst/>
                <a:rect l="l" t="t" r="r" b="b"/>
                <a:pathLst>
                  <a:path w="12901" h="69699" extrusionOk="0">
                    <a:moveTo>
                      <a:pt x="165" y="0"/>
                    </a:moveTo>
                    <a:cubicBezTo>
                      <a:pt x="63" y="21"/>
                      <a:pt x="1" y="123"/>
                      <a:pt x="22" y="227"/>
                    </a:cubicBezTo>
                    <a:lnTo>
                      <a:pt x="1194" y="6460"/>
                    </a:lnTo>
                    <a:lnTo>
                      <a:pt x="1276" y="6399"/>
                    </a:lnTo>
                    <a:cubicBezTo>
                      <a:pt x="1317" y="6358"/>
                      <a:pt x="1359" y="6358"/>
                      <a:pt x="1400" y="6358"/>
                    </a:cubicBezTo>
                    <a:cubicBezTo>
                      <a:pt x="1441" y="6358"/>
                      <a:pt x="1503" y="6377"/>
                      <a:pt x="1545" y="6419"/>
                    </a:cubicBezTo>
                    <a:cubicBezTo>
                      <a:pt x="1606" y="6501"/>
                      <a:pt x="1586" y="6624"/>
                      <a:pt x="1503" y="6687"/>
                    </a:cubicBezTo>
                    <a:lnTo>
                      <a:pt x="1276" y="6871"/>
                    </a:lnTo>
                    <a:lnTo>
                      <a:pt x="5226" y="27917"/>
                    </a:lnTo>
                    <a:lnTo>
                      <a:pt x="5248" y="27917"/>
                    </a:lnTo>
                    <a:cubicBezTo>
                      <a:pt x="5309" y="27917"/>
                      <a:pt x="5371" y="27937"/>
                      <a:pt x="5391" y="28000"/>
                    </a:cubicBezTo>
                    <a:cubicBezTo>
                      <a:pt x="5453" y="28082"/>
                      <a:pt x="5453" y="28184"/>
                      <a:pt x="5371" y="28247"/>
                    </a:cubicBezTo>
                    <a:lnTo>
                      <a:pt x="5289" y="28307"/>
                    </a:lnTo>
                    <a:lnTo>
                      <a:pt x="8909" y="47481"/>
                    </a:lnTo>
                    <a:lnTo>
                      <a:pt x="8992" y="47420"/>
                    </a:lnTo>
                    <a:cubicBezTo>
                      <a:pt x="9033" y="47398"/>
                      <a:pt x="9074" y="47379"/>
                      <a:pt x="9094" y="47379"/>
                    </a:cubicBezTo>
                    <a:cubicBezTo>
                      <a:pt x="9156" y="47379"/>
                      <a:pt x="9217" y="47398"/>
                      <a:pt x="9258" y="47461"/>
                    </a:cubicBezTo>
                    <a:cubicBezTo>
                      <a:pt x="9265" y="47470"/>
                      <a:pt x="9270" y="47478"/>
                      <a:pt x="9275" y="47487"/>
                    </a:cubicBezTo>
                    <a:lnTo>
                      <a:pt x="9275" y="47487"/>
                    </a:lnTo>
                    <a:lnTo>
                      <a:pt x="393" y="145"/>
                    </a:lnTo>
                    <a:cubicBezTo>
                      <a:pt x="371" y="63"/>
                      <a:pt x="289" y="0"/>
                      <a:pt x="207" y="0"/>
                    </a:cubicBezTo>
                    <a:close/>
                    <a:moveTo>
                      <a:pt x="9275" y="47487"/>
                    </a:moveTo>
                    <a:lnTo>
                      <a:pt x="9293" y="47584"/>
                    </a:lnTo>
                    <a:lnTo>
                      <a:pt x="9293" y="47584"/>
                    </a:lnTo>
                    <a:cubicBezTo>
                      <a:pt x="9297" y="47552"/>
                      <a:pt x="9292" y="47519"/>
                      <a:pt x="9275" y="47487"/>
                    </a:cubicBezTo>
                    <a:close/>
                    <a:moveTo>
                      <a:pt x="9293" y="47584"/>
                    </a:moveTo>
                    <a:lnTo>
                      <a:pt x="9293" y="47584"/>
                    </a:lnTo>
                    <a:cubicBezTo>
                      <a:pt x="9287" y="47630"/>
                      <a:pt x="9261" y="47675"/>
                      <a:pt x="9217" y="47708"/>
                    </a:cubicBezTo>
                    <a:lnTo>
                      <a:pt x="8970" y="47892"/>
                    </a:lnTo>
                    <a:lnTo>
                      <a:pt x="12509" y="66695"/>
                    </a:lnTo>
                    <a:lnTo>
                      <a:pt x="10904" y="69411"/>
                    </a:lnTo>
                    <a:cubicBezTo>
                      <a:pt x="10863" y="69493"/>
                      <a:pt x="10884" y="69616"/>
                      <a:pt x="10986" y="69658"/>
                    </a:cubicBezTo>
                    <a:cubicBezTo>
                      <a:pt x="11008" y="69679"/>
                      <a:pt x="11049" y="69699"/>
                      <a:pt x="11069" y="69699"/>
                    </a:cubicBezTo>
                    <a:cubicBezTo>
                      <a:pt x="11131" y="69699"/>
                      <a:pt x="11192" y="69658"/>
                      <a:pt x="11233" y="69597"/>
                    </a:cubicBezTo>
                    <a:lnTo>
                      <a:pt x="12859" y="66840"/>
                    </a:lnTo>
                    <a:cubicBezTo>
                      <a:pt x="12879" y="66799"/>
                      <a:pt x="12900" y="66758"/>
                      <a:pt x="12879" y="66695"/>
                    </a:cubicBezTo>
                    <a:lnTo>
                      <a:pt x="9293" y="47584"/>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6"/>
              <p:cNvSpPr/>
              <p:nvPr/>
            </p:nvSpPr>
            <p:spPr>
              <a:xfrm>
                <a:off x="6472046" y="3870466"/>
                <a:ext cx="76327" cy="59483"/>
              </a:xfrm>
              <a:custGeom>
                <a:avLst/>
                <a:gdLst/>
                <a:ahLst/>
                <a:cxnLst/>
                <a:rect l="l" t="t" r="r" b="b"/>
                <a:pathLst>
                  <a:path w="3539" h="2758" extrusionOk="0">
                    <a:moveTo>
                      <a:pt x="3312" y="1"/>
                    </a:moveTo>
                    <a:cubicBezTo>
                      <a:pt x="3292" y="1"/>
                      <a:pt x="3251" y="20"/>
                      <a:pt x="3210" y="42"/>
                    </a:cubicBezTo>
                    <a:lnTo>
                      <a:pt x="3127" y="103"/>
                    </a:lnTo>
                    <a:lnTo>
                      <a:pt x="83" y="2428"/>
                    </a:lnTo>
                    <a:cubicBezTo>
                      <a:pt x="0" y="2489"/>
                      <a:pt x="0" y="2593"/>
                      <a:pt x="61" y="2675"/>
                    </a:cubicBezTo>
                    <a:cubicBezTo>
                      <a:pt x="103" y="2736"/>
                      <a:pt x="144" y="2757"/>
                      <a:pt x="206" y="2757"/>
                    </a:cubicBezTo>
                    <a:cubicBezTo>
                      <a:pt x="247" y="2757"/>
                      <a:pt x="289" y="2736"/>
                      <a:pt x="308" y="2716"/>
                    </a:cubicBezTo>
                    <a:lnTo>
                      <a:pt x="3188" y="514"/>
                    </a:lnTo>
                    <a:lnTo>
                      <a:pt x="3435" y="330"/>
                    </a:lnTo>
                    <a:cubicBezTo>
                      <a:pt x="3518" y="267"/>
                      <a:pt x="3539" y="165"/>
                      <a:pt x="3476" y="83"/>
                    </a:cubicBezTo>
                    <a:cubicBezTo>
                      <a:pt x="3435" y="20"/>
                      <a:pt x="3374" y="1"/>
                      <a:pt x="33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6"/>
              <p:cNvSpPr/>
              <p:nvPr/>
            </p:nvSpPr>
            <p:spPr>
              <a:xfrm>
                <a:off x="6386401" y="3450741"/>
                <a:ext cx="78570" cy="60367"/>
              </a:xfrm>
              <a:custGeom>
                <a:avLst/>
                <a:gdLst/>
                <a:ahLst/>
                <a:cxnLst/>
                <a:rect l="l" t="t" r="r" b="b"/>
                <a:pathLst>
                  <a:path w="3643" h="2799" extrusionOk="0">
                    <a:moveTo>
                      <a:pt x="3415" y="0"/>
                    </a:moveTo>
                    <a:cubicBezTo>
                      <a:pt x="3395" y="20"/>
                      <a:pt x="3354" y="20"/>
                      <a:pt x="3333" y="42"/>
                    </a:cubicBezTo>
                    <a:lnTo>
                      <a:pt x="83" y="2469"/>
                    </a:lnTo>
                    <a:cubicBezTo>
                      <a:pt x="0" y="2530"/>
                      <a:pt x="0" y="2653"/>
                      <a:pt x="63" y="2736"/>
                    </a:cubicBezTo>
                    <a:cubicBezTo>
                      <a:pt x="83" y="2777"/>
                      <a:pt x="145" y="2798"/>
                      <a:pt x="206" y="2798"/>
                    </a:cubicBezTo>
                    <a:cubicBezTo>
                      <a:pt x="247" y="2798"/>
                      <a:pt x="288" y="2798"/>
                      <a:pt x="310" y="2777"/>
                    </a:cubicBezTo>
                    <a:lnTo>
                      <a:pt x="3478" y="390"/>
                    </a:lnTo>
                    <a:lnTo>
                      <a:pt x="3560" y="330"/>
                    </a:lnTo>
                    <a:cubicBezTo>
                      <a:pt x="3642" y="267"/>
                      <a:pt x="3642" y="165"/>
                      <a:pt x="3580" y="83"/>
                    </a:cubicBezTo>
                    <a:cubicBezTo>
                      <a:pt x="3560" y="20"/>
                      <a:pt x="3498" y="0"/>
                      <a:pt x="34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6"/>
              <p:cNvSpPr/>
              <p:nvPr/>
            </p:nvSpPr>
            <p:spPr>
              <a:xfrm>
                <a:off x="6301210" y="2985746"/>
                <a:ext cx="80770" cy="63926"/>
              </a:xfrm>
              <a:custGeom>
                <a:avLst/>
                <a:gdLst/>
                <a:ahLst/>
                <a:cxnLst/>
                <a:rect l="l" t="t" r="r" b="b"/>
                <a:pathLst>
                  <a:path w="3745" h="2964" extrusionOk="0">
                    <a:moveTo>
                      <a:pt x="3539" y="1"/>
                    </a:moveTo>
                    <a:cubicBezTo>
                      <a:pt x="3498" y="1"/>
                      <a:pt x="3456" y="1"/>
                      <a:pt x="3415" y="42"/>
                    </a:cubicBezTo>
                    <a:lnTo>
                      <a:pt x="3333" y="103"/>
                    </a:lnTo>
                    <a:lnTo>
                      <a:pt x="104" y="2634"/>
                    </a:lnTo>
                    <a:cubicBezTo>
                      <a:pt x="22" y="2695"/>
                      <a:pt x="0" y="2818"/>
                      <a:pt x="63" y="2901"/>
                    </a:cubicBezTo>
                    <a:cubicBezTo>
                      <a:pt x="104" y="2942"/>
                      <a:pt x="165" y="2963"/>
                      <a:pt x="206" y="2963"/>
                    </a:cubicBezTo>
                    <a:cubicBezTo>
                      <a:pt x="247" y="2963"/>
                      <a:pt x="288" y="2942"/>
                      <a:pt x="330" y="2922"/>
                    </a:cubicBezTo>
                    <a:lnTo>
                      <a:pt x="3415" y="514"/>
                    </a:lnTo>
                    <a:lnTo>
                      <a:pt x="3642" y="330"/>
                    </a:lnTo>
                    <a:cubicBezTo>
                      <a:pt x="3725" y="267"/>
                      <a:pt x="3745" y="144"/>
                      <a:pt x="3684" y="62"/>
                    </a:cubicBezTo>
                    <a:cubicBezTo>
                      <a:pt x="3642" y="20"/>
                      <a:pt x="3580" y="1"/>
                      <a:pt x="35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6"/>
              <p:cNvSpPr/>
              <p:nvPr/>
            </p:nvSpPr>
            <p:spPr>
              <a:xfrm>
                <a:off x="4197688" y="3077149"/>
                <a:ext cx="357632" cy="145969"/>
              </a:xfrm>
              <a:custGeom>
                <a:avLst/>
                <a:gdLst/>
                <a:ahLst/>
                <a:cxnLst/>
                <a:rect l="l" t="t" r="r" b="b"/>
                <a:pathLst>
                  <a:path w="16582" h="6768" extrusionOk="0">
                    <a:moveTo>
                      <a:pt x="185" y="1"/>
                    </a:moveTo>
                    <a:cubicBezTo>
                      <a:pt x="82" y="1"/>
                      <a:pt x="0" y="83"/>
                      <a:pt x="0" y="185"/>
                    </a:cubicBezTo>
                    <a:cubicBezTo>
                      <a:pt x="0" y="289"/>
                      <a:pt x="82" y="371"/>
                      <a:pt x="185" y="371"/>
                    </a:cubicBezTo>
                    <a:lnTo>
                      <a:pt x="4115" y="371"/>
                    </a:lnTo>
                    <a:lnTo>
                      <a:pt x="16293" y="6748"/>
                    </a:lnTo>
                    <a:cubicBezTo>
                      <a:pt x="16313" y="6768"/>
                      <a:pt x="16335" y="6768"/>
                      <a:pt x="16376" y="6768"/>
                    </a:cubicBezTo>
                    <a:cubicBezTo>
                      <a:pt x="16437" y="6768"/>
                      <a:pt x="16499" y="6727"/>
                      <a:pt x="16540" y="6666"/>
                    </a:cubicBezTo>
                    <a:cubicBezTo>
                      <a:pt x="16581" y="6584"/>
                      <a:pt x="16540" y="6460"/>
                      <a:pt x="16458" y="6419"/>
                    </a:cubicBezTo>
                    <a:lnTo>
                      <a:pt x="4238" y="20"/>
                    </a:lnTo>
                    <a:cubicBezTo>
                      <a:pt x="4217" y="1"/>
                      <a:pt x="4197" y="1"/>
                      <a:pt x="41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6"/>
              <p:cNvSpPr/>
              <p:nvPr/>
            </p:nvSpPr>
            <p:spPr>
              <a:xfrm>
                <a:off x="4625825" y="3528363"/>
                <a:ext cx="57693" cy="350105"/>
              </a:xfrm>
              <a:custGeom>
                <a:avLst/>
                <a:gdLst/>
                <a:ahLst/>
                <a:cxnLst/>
                <a:rect l="l" t="t" r="r" b="b"/>
                <a:pathLst>
                  <a:path w="2675" h="16233" extrusionOk="0">
                    <a:moveTo>
                      <a:pt x="2491" y="1"/>
                    </a:moveTo>
                    <a:cubicBezTo>
                      <a:pt x="2387" y="1"/>
                      <a:pt x="2305" y="83"/>
                      <a:pt x="2305" y="187"/>
                    </a:cubicBezTo>
                    <a:lnTo>
                      <a:pt x="2305" y="11974"/>
                    </a:lnTo>
                    <a:lnTo>
                      <a:pt x="63" y="15965"/>
                    </a:lnTo>
                    <a:cubicBezTo>
                      <a:pt x="1" y="16047"/>
                      <a:pt x="42" y="16170"/>
                      <a:pt x="124" y="16212"/>
                    </a:cubicBezTo>
                    <a:cubicBezTo>
                      <a:pt x="145" y="16233"/>
                      <a:pt x="187" y="16233"/>
                      <a:pt x="206" y="16233"/>
                    </a:cubicBezTo>
                    <a:cubicBezTo>
                      <a:pt x="269" y="16233"/>
                      <a:pt x="351" y="16192"/>
                      <a:pt x="371" y="16151"/>
                    </a:cubicBezTo>
                    <a:lnTo>
                      <a:pt x="2655" y="12097"/>
                    </a:lnTo>
                    <a:cubicBezTo>
                      <a:pt x="2675" y="12077"/>
                      <a:pt x="2675" y="12056"/>
                      <a:pt x="2675" y="12015"/>
                    </a:cubicBezTo>
                    <a:lnTo>
                      <a:pt x="2675" y="187"/>
                    </a:lnTo>
                    <a:cubicBezTo>
                      <a:pt x="2675" y="83"/>
                      <a:pt x="2593" y="1"/>
                      <a:pt x="24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6"/>
              <p:cNvSpPr/>
              <p:nvPr/>
            </p:nvSpPr>
            <p:spPr>
              <a:xfrm>
                <a:off x="6430766" y="1678087"/>
                <a:ext cx="91425" cy="102618"/>
              </a:xfrm>
              <a:custGeom>
                <a:avLst/>
                <a:gdLst/>
                <a:ahLst/>
                <a:cxnLst/>
                <a:rect l="l" t="t" r="r" b="b"/>
                <a:pathLst>
                  <a:path w="4239" h="4758" extrusionOk="0">
                    <a:moveTo>
                      <a:pt x="203" y="1"/>
                    </a:moveTo>
                    <a:cubicBezTo>
                      <a:pt x="191" y="1"/>
                      <a:pt x="178" y="2"/>
                      <a:pt x="165" y="5"/>
                    </a:cubicBezTo>
                    <a:cubicBezTo>
                      <a:pt x="63" y="26"/>
                      <a:pt x="0" y="108"/>
                      <a:pt x="0" y="210"/>
                    </a:cubicBezTo>
                    <a:cubicBezTo>
                      <a:pt x="762" y="4511"/>
                      <a:pt x="3374" y="4758"/>
                      <a:pt x="3950" y="4758"/>
                    </a:cubicBezTo>
                    <a:lnTo>
                      <a:pt x="4054" y="4758"/>
                    </a:lnTo>
                    <a:cubicBezTo>
                      <a:pt x="4156" y="4736"/>
                      <a:pt x="4238" y="4654"/>
                      <a:pt x="4219" y="4552"/>
                    </a:cubicBezTo>
                    <a:cubicBezTo>
                      <a:pt x="4219" y="4459"/>
                      <a:pt x="4153" y="4384"/>
                      <a:pt x="4065" y="4384"/>
                    </a:cubicBezTo>
                    <a:cubicBezTo>
                      <a:pt x="4055" y="4384"/>
                      <a:pt x="4044" y="4385"/>
                      <a:pt x="4033" y="4387"/>
                    </a:cubicBezTo>
                    <a:cubicBezTo>
                      <a:pt x="4021" y="4387"/>
                      <a:pt x="3988" y="4389"/>
                      <a:pt x="3936" y="4389"/>
                    </a:cubicBezTo>
                    <a:cubicBezTo>
                      <a:pt x="3420" y="4389"/>
                      <a:pt x="1081" y="4203"/>
                      <a:pt x="371" y="149"/>
                    </a:cubicBezTo>
                    <a:cubicBezTo>
                      <a:pt x="353" y="59"/>
                      <a:pt x="288" y="1"/>
                      <a:pt x="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6"/>
              <p:cNvSpPr/>
              <p:nvPr/>
            </p:nvSpPr>
            <p:spPr>
              <a:xfrm>
                <a:off x="6077167" y="1579243"/>
                <a:ext cx="77643" cy="66579"/>
              </a:xfrm>
              <a:custGeom>
                <a:avLst/>
                <a:gdLst/>
                <a:ahLst/>
                <a:cxnLst/>
                <a:rect l="l" t="t" r="r" b="b"/>
                <a:pathLst>
                  <a:path w="3600" h="3087" extrusionOk="0">
                    <a:moveTo>
                      <a:pt x="210" y="1"/>
                    </a:moveTo>
                    <a:cubicBezTo>
                      <a:pt x="179" y="1"/>
                      <a:pt x="150" y="8"/>
                      <a:pt x="124" y="21"/>
                    </a:cubicBezTo>
                    <a:cubicBezTo>
                      <a:pt x="41" y="62"/>
                      <a:pt x="0" y="185"/>
                      <a:pt x="61" y="267"/>
                    </a:cubicBezTo>
                    <a:cubicBezTo>
                      <a:pt x="1378" y="2716"/>
                      <a:pt x="3292" y="3065"/>
                      <a:pt x="3374" y="3087"/>
                    </a:cubicBezTo>
                    <a:lnTo>
                      <a:pt x="3415" y="3087"/>
                    </a:lnTo>
                    <a:cubicBezTo>
                      <a:pt x="3497" y="3087"/>
                      <a:pt x="3580" y="3024"/>
                      <a:pt x="3600" y="2922"/>
                    </a:cubicBezTo>
                    <a:cubicBezTo>
                      <a:pt x="3600" y="2818"/>
                      <a:pt x="3539" y="2736"/>
                      <a:pt x="3435" y="2716"/>
                    </a:cubicBezTo>
                    <a:cubicBezTo>
                      <a:pt x="3415" y="2716"/>
                      <a:pt x="1605" y="2366"/>
                      <a:pt x="371" y="103"/>
                    </a:cubicBezTo>
                    <a:cubicBezTo>
                      <a:pt x="342" y="33"/>
                      <a:pt x="275" y="1"/>
                      <a:pt x="2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6"/>
              <p:cNvSpPr/>
              <p:nvPr/>
            </p:nvSpPr>
            <p:spPr>
              <a:xfrm>
                <a:off x="5802504" y="1408580"/>
                <a:ext cx="76780" cy="69534"/>
              </a:xfrm>
              <a:custGeom>
                <a:avLst/>
                <a:gdLst/>
                <a:ahLst/>
                <a:cxnLst/>
                <a:rect l="l" t="t" r="r" b="b"/>
                <a:pathLst>
                  <a:path w="3560" h="3224" extrusionOk="0">
                    <a:moveTo>
                      <a:pt x="335" y="1"/>
                    </a:moveTo>
                    <a:cubicBezTo>
                      <a:pt x="267" y="1"/>
                      <a:pt x="197" y="52"/>
                      <a:pt x="165" y="116"/>
                    </a:cubicBezTo>
                    <a:cubicBezTo>
                      <a:pt x="0" y="590"/>
                      <a:pt x="22" y="1043"/>
                      <a:pt x="268" y="1454"/>
                    </a:cubicBezTo>
                    <a:cubicBezTo>
                      <a:pt x="968" y="2708"/>
                      <a:pt x="3231" y="3202"/>
                      <a:pt x="3333" y="3223"/>
                    </a:cubicBezTo>
                    <a:lnTo>
                      <a:pt x="3374" y="3223"/>
                    </a:lnTo>
                    <a:cubicBezTo>
                      <a:pt x="3456" y="3223"/>
                      <a:pt x="3519" y="3182"/>
                      <a:pt x="3539" y="3078"/>
                    </a:cubicBezTo>
                    <a:cubicBezTo>
                      <a:pt x="3560" y="2996"/>
                      <a:pt x="3497" y="2894"/>
                      <a:pt x="3395" y="2873"/>
                    </a:cubicBezTo>
                    <a:cubicBezTo>
                      <a:pt x="3374" y="2853"/>
                      <a:pt x="1193" y="2379"/>
                      <a:pt x="576" y="1289"/>
                    </a:cubicBezTo>
                    <a:cubicBezTo>
                      <a:pt x="412" y="960"/>
                      <a:pt x="392" y="610"/>
                      <a:pt x="515" y="239"/>
                    </a:cubicBezTo>
                    <a:cubicBezTo>
                      <a:pt x="556" y="157"/>
                      <a:pt x="494" y="34"/>
                      <a:pt x="392" y="14"/>
                    </a:cubicBezTo>
                    <a:cubicBezTo>
                      <a:pt x="374" y="5"/>
                      <a:pt x="354" y="1"/>
                      <a:pt x="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6"/>
              <p:cNvSpPr/>
              <p:nvPr/>
            </p:nvSpPr>
            <p:spPr>
              <a:xfrm>
                <a:off x="7008020" y="2703104"/>
                <a:ext cx="72790" cy="86982"/>
              </a:xfrm>
              <a:custGeom>
                <a:avLst/>
                <a:gdLst/>
                <a:ahLst/>
                <a:cxnLst/>
                <a:rect l="l" t="t" r="r" b="b"/>
                <a:pathLst>
                  <a:path w="3375" h="4033" extrusionOk="0">
                    <a:moveTo>
                      <a:pt x="185" y="0"/>
                    </a:moveTo>
                    <a:cubicBezTo>
                      <a:pt x="83" y="0"/>
                      <a:pt x="1" y="83"/>
                      <a:pt x="1" y="186"/>
                    </a:cubicBezTo>
                    <a:cubicBezTo>
                      <a:pt x="1" y="227"/>
                      <a:pt x="62" y="3456"/>
                      <a:pt x="3128" y="4033"/>
                    </a:cubicBezTo>
                    <a:lnTo>
                      <a:pt x="3169" y="4033"/>
                    </a:lnTo>
                    <a:cubicBezTo>
                      <a:pt x="3251" y="4033"/>
                      <a:pt x="3333" y="3972"/>
                      <a:pt x="3353" y="3889"/>
                    </a:cubicBezTo>
                    <a:cubicBezTo>
                      <a:pt x="3375" y="3786"/>
                      <a:pt x="3312" y="3684"/>
                      <a:pt x="3210" y="3662"/>
                    </a:cubicBezTo>
                    <a:cubicBezTo>
                      <a:pt x="432" y="3149"/>
                      <a:pt x="371" y="310"/>
                      <a:pt x="371" y="186"/>
                    </a:cubicBezTo>
                    <a:cubicBezTo>
                      <a:pt x="371" y="83"/>
                      <a:pt x="289" y="0"/>
                      <a:pt x="1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6"/>
              <p:cNvSpPr/>
              <p:nvPr/>
            </p:nvSpPr>
            <p:spPr>
              <a:xfrm>
                <a:off x="6981406" y="3041649"/>
                <a:ext cx="26636" cy="82970"/>
              </a:xfrm>
              <a:custGeom>
                <a:avLst/>
                <a:gdLst/>
                <a:ahLst/>
                <a:cxnLst/>
                <a:rect l="l" t="t" r="r" b="b"/>
                <a:pathLst>
                  <a:path w="1235" h="3847" extrusionOk="0">
                    <a:moveTo>
                      <a:pt x="226" y="1"/>
                    </a:moveTo>
                    <a:cubicBezTo>
                      <a:pt x="165" y="1"/>
                      <a:pt x="102" y="42"/>
                      <a:pt x="61" y="103"/>
                    </a:cubicBezTo>
                    <a:cubicBezTo>
                      <a:pt x="61" y="124"/>
                      <a:pt x="42" y="165"/>
                      <a:pt x="0" y="267"/>
                    </a:cubicBezTo>
                    <a:cubicBezTo>
                      <a:pt x="144" y="226"/>
                      <a:pt x="267" y="165"/>
                      <a:pt x="412" y="124"/>
                    </a:cubicBezTo>
                    <a:cubicBezTo>
                      <a:pt x="390" y="83"/>
                      <a:pt x="349" y="42"/>
                      <a:pt x="308" y="21"/>
                    </a:cubicBezTo>
                    <a:cubicBezTo>
                      <a:pt x="288" y="1"/>
                      <a:pt x="267" y="1"/>
                      <a:pt x="226" y="1"/>
                    </a:cubicBezTo>
                    <a:close/>
                    <a:moveTo>
                      <a:pt x="1194" y="3559"/>
                    </a:moveTo>
                    <a:cubicBezTo>
                      <a:pt x="1090" y="3641"/>
                      <a:pt x="988" y="3724"/>
                      <a:pt x="864" y="3786"/>
                    </a:cubicBezTo>
                    <a:cubicBezTo>
                      <a:pt x="906" y="3806"/>
                      <a:pt x="947" y="3827"/>
                      <a:pt x="966" y="3847"/>
                    </a:cubicBezTo>
                    <a:lnTo>
                      <a:pt x="1049" y="3847"/>
                    </a:lnTo>
                    <a:cubicBezTo>
                      <a:pt x="1111" y="3847"/>
                      <a:pt x="1194" y="3806"/>
                      <a:pt x="1213" y="3745"/>
                    </a:cubicBezTo>
                    <a:cubicBezTo>
                      <a:pt x="1235" y="3682"/>
                      <a:pt x="1235" y="3621"/>
                      <a:pt x="1194" y="3559"/>
                    </a:cubicBezTo>
                    <a:close/>
                  </a:path>
                </a:pathLst>
              </a:custGeom>
              <a:solidFill>
                <a:srgbClr val="D6D4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6"/>
              <p:cNvSpPr/>
              <p:nvPr/>
            </p:nvSpPr>
            <p:spPr>
              <a:xfrm>
                <a:off x="6981406" y="3044323"/>
                <a:ext cx="25752" cy="74084"/>
              </a:xfrm>
              <a:custGeom>
                <a:avLst/>
                <a:gdLst/>
                <a:ahLst/>
                <a:cxnLst/>
                <a:rect l="l" t="t" r="r" b="b"/>
                <a:pathLst>
                  <a:path w="1194" h="3435" extrusionOk="0">
                    <a:moveTo>
                      <a:pt x="1194" y="3435"/>
                    </a:moveTo>
                    <a:lnTo>
                      <a:pt x="1194" y="3435"/>
                    </a:lnTo>
                    <a:lnTo>
                      <a:pt x="1194" y="3435"/>
                    </a:lnTo>
                    <a:lnTo>
                      <a:pt x="1194" y="3435"/>
                    </a:lnTo>
                    <a:close/>
                    <a:moveTo>
                      <a:pt x="412" y="0"/>
                    </a:moveTo>
                    <a:cubicBezTo>
                      <a:pt x="267" y="41"/>
                      <a:pt x="144" y="102"/>
                      <a:pt x="0" y="143"/>
                    </a:cubicBezTo>
                    <a:lnTo>
                      <a:pt x="0" y="143"/>
                    </a:lnTo>
                    <a:cubicBezTo>
                      <a:pt x="144" y="102"/>
                      <a:pt x="267" y="41"/>
                      <a:pt x="412" y="0"/>
                    </a:cubicBezTo>
                    <a:close/>
                  </a:path>
                </a:pathLst>
              </a:custGeom>
              <a:solidFill>
                <a:srgbClr val="CEBF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6"/>
              <p:cNvSpPr/>
              <p:nvPr/>
            </p:nvSpPr>
            <p:spPr>
              <a:xfrm>
                <a:off x="6969867" y="3044323"/>
                <a:ext cx="37290" cy="79002"/>
              </a:xfrm>
              <a:custGeom>
                <a:avLst/>
                <a:gdLst/>
                <a:ahLst/>
                <a:cxnLst/>
                <a:rect l="l" t="t" r="r" b="b"/>
                <a:pathLst>
                  <a:path w="1729" h="3663" extrusionOk="0">
                    <a:moveTo>
                      <a:pt x="947" y="0"/>
                    </a:moveTo>
                    <a:cubicBezTo>
                      <a:pt x="802" y="41"/>
                      <a:pt x="679" y="102"/>
                      <a:pt x="535" y="143"/>
                    </a:cubicBezTo>
                    <a:cubicBezTo>
                      <a:pt x="371" y="555"/>
                      <a:pt x="1" y="1605"/>
                      <a:pt x="349" y="2530"/>
                    </a:cubicBezTo>
                    <a:cubicBezTo>
                      <a:pt x="535" y="3024"/>
                      <a:pt x="884" y="3415"/>
                      <a:pt x="1399" y="3662"/>
                    </a:cubicBezTo>
                    <a:cubicBezTo>
                      <a:pt x="1523" y="3600"/>
                      <a:pt x="1625" y="3517"/>
                      <a:pt x="1729" y="3435"/>
                    </a:cubicBezTo>
                    <a:cubicBezTo>
                      <a:pt x="1707" y="3415"/>
                      <a:pt x="1687" y="3394"/>
                      <a:pt x="1646" y="3374"/>
                    </a:cubicBezTo>
                    <a:cubicBezTo>
                      <a:pt x="1172" y="3168"/>
                      <a:pt x="843" y="2839"/>
                      <a:pt x="700" y="2406"/>
                    </a:cubicBezTo>
                    <a:cubicBezTo>
                      <a:pt x="330" y="1399"/>
                      <a:pt x="925" y="165"/>
                      <a:pt x="925" y="143"/>
                    </a:cubicBezTo>
                    <a:cubicBezTo>
                      <a:pt x="947" y="102"/>
                      <a:pt x="967" y="41"/>
                      <a:pt x="9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6"/>
              <p:cNvSpPr/>
              <p:nvPr/>
            </p:nvSpPr>
            <p:spPr>
              <a:xfrm>
                <a:off x="6946790" y="3381941"/>
                <a:ext cx="8023" cy="5349"/>
              </a:xfrm>
              <a:custGeom>
                <a:avLst/>
                <a:gdLst/>
                <a:ahLst/>
                <a:cxnLst/>
                <a:rect l="l" t="t" r="r" b="b"/>
                <a:pathLst>
                  <a:path w="372" h="248" extrusionOk="0">
                    <a:moveTo>
                      <a:pt x="185" y="1"/>
                    </a:moveTo>
                    <a:cubicBezTo>
                      <a:pt x="103" y="1"/>
                      <a:pt x="21" y="63"/>
                      <a:pt x="1" y="165"/>
                    </a:cubicBezTo>
                    <a:lnTo>
                      <a:pt x="1" y="248"/>
                    </a:lnTo>
                    <a:lnTo>
                      <a:pt x="371" y="124"/>
                    </a:lnTo>
                    <a:cubicBezTo>
                      <a:pt x="350" y="63"/>
                      <a:pt x="289" y="22"/>
                      <a:pt x="226" y="1"/>
                    </a:cubicBezTo>
                    <a:close/>
                  </a:path>
                </a:pathLst>
              </a:custGeom>
              <a:solidFill>
                <a:srgbClr val="D6D4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6"/>
              <p:cNvSpPr/>
              <p:nvPr/>
            </p:nvSpPr>
            <p:spPr>
              <a:xfrm>
                <a:off x="6945021" y="3384615"/>
                <a:ext cx="37722" cy="51050"/>
              </a:xfrm>
              <a:custGeom>
                <a:avLst/>
                <a:gdLst/>
                <a:ahLst/>
                <a:cxnLst/>
                <a:rect l="l" t="t" r="r" b="b"/>
                <a:pathLst>
                  <a:path w="1749" h="2367" extrusionOk="0">
                    <a:moveTo>
                      <a:pt x="453" y="0"/>
                    </a:moveTo>
                    <a:lnTo>
                      <a:pt x="83" y="124"/>
                    </a:lnTo>
                    <a:cubicBezTo>
                      <a:pt x="0" y="803"/>
                      <a:pt x="185" y="2058"/>
                      <a:pt x="1501" y="2367"/>
                    </a:cubicBezTo>
                    <a:lnTo>
                      <a:pt x="1543" y="2367"/>
                    </a:lnTo>
                    <a:cubicBezTo>
                      <a:pt x="1625" y="2367"/>
                      <a:pt x="1707" y="2304"/>
                      <a:pt x="1729" y="2222"/>
                    </a:cubicBezTo>
                    <a:cubicBezTo>
                      <a:pt x="1748" y="2120"/>
                      <a:pt x="1687" y="2016"/>
                      <a:pt x="1584" y="1997"/>
                    </a:cubicBezTo>
                    <a:cubicBezTo>
                      <a:pt x="206" y="1667"/>
                      <a:pt x="453" y="165"/>
                      <a:pt x="453" y="83"/>
                    </a:cubicBezTo>
                    <a:lnTo>
                      <a:pt x="4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6"/>
              <p:cNvSpPr/>
              <p:nvPr/>
            </p:nvSpPr>
            <p:spPr>
              <a:xfrm>
                <a:off x="7266248" y="1803588"/>
                <a:ext cx="54156" cy="49670"/>
              </a:xfrm>
              <a:custGeom>
                <a:avLst/>
                <a:gdLst/>
                <a:ahLst/>
                <a:cxnLst/>
                <a:rect l="l" t="t" r="r" b="b"/>
                <a:pathLst>
                  <a:path w="2511" h="2303" extrusionOk="0">
                    <a:moveTo>
                      <a:pt x="1151" y="0"/>
                    </a:moveTo>
                    <a:cubicBezTo>
                      <a:pt x="948" y="0"/>
                      <a:pt x="742" y="55"/>
                      <a:pt x="555" y="173"/>
                    </a:cubicBezTo>
                    <a:cubicBezTo>
                      <a:pt x="1" y="502"/>
                      <a:pt x="248" y="955"/>
                      <a:pt x="577" y="1509"/>
                    </a:cubicBezTo>
                    <a:cubicBezTo>
                      <a:pt x="827" y="1947"/>
                      <a:pt x="1054" y="2303"/>
                      <a:pt x="1392" y="2303"/>
                    </a:cubicBezTo>
                    <a:cubicBezTo>
                      <a:pt x="1499" y="2303"/>
                      <a:pt x="1616" y="2268"/>
                      <a:pt x="1749" y="2189"/>
                    </a:cubicBezTo>
                    <a:cubicBezTo>
                      <a:pt x="2305" y="1860"/>
                      <a:pt x="2511" y="1139"/>
                      <a:pt x="2181" y="584"/>
                    </a:cubicBezTo>
                    <a:cubicBezTo>
                      <a:pt x="1949" y="215"/>
                      <a:pt x="1553" y="0"/>
                      <a:pt x="11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6"/>
              <p:cNvSpPr/>
              <p:nvPr/>
            </p:nvSpPr>
            <p:spPr>
              <a:xfrm>
                <a:off x="7263120" y="1800871"/>
                <a:ext cx="51956" cy="47729"/>
              </a:xfrm>
              <a:custGeom>
                <a:avLst/>
                <a:gdLst/>
                <a:ahLst/>
                <a:cxnLst/>
                <a:rect l="l" t="t" r="r" b="b"/>
                <a:pathLst>
                  <a:path w="2409" h="2213" extrusionOk="0">
                    <a:moveTo>
                      <a:pt x="1109" y="1"/>
                    </a:moveTo>
                    <a:cubicBezTo>
                      <a:pt x="913" y="1"/>
                      <a:pt x="715" y="51"/>
                      <a:pt x="536" y="154"/>
                    </a:cubicBezTo>
                    <a:cubicBezTo>
                      <a:pt x="1" y="463"/>
                      <a:pt x="248" y="916"/>
                      <a:pt x="557" y="1451"/>
                    </a:cubicBezTo>
                    <a:cubicBezTo>
                      <a:pt x="810" y="1862"/>
                      <a:pt x="1026" y="2212"/>
                      <a:pt x="1356" y="2212"/>
                    </a:cubicBezTo>
                    <a:cubicBezTo>
                      <a:pt x="1455" y="2212"/>
                      <a:pt x="1564" y="2180"/>
                      <a:pt x="1688" y="2109"/>
                    </a:cubicBezTo>
                    <a:cubicBezTo>
                      <a:pt x="2223" y="1780"/>
                      <a:pt x="2409" y="1100"/>
                      <a:pt x="2080" y="565"/>
                    </a:cubicBezTo>
                    <a:cubicBezTo>
                      <a:pt x="1874" y="197"/>
                      <a:pt x="1496" y="1"/>
                      <a:pt x="1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6"/>
              <p:cNvSpPr/>
              <p:nvPr/>
            </p:nvSpPr>
            <p:spPr>
              <a:xfrm>
                <a:off x="7263120" y="1800828"/>
                <a:ext cx="44407" cy="47341"/>
              </a:xfrm>
              <a:custGeom>
                <a:avLst/>
                <a:gdLst/>
                <a:ahLst/>
                <a:cxnLst/>
                <a:rect l="l" t="t" r="r" b="b"/>
                <a:pathLst>
                  <a:path w="2059" h="2195" extrusionOk="0">
                    <a:moveTo>
                      <a:pt x="1113" y="0"/>
                    </a:moveTo>
                    <a:cubicBezTo>
                      <a:pt x="918" y="0"/>
                      <a:pt x="720" y="50"/>
                      <a:pt x="536" y="156"/>
                    </a:cubicBezTo>
                    <a:cubicBezTo>
                      <a:pt x="1" y="465"/>
                      <a:pt x="248" y="918"/>
                      <a:pt x="557" y="1453"/>
                    </a:cubicBezTo>
                    <a:cubicBezTo>
                      <a:pt x="797" y="1853"/>
                      <a:pt x="1017" y="2194"/>
                      <a:pt x="1332" y="2194"/>
                    </a:cubicBezTo>
                    <a:cubicBezTo>
                      <a:pt x="1341" y="2194"/>
                      <a:pt x="1350" y="2194"/>
                      <a:pt x="1359" y="2194"/>
                    </a:cubicBezTo>
                    <a:cubicBezTo>
                      <a:pt x="681" y="1659"/>
                      <a:pt x="516" y="1349"/>
                      <a:pt x="2058" y="507"/>
                    </a:cubicBezTo>
                    <a:cubicBezTo>
                      <a:pt x="1842" y="183"/>
                      <a:pt x="1484" y="0"/>
                      <a:pt x="11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6"/>
              <p:cNvSpPr/>
              <p:nvPr/>
            </p:nvSpPr>
            <p:spPr>
              <a:xfrm>
                <a:off x="7150905" y="1856148"/>
                <a:ext cx="54134" cy="49842"/>
              </a:xfrm>
              <a:custGeom>
                <a:avLst/>
                <a:gdLst/>
                <a:ahLst/>
                <a:cxnLst/>
                <a:rect l="l" t="t" r="r" b="b"/>
                <a:pathLst>
                  <a:path w="2510" h="2311" extrusionOk="0">
                    <a:moveTo>
                      <a:pt x="1170" y="0"/>
                    </a:moveTo>
                    <a:cubicBezTo>
                      <a:pt x="968" y="0"/>
                      <a:pt x="762" y="53"/>
                      <a:pt x="576" y="163"/>
                    </a:cubicBezTo>
                    <a:cubicBezTo>
                      <a:pt x="0" y="493"/>
                      <a:pt x="267" y="965"/>
                      <a:pt x="596" y="1521"/>
                    </a:cubicBezTo>
                    <a:cubicBezTo>
                      <a:pt x="848" y="1946"/>
                      <a:pt x="1064" y="2311"/>
                      <a:pt x="1410" y="2311"/>
                    </a:cubicBezTo>
                    <a:cubicBezTo>
                      <a:pt x="1516" y="2311"/>
                      <a:pt x="1634" y="2276"/>
                      <a:pt x="1769" y="2199"/>
                    </a:cubicBezTo>
                    <a:cubicBezTo>
                      <a:pt x="2324" y="1870"/>
                      <a:pt x="2510" y="1151"/>
                      <a:pt x="2181" y="575"/>
                    </a:cubicBezTo>
                    <a:cubicBezTo>
                      <a:pt x="1962" y="206"/>
                      <a:pt x="1571" y="0"/>
                      <a:pt x="11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6"/>
              <p:cNvSpPr/>
              <p:nvPr/>
            </p:nvSpPr>
            <p:spPr>
              <a:xfrm>
                <a:off x="7148230" y="1853323"/>
                <a:ext cx="51482" cy="47880"/>
              </a:xfrm>
              <a:custGeom>
                <a:avLst/>
                <a:gdLst/>
                <a:ahLst/>
                <a:cxnLst/>
                <a:rect l="l" t="t" r="r" b="b"/>
                <a:pathLst>
                  <a:path w="2387" h="2220" extrusionOk="0">
                    <a:moveTo>
                      <a:pt x="1096" y="1"/>
                    </a:moveTo>
                    <a:cubicBezTo>
                      <a:pt x="904" y="1"/>
                      <a:pt x="711" y="49"/>
                      <a:pt x="535" y="150"/>
                    </a:cubicBezTo>
                    <a:cubicBezTo>
                      <a:pt x="1" y="479"/>
                      <a:pt x="247" y="912"/>
                      <a:pt x="555" y="1466"/>
                    </a:cubicBezTo>
                    <a:cubicBezTo>
                      <a:pt x="790" y="1872"/>
                      <a:pt x="1000" y="2219"/>
                      <a:pt x="1322" y="2219"/>
                    </a:cubicBezTo>
                    <a:cubicBezTo>
                      <a:pt x="1424" y="2219"/>
                      <a:pt x="1537" y="2184"/>
                      <a:pt x="1666" y="2105"/>
                    </a:cubicBezTo>
                    <a:cubicBezTo>
                      <a:pt x="2222" y="1795"/>
                      <a:pt x="2387" y="1096"/>
                      <a:pt x="2078" y="561"/>
                    </a:cubicBezTo>
                    <a:cubicBezTo>
                      <a:pt x="1871" y="202"/>
                      <a:pt x="1487" y="1"/>
                      <a:pt x="10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6"/>
              <p:cNvSpPr/>
              <p:nvPr/>
            </p:nvSpPr>
            <p:spPr>
              <a:xfrm>
                <a:off x="7148230" y="1853474"/>
                <a:ext cx="43933" cy="47449"/>
              </a:xfrm>
              <a:custGeom>
                <a:avLst/>
                <a:gdLst/>
                <a:ahLst/>
                <a:cxnLst/>
                <a:rect l="l" t="t" r="r" b="b"/>
                <a:pathLst>
                  <a:path w="2037" h="2200" extrusionOk="0">
                    <a:moveTo>
                      <a:pt x="1080" y="1"/>
                    </a:moveTo>
                    <a:cubicBezTo>
                      <a:pt x="894" y="1"/>
                      <a:pt x="707" y="47"/>
                      <a:pt x="535" y="143"/>
                    </a:cubicBezTo>
                    <a:cubicBezTo>
                      <a:pt x="1" y="472"/>
                      <a:pt x="247" y="905"/>
                      <a:pt x="555" y="1459"/>
                    </a:cubicBezTo>
                    <a:cubicBezTo>
                      <a:pt x="802" y="1871"/>
                      <a:pt x="1008" y="2200"/>
                      <a:pt x="1358" y="2200"/>
                    </a:cubicBezTo>
                    <a:cubicBezTo>
                      <a:pt x="659" y="1645"/>
                      <a:pt x="514" y="1336"/>
                      <a:pt x="2036" y="513"/>
                    </a:cubicBezTo>
                    <a:cubicBezTo>
                      <a:pt x="1817" y="184"/>
                      <a:pt x="1451" y="1"/>
                      <a:pt x="10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6"/>
              <p:cNvSpPr/>
              <p:nvPr/>
            </p:nvSpPr>
            <p:spPr>
              <a:xfrm>
                <a:off x="7019559" y="1918263"/>
                <a:ext cx="54156" cy="49842"/>
              </a:xfrm>
              <a:custGeom>
                <a:avLst/>
                <a:gdLst/>
                <a:ahLst/>
                <a:cxnLst/>
                <a:rect l="l" t="t" r="r" b="b"/>
                <a:pathLst>
                  <a:path w="2511" h="2311" extrusionOk="0">
                    <a:moveTo>
                      <a:pt x="1165" y="0"/>
                    </a:moveTo>
                    <a:cubicBezTo>
                      <a:pt x="959" y="0"/>
                      <a:pt x="749" y="53"/>
                      <a:pt x="555" y="164"/>
                    </a:cubicBezTo>
                    <a:cubicBezTo>
                      <a:pt x="1" y="493"/>
                      <a:pt x="267" y="945"/>
                      <a:pt x="596" y="1500"/>
                    </a:cubicBezTo>
                    <a:cubicBezTo>
                      <a:pt x="849" y="1941"/>
                      <a:pt x="1065" y="2310"/>
                      <a:pt x="1412" y="2310"/>
                    </a:cubicBezTo>
                    <a:cubicBezTo>
                      <a:pt x="1518" y="2310"/>
                      <a:pt x="1635" y="2276"/>
                      <a:pt x="1770" y="2199"/>
                    </a:cubicBezTo>
                    <a:cubicBezTo>
                      <a:pt x="2324" y="1850"/>
                      <a:pt x="2510" y="1130"/>
                      <a:pt x="2181" y="575"/>
                    </a:cubicBezTo>
                    <a:cubicBezTo>
                      <a:pt x="1963" y="206"/>
                      <a:pt x="1572" y="0"/>
                      <a:pt x="11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6"/>
              <p:cNvSpPr/>
              <p:nvPr/>
            </p:nvSpPr>
            <p:spPr>
              <a:xfrm>
                <a:off x="7016906" y="1915351"/>
                <a:ext cx="51482" cy="47707"/>
              </a:xfrm>
              <a:custGeom>
                <a:avLst/>
                <a:gdLst/>
                <a:ahLst/>
                <a:cxnLst/>
                <a:rect l="l" t="t" r="r" b="b"/>
                <a:pathLst>
                  <a:path w="2387" h="2212" extrusionOk="0">
                    <a:moveTo>
                      <a:pt x="1103" y="0"/>
                    </a:moveTo>
                    <a:cubicBezTo>
                      <a:pt x="910" y="0"/>
                      <a:pt x="715" y="50"/>
                      <a:pt x="535" y="154"/>
                    </a:cubicBezTo>
                    <a:cubicBezTo>
                      <a:pt x="0" y="463"/>
                      <a:pt x="226" y="916"/>
                      <a:pt x="555" y="1451"/>
                    </a:cubicBezTo>
                    <a:cubicBezTo>
                      <a:pt x="793" y="1862"/>
                      <a:pt x="1005" y="2212"/>
                      <a:pt x="1334" y="2212"/>
                    </a:cubicBezTo>
                    <a:cubicBezTo>
                      <a:pt x="1433" y="2212"/>
                      <a:pt x="1542" y="2180"/>
                      <a:pt x="1666" y="2109"/>
                    </a:cubicBezTo>
                    <a:cubicBezTo>
                      <a:pt x="2201" y="1780"/>
                      <a:pt x="2387" y="1100"/>
                      <a:pt x="2077" y="565"/>
                    </a:cubicBezTo>
                    <a:cubicBezTo>
                      <a:pt x="1858" y="197"/>
                      <a:pt x="1486" y="0"/>
                      <a:pt x="11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6"/>
              <p:cNvSpPr/>
              <p:nvPr/>
            </p:nvSpPr>
            <p:spPr>
              <a:xfrm>
                <a:off x="7016906" y="1915308"/>
                <a:ext cx="43933" cy="47319"/>
              </a:xfrm>
              <a:custGeom>
                <a:avLst/>
                <a:gdLst/>
                <a:ahLst/>
                <a:cxnLst/>
                <a:rect l="l" t="t" r="r" b="b"/>
                <a:pathLst>
                  <a:path w="2037" h="2194" extrusionOk="0">
                    <a:moveTo>
                      <a:pt x="1092" y="1"/>
                    </a:moveTo>
                    <a:cubicBezTo>
                      <a:pt x="902" y="1"/>
                      <a:pt x="710" y="51"/>
                      <a:pt x="535" y="156"/>
                    </a:cubicBezTo>
                    <a:cubicBezTo>
                      <a:pt x="0" y="465"/>
                      <a:pt x="226" y="918"/>
                      <a:pt x="555" y="1453"/>
                    </a:cubicBezTo>
                    <a:cubicBezTo>
                      <a:pt x="795" y="1853"/>
                      <a:pt x="996" y="2194"/>
                      <a:pt x="1330" y="2194"/>
                    </a:cubicBezTo>
                    <a:cubicBezTo>
                      <a:pt x="1339" y="2194"/>
                      <a:pt x="1348" y="2194"/>
                      <a:pt x="1358" y="2193"/>
                    </a:cubicBezTo>
                    <a:cubicBezTo>
                      <a:pt x="659" y="1658"/>
                      <a:pt x="494" y="1349"/>
                      <a:pt x="2036" y="526"/>
                    </a:cubicBezTo>
                    <a:cubicBezTo>
                      <a:pt x="1819" y="188"/>
                      <a:pt x="1459" y="1"/>
                      <a:pt x="10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6"/>
              <p:cNvSpPr/>
              <p:nvPr/>
            </p:nvSpPr>
            <p:spPr>
              <a:xfrm>
                <a:off x="7376716" y="1754522"/>
                <a:ext cx="54156" cy="49886"/>
              </a:xfrm>
              <a:custGeom>
                <a:avLst/>
                <a:gdLst/>
                <a:ahLst/>
                <a:cxnLst/>
                <a:rect l="l" t="t" r="r" b="b"/>
                <a:pathLst>
                  <a:path w="2511" h="2313" extrusionOk="0">
                    <a:moveTo>
                      <a:pt x="1165" y="1"/>
                    </a:moveTo>
                    <a:cubicBezTo>
                      <a:pt x="959" y="1"/>
                      <a:pt x="750" y="53"/>
                      <a:pt x="557" y="164"/>
                    </a:cubicBezTo>
                    <a:cubicBezTo>
                      <a:pt x="0" y="493"/>
                      <a:pt x="247" y="945"/>
                      <a:pt x="576" y="1521"/>
                    </a:cubicBezTo>
                    <a:cubicBezTo>
                      <a:pt x="829" y="1947"/>
                      <a:pt x="1056" y="2312"/>
                      <a:pt x="1399" y="2312"/>
                    </a:cubicBezTo>
                    <a:cubicBezTo>
                      <a:pt x="1504" y="2312"/>
                      <a:pt x="1620" y="2278"/>
                      <a:pt x="1750" y="2201"/>
                    </a:cubicBezTo>
                    <a:cubicBezTo>
                      <a:pt x="2326" y="1872"/>
                      <a:pt x="2510" y="1131"/>
                      <a:pt x="2181" y="575"/>
                    </a:cubicBezTo>
                    <a:cubicBezTo>
                      <a:pt x="1962" y="206"/>
                      <a:pt x="1571" y="1"/>
                      <a:pt x="11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6"/>
              <p:cNvSpPr/>
              <p:nvPr/>
            </p:nvSpPr>
            <p:spPr>
              <a:xfrm>
                <a:off x="7373632" y="1751718"/>
                <a:ext cx="51913" cy="47621"/>
              </a:xfrm>
              <a:custGeom>
                <a:avLst/>
                <a:gdLst/>
                <a:ahLst/>
                <a:cxnLst/>
                <a:rect l="l" t="t" r="r" b="b"/>
                <a:pathLst>
                  <a:path w="2407" h="2208" extrusionOk="0">
                    <a:moveTo>
                      <a:pt x="1111" y="1"/>
                    </a:moveTo>
                    <a:cubicBezTo>
                      <a:pt x="922" y="1"/>
                      <a:pt x="730" y="49"/>
                      <a:pt x="555" y="150"/>
                    </a:cubicBezTo>
                    <a:cubicBezTo>
                      <a:pt x="0" y="480"/>
                      <a:pt x="247" y="911"/>
                      <a:pt x="576" y="1446"/>
                    </a:cubicBezTo>
                    <a:cubicBezTo>
                      <a:pt x="813" y="1857"/>
                      <a:pt x="1026" y="2207"/>
                      <a:pt x="1355" y="2207"/>
                    </a:cubicBezTo>
                    <a:cubicBezTo>
                      <a:pt x="1454" y="2207"/>
                      <a:pt x="1563" y="2176"/>
                      <a:pt x="1687" y="2104"/>
                    </a:cubicBezTo>
                    <a:cubicBezTo>
                      <a:pt x="2222" y="1796"/>
                      <a:pt x="2406" y="1097"/>
                      <a:pt x="2099" y="562"/>
                    </a:cubicBezTo>
                    <a:cubicBezTo>
                      <a:pt x="1878" y="202"/>
                      <a:pt x="1498" y="1"/>
                      <a:pt x="11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6"/>
              <p:cNvSpPr/>
              <p:nvPr/>
            </p:nvSpPr>
            <p:spPr>
              <a:xfrm>
                <a:off x="7373632" y="1751589"/>
                <a:ext cx="44386" cy="47750"/>
              </a:xfrm>
              <a:custGeom>
                <a:avLst/>
                <a:gdLst/>
                <a:ahLst/>
                <a:cxnLst/>
                <a:rect l="l" t="t" r="r" b="b"/>
                <a:pathLst>
                  <a:path w="2058" h="2214" extrusionOk="0">
                    <a:moveTo>
                      <a:pt x="1114" y="0"/>
                    </a:moveTo>
                    <a:cubicBezTo>
                      <a:pt x="924" y="0"/>
                      <a:pt x="731" y="51"/>
                      <a:pt x="555" y="156"/>
                    </a:cubicBezTo>
                    <a:cubicBezTo>
                      <a:pt x="0" y="486"/>
                      <a:pt x="247" y="917"/>
                      <a:pt x="576" y="1452"/>
                    </a:cubicBezTo>
                    <a:cubicBezTo>
                      <a:pt x="823" y="1884"/>
                      <a:pt x="1029" y="2214"/>
                      <a:pt x="1358" y="2214"/>
                    </a:cubicBezTo>
                    <a:cubicBezTo>
                      <a:pt x="678" y="1657"/>
                      <a:pt x="514" y="1350"/>
                      <a:pt x="2058" y="527"/>
                    </a:cubicBezTo>
                    <a:cubicBezTo>
                      <a:pt x="1841" y="187"/>
                      <a:pt x="1481" y="0"/>
                      <a:pt x="11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6"/>
              <p:cNvSpPr/>
              <p:nvPr/>
            </p:nvSpPr>
            <p:spPr>
              <a:xfrm>
                <a:off x="6771511" y="2039947"/>
                <a:ext cx="54630" cy="49799"/>
              </a:xfrm>
              <a:custGeom>
                <a:avLst/>
                <a:gdLst/>
                <a:ahLst/>
                <a:cxnLst/>
                <a:rect l="l" t="t" r="r" b="b"/>
                <a:pathLst>
                  <a:path w="2533" h="2309" extrusionOk="0">
                    <a:moveTo>
                      <a:pt x="1173" y="1"/>
                    </a:moveTo>
                    <a:cubicBezTo>
                      <a:pt x="962" y="1"/>
                      <a:pt x="749" y="58"/>
                      <a:pt x="557" y="178"/>
                    </a:cubicBezTo>
                    <a:cubicBezTo>
                      <a:pt x="1" y="529"/>
                      <a:pt x="269" y="981"/>
                      <a:pt x="618" y="1536"/>
                    </a:cubicBezTo>
                    <a:cubicBezTo>
                      <a:pt x="884" y="1958"/>
                      <a:pt x="1114" y="2309"/>
                      <a:pt x="1453" y="2309"/>
                    </a:cubicBezTo>
                    <a:cubicBezTo>
                      <a:pt x="1560" y="2309"/>
                      <a:pt x="1678" y="2273"/>
                      <a:pt x="1811" y="2194"/>
                    </a:cubicBezTo>
                    <a:cubicBezTo>
                      <a:pt x="2368" y="1845"/>
                      <a:pt x="2532" y="1124"/>
                      <a:pt x="2182" y="570"/>
                    </a:cubicBezTo>
                    <a:cubicBezTo>
                      <a:pt x="1966" y="205"/>
                      <a:pt x="1574" y="1"/>
                      <a:pt x="1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6"/>
              <p:cNvSpPr/>
              <p:nvPr/>
            </p:nvSpPr>
            <p:spPr>
              <a:xfrm>
                <a:off x="6768858" y="2037466"/>
                <a:ext cx="51956" cy="47492"/>
              </a:xfrm>
              <a:custGeom>
                <a:avLst/>
                <a:gdLst/>
                <a:ahLst/>
                <a:cxnLst/>
                <a:rect l="l" t="t" r="r" b="b"/>
                <a:pathLst>
                  <a:path w="2409" h="2202" extrusionOk="0">
                    <a:moveTo>
                      <a:pt x="1112" y="0"/>
                    </a:moveTo>
                    <a:cubicBezTo>
                      <a:pt x="908" y="0"/>
                      <a:pt x="702" y="55"/>
                      <a:pt x="516" y="170"/>
                    </a:cubicBezTo>
                    <a:cubicBezTo>
                      <a:pt x="0" y="499"/>
                      <a:pt x="247" y="932"/>
                      <a:pt x="577" y="1466"/>
                    </a:cubicBezTo>
                    <a:cubicBezTo>
                      <a:pt x="824" y="1869"/>
                      <a:pt x="1048" y="2201"/>
                      <a:pt x="1364" y="2201"/>
                    </a:cubicBezTo>
                    <a:cubicBezTo>
                      <a:pt x="1467" y="2201"/>
                      <a:pt x="1581" y="2165"/>
                      <a:pt x="1709" y="2084"/>
                    </a:cubicBezTo>
                    <a:cubicBezTo>
                      <a:pt x="2244" y="1754"/>
                      <a:pt x="2408" y="1055"/>
                      <a:pt x="2079" y="540"/>
                    </a:cubicBezTo>
                    <a:cubicBezTo>
                      <a:pt x="1865" y="191"/>
                      <a:pt x="1493" y="0"/>
                      <a:pt x="11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6"/>
              <p:cNvSpPr/>
              <p:nvPr/>
            </p:nvSpPr>
            <p:spPr>
              <a:xfrm>
                <a:off x="6768858" y="2037423"/>
                <a:ext cx="43955" cy="47211"/>
              </a:xfrm>
              <a:custGeom>
                <a:avLst/>
                <a:gdLst/>
                <a:ahLst/>
                <a:cxnLst/>
                <a:rect l="l" t="t" r="r" b="b"/>
                <a:pathLst>
                  <a:path w="2038" h="2189" extrusionOk="0">
                    <a:moveTo>
                      <a:pt x="1101" y="0"/>
                    </a:moveTo>
                    <a:cubicBezTo>
                      <a:pt x="900" y="0"/>
                      <a:pt x="698" y="55"/>
                      <a:pt x="516" y="172"/>
                    </a:cubicBezTo>
                    <a:cubicBezTo>
                      <a:pt x="0" y="501"/>
                      <a:pt x="247" y="934"/>
                      <a:pt x="577" y="1468"/>
                    </a:cubicBezTo>
                    <a:cubicBezTo>
                      <a:pt x="816" y="1867"/>
                      <a:pt x="1055" y="2189"/>
                      <a:pt x="1369" y="2189"/>
                    </a:cubicBezTo>
                    <a:cubicBezTo>
                      <a:pt x="1379" y="2189"/>
                      <a:pt x="1389" y="2188"/>
                      <a:pt x="1399" y="2188"/>
                    </a:cubicBezTo>
                    <a:cubicBezTo>
                      <a:pt x="700" y="1653"/>
                      <a:pt x="535" y="1365"/>
                      <a:pt x="2038" y="501"/>
                    </a:cubicBezTo>
                    <a:cubicBezTo>
                      <a:pt x="1825" y="182"/>
                      <a:pt x="1467" y="0"/>
                      <a:pt x="1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6"/>
              <p:cNvSpPr/>
              <p:nvPr/>
            </p:nvSpPr>
            <p:spPr>
              <a:xfrm>
                <a:off x="6657936" y="2095418"/>
                <a:ext cx="54609" cy="49799"/>
              </a:xfrm>
              <a:custGeom>
                <a:avLst/>
                <a:gdLst/>
                <a:ahLst/>
                <a:cxnLst/>
                <a:rect l="l" t="t" r="r" b="b"/>
                <a:pathLst>
                  <a:path w="2532" h="2309" extrusionOk="0">
                    <a:moveTo>
                      <a:pt x="1169" y="0"/>
                    </a:moveTo>
                    <a:cubicBezTo>
                      <a:pt x="960" y="0"/>
                      <a:pt x="748" y="57"/>
                      <a:pt x="557" y="178"/>
                    </a:cubicBezTo>
                    <a:cubicBezTo>
                      <a:pt x="0" y="527"/>
                      <a:pt x="269" y="980"/>
                      <a:pt x="618" y="1536"/>
                    </a:cubicBezTo>
                    <a:cubicBezTo>
                      <a:pt x="868" y="1958"/>
                      <a:pt x="1106" y="2309"/>
                      <a:pt x="1450" y="2309"/>
                    </a:cubicBezTo>
                    <a:cubicBezTo>
                      <a:pt x="1558" y="2309"/>
                      <a:pt x="1678" y="2274"/>
                      <a:pt x="1811" y="2194"/>
                    </a:cubicBezTo>
                    <a:cubicBezTo>
                      <a:pt x="2346" y="1844"/>
                      <a:pt x="2532" y="1103"/>
                      <a:pt x="2181" y="568"/>
                    </a:cubicBezTo>
                    <a:cubicBezTo>
                      <a:pt x="1953" y="205"/>
                      <a:pt x="1565" y="0"/>
                      <a:pt x="11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6"/>
              <p:cNvSpPr/>
              <p:nvPr/>
            </p:nvSpPr>
            <p:spPr>
              <a:xfrm>
                <a:off x="6654852" y="2092916"/>
                <a:ext cx="52366" cy="47470"/>
              </a:xfrm>
              <a:custGeom>
                <a:avLst/>
                <a:gdLst/>
                <a:ahLst/>
                <a:cxnLst/>
                <a:rect l="l" t="t" r="r" b="b"/>
                <a:pathLst>
                  <a:path w="2428" h="2201" extrusionOk="0">
                    <a:moveTo>
                      <a:pt x="1137" y="1"/>
                    </a:moveTo>
                    <a:cubicBezTo>
                      <a:pt x="931" y="1"/>
                      <a:pt x="723" y="55"/>
                      <a:pt x="535" y="171"/>
                    </a:cubicBezTo>
                    <a:cubicBezTo>
                      <a:pt x="0" y="500"/>
                      <a:pt x="267" y="931"/>
                      <a:pt x="596" y="1466"/>
                    </a:cubicBezTo>
                    <a:cubicBezTo>
                      <a:pt x="844" y="1869"/>
                      <a:pt x="1057" y="2201"/>
                      <a:pt x="1375" y="2201"/>
                    </a:cubicBezTo>
                    <a:cubicBezTo>
                      <a:pt x="1480" y="2201"/>
                      <a:pt x="1596" y="2165"/>
                      <a:pt x="1728" y="2083"/>
                    </a:cubicBezTo>
                    <a:cubicBezTo>
                      <a:pt x="2263" y="1754"/>
                      <a:pt x="2428" y="1055"/>
                      <a:pt x="2099" y="520"/>
                    </a:cubicBezTo>
                    <a:cubicBezTo>
                      <a:pt x="1885" y="187"/>
                      <a:pt x="1516" y="1"/>
                      <a:pt x="11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6"/>
              <p:cNvSpPr/>
              <p:nvPr/>
            </p:nvSpPr>
            <p:spPr>
              <a:xfrm>
                <a:off x="6654852" y="2092873"/>
                <a:ext cx="44386" cy="47233"/>
              </a:xfrm>
              <a:custGeom>
                <a:avLst/>
                <a:gdLst/>
                <a:ahLst/>
                <a:cxnLst/>
                <a:rect l="l" t="t" r="r" b="b"/>
                <a:pathLst>
                  <a:path w="2058" h="2190" extrusionOk="0">
                    <a:moveTo>
                      <a:pt x="1121" y="1"/>
                    </a:moveTo>
                    <a:cubicBezTo>
                      <a:pt x="921" y="1"/>
                      <a:pt x="719" y="55"/>
                      <a:pt x="535" y="173"/>
                    </a:cubicBezTo>
                    <a:cubicBezTo>
                      <a:pt x="0" y="502"/>
                      <a:pt x="267" y="933"/>
                      <a:pt x="596" y="1468"/>
                    </a:cubicBezTo>
                    <a:cubicBezTo>
                      <a:pt x="836" y="1868"/>
                      <a:pt x="1057" y="2190"/>
                      <a:pt x="1371" y="2190"/>
                    </a:cubicBezTo>
                    <a:cubicBezTo>
                      <a:pt x="1380" y="2190"/>
                      <a:pt x="1390" y="2190"/>
                      <a:pt x="1399" y="2189"/>
                    </a:cubicBezTo>
                    <a:cubicBezTo>
                      <a:pt x="700" y="1654"/>
                      <a:pt x="535" y="1366"/>
                      <a:pt x="2057" y="481"/>
                    </a:cubicBezTo>
                    <a:cubicBezTo>
                      <a:pt x="1832" y="177"/>
                      <a:pt x="1480" y="1"/>
                      <a:pt x="11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6"/>
              <p:cNvSpPr/>
              <p:nvPr/>
            </p:nvSpPr>
            <p:spPr>
              <a:xfrm>
                <a:off x="6527949" y="2160509"/>
                <a:ext cx="54587" cy="49735"/>
              </a:xfrm>
              <a:custGeom>
                <a:avLst/>
                <a:gdLst/>
                <a:ahLst/>
                <a:cxnLst/>
                <a:rect l="l" t="t" r="r" b="b"/>
                <a:pathLst>
                  <a:path w="2531" h="2306" extrusionOk="0">
                    <a:moveTo>
                      <a:pt x="1190" y="1"/>
                    </a:moveTo>
                    <a:cubicBezTo>
                      <a:pt x="973" y="1"/>
                      <a:pt x="753" y="60"/>
                      <a:pt x="555" y="184"/>
                    </a:cubicBezTo>
                    <a:cubicBezTo>
                      <a:pt x="1" y="534"/>
                      <a:pt x="267" y="987"/>
                      <a:pt x="618" y="1541"/>
                    </a:cubicBezTo>
                    <a:cubicBezTo>
                      <a:pt x="879" y="1959"/>
                      <a:pt x="1107" y="2306"/>
                      <a:pt x="1439" y="2306"/>
                    </a:cubicBezTo>
                    <a:cubicBezTo>
                      <a:pt x="1550" y="2306"/>
                      <a:pt x="1672" y="2267"/>
                      <a:pt x="1811" y="2180"/>
                    </a:cubicBezTo>
                    <a:cubicBezTo>
                      <a:pt x="2366" y="1851"/>
                      <a:pt x="2530" y="1110"/>
                      <a:pt x="2181" y="554"/>
                    </a:cubicBezTo>
                    <a:cubicBezTo>
                      <a:pt x="1969" y="196"/>
                      <a:pt x="1585" y="1"/>
                      <a:pt x="11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6"/>
              <p:cNvSpPr/>
              <p:nvPr/>
            </p:nvSpPr>
            <p:spPr>
              <a:xfrm>
                <a:off x="6525296" y="2158115"/>
                <a:ext cx="51913" cy="47470"/>
              </a:xfrm>
              <a:custGeom>
                <a:avLst/>
                <a:gdLst/>
                <a:ahLst/>
                <a:cxnLst/>
                <a:rect l="l" t="t" r="r" b="b"/>
                <a:pathLst>
                  <a:path w="2407" h="2201" extrusionOk="0">
                    <a:moveTo>
                      <a:pt x="1115" y="1"/>
                    </a:moveTo>
                    <a:cubicBezTo>
                      <a:pt x="910" y="1"/>
                      <a:pt x="702" y="56"/>
                      <a:pt x="514" y="171"/>
                    </a:cubicBezTo>
                    <a:cubicBezTo>
                      <a:pt x="0" y="500"/>
                      <a:pt x="247" y="933"/>
                      <a:pt x="576" y="1468"/>
                    </a:cubicBezTo>
                    <a:cubicBezTo>
                      <a:pt x="826" y="1857"/>
                      <a:pt x="1051" y="2200"/>
                      <a:pt x="1370" y="2200"/>
                    </a:cubicBezTo>
                    <a:cubicBezTo>
                      <a:pt x="1471" y="2200"/>
                      <a:pt x="1582" y="2165"/>
                      <a:pt x="1707" y="2085"/>
                    </a:cubicBezTo>
                    <a:cubicBezTo>
                      <a:pt x="2242" y="1756"/>
                      <a:pt x="2406" y="1057"/>
                      <a:pt x="2077" y="522"/>
                    </a:cubicBezTo>
                    <a:cubicBezTo>
                      <a:pt x="1864" y="188"/>
                      <a:pt x="1494" y="1"/>
                      <a:pt x="11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6"/>
              <p:cNvSpPr/>
              <p:nvPr/>
            </p:nvSpPr>
            <p:spPr>
              <a:xfrm>
                <a:off x="6525296" y="2157985"/>
                <a:ext cx="43911" cy="47341"/>
              </a:xfrm>
              <a:custGeom>
                <a:avLst/>
                <a:gdLst/>
                <a:ahLst/>
                <a:cxnLst/>
                <a:rect l="l" t="t" r="r" b="b"/>
                <a:pathLst>
                  <a:path w="2036" h="2195" extrusionOk="0">
                    <a:moveTo>
                      <a:pt x="1118" y="0"/>
                    </a:moveTo>
                    <a:cubicBezTo>
                      <a:pt x="911" y="0"/>
                      <a:pt x="702" y="57"/>
                      <a:pt x="514" y="177"/>
                    </a:cubicBezTo>
                    <a:cubicBezTo>
                      <a:pt x="0" y="506"/>
                      <a:pt x="247" y="939"/>
                      <a:pt x="576" y="1474"/>
                    </a:cubicBezTo>
                    <a:cubicBezTo>
                      <a:pt x="815" y="1873"/>
                      <a:pt x="1055" y="2194"/>
                      <a:pt x="1369" y="2194"/>
                    </a:cubicBezTo>
                    <a:cubicBezTo>
                      <a:pt x="1379" y="2194"/>
                      <a:pt x="1389" y="2194"/>
                      <a:pt x="1399" y="2193"/>
                    </a:cubicBezTo>
                    <a:cubicBezTo>
                      <a:pt x="700" y="1658"/>
                      <a:pt x="535" y="1351"/>
                      <a:pt x="2036" y="487"/>
                    </a:cubicBezTo>
                    <a:cubicBezTo>
                      <a:pt x="1827" y="173"/>
                      <a:pt x="1477" y="0"/>
                      <a:pt x="11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6"/>
              <p:cNvSpPr/>
              <p:nvPr/>
            </p:nvSpPr>
            <p:spPr>
              <a:xfrm>
                <a:off x="6881138" y="1988249"/>
                <a:ext cx="54566" cy="49605"/>
              </a:xfrm>
              <a:custGeom>
                <a:avLst/>
                <a:gdLst/>
                <a:ahLst/>
                <a:cxnLst/>
                <a:rect l="l" t="t" r="r" b="b"/>
                <a:pathLst>
                  <a:path w="2530" h="2300" extrusionOk="0">
                    <a:moveTo>
                      <a:pt x="1168" y="0"/>
                    </a:moveTo>
                    <a:cubicBezTo>
                      <a:pt x="959" y="0"/>
                      <a:pt x="747" y="55"/>
                      <a:pt x="555" y="169"/>
                    </a:cubicBezTo>
                    <a:cubicBezTo>
                      <a:pt x="0" y="518"/>
                      <a:pt x="267" y="970"/>
                      <a:pt x="617" y="1527"/>
                    </a:cubicBezTo>
                    <a:cubicBezTo>
                      <a:pt x="867" y="1948"/>
                      <a:pt x="1094" y="2299"/>
                      <a:pt x="1431" y="2299"/>
                    </a:cubicBezTo>
                    <a:cubicBezTo>
                      <a:pt x="1538" y="2299"/>
                      <a:pt x="1656" y="2264"/>
                      <a:pt x="1789" y="2185"/>
                    </a:cubicBezTo>
                    <a:cubicBezTo>
                      <a:pt x="2345" y="1834"/>
                      <a:pt x="2530" y="1115"/>
                      <a:pt x="2181" y="559"/>
                    </a:cubicBezTo>
                    <a:cubicBezTo>
                      <a:pt x="1951" y="196"/>
                      <a:pt x="1564" y="0"/>
                      <a:pt x="11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6"/>
              <p:cNvSpPr/>
              <p:nvPr/>
            </p:nvSpPr>
            <p:spPr>
              <a:xfrm>
                <a:off x="6878011" y="1985575"/>
                <a:ext cx="52366" cy="47449"/>
              </a:xfrm>
              <a:custGeom>
                <a:avLst/>
                <a:gdLst/>
                <a:ahLst/>
                <a:cxnLst/>
                <a:rect l="l" t="t" r="r" b="b"/>
                <a:pathLst>
                  <a:path w="2428" h="2200" extrusionOk="0">
                    <a:moveTo>
                      <a:pt x="1132" y="0"/>
                    </a:moveTo>
                    <a:cubicBezTo>
                      <a:pt x="928" y="0"/>
                      <a:pt x="722" y="55"/>
                      <a:pt x="535" y="169"/>
                    </a:cubicBezTo>
                    <a:cubicBezTo>
                      <a:pt x="0" y="499"/>
                      <a:pt x="269" y="930"/>
                      <a:pt x="598" y="1465"/>
                    </a:cubicBezTo>
                    <a:cubicBezTo>
                      <a:pt x="845" y="1867"/>
                      <a:pt x="1057" y="2200"/>
                      <a:pt x="1375" y="2200"/>
                    </a:cubicBezTo>
                    <a:cubicBezTo>
                      <a:pt x="1480" y="2200"/>
                      <a:pt x="1596" y="2163"/>
                      <a:pt x="1728" y="2082"/>
                    </a:cubicBezTo>
                    <a:cubicBezTo>
                      <a:pt x="2263" y="1753"/>
                      <a:pt x="2428" y="1053"/>
                      <a:pt x="2099" y="540"/>
                    </a:cubicBezTo>
                    <a:cubicBezTo>
                      <a:pt x="1884" y="191"/>
                      <a:pt x="1513" y="0"/>
                      <a:pt x="11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6"/>
              <p:cNvSpPr/>
              <p:nvPr/>
            </p:nvSpPr>
            <p:spPr>
              <a:xfrm>
                <a:off x="6878011" y="1985532"/>
                <a:ext cx="44386" cy="47211"/>
              </a:xfrm>
              <a:custGeom>
                <a:avLst/>
                <a:gdLst/>
                <a:ahLst/>
                <a:cxnLst/>
                <a:rect l="l" t="t" r="r" b="b"/>
                <a:pathLst>
                  <a:path w="2058" h="2189" extrusionOk="0">
                    <a:moveTo>
                      <a:pt x="1116" y="0"/>
                    </a:moveTo>
                    <a:cubicBezTo>
                      <a:pt x="918" y="0"/>
                      <a:pt x="718" y="55"/>
                      <a:pt x="535" y="171"/>
                    </a:cubicBezTo>
                    <a:cubicBezTo>
                      <a:pt x="0" y="501"/>
                      <a:pt x="269" y="932"/>
                      <a:pt x="598" y="1467"/>
                    </a:cubicBezTo>
                    <a:cubicBezTo>
                      <a:pt x="837" y="1866"/>
                      <a:pt x="1057" y="2188"/>
                      <a:pt x="1371" y="2188"/>
                    </a:cubicBezTo>
                    <a:cubicBezTo>
                      <a:pt x="1380" y="2188"/>
                      <a:pt x="1390" y="2188"/>
                      <a:pt x="1399" y="2188"/>
                    </a:cubicBezTo>
                    <a:cubicBezTo>
                      <a:pt x="700" y="1672"/>
                      <a:pt x="535" y="1365"/>
                      <a:pt x="2057" y="501"/>
                    </a:cubicBezTo>
                    <a:cubicBezTo>
                      <a:pt x="1832" y="182"/>
                      <a:pt x="1478" y="0"/>
                      <a:pt x="11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6"/>
              <p:cNvSpPr/>
              <p:nvPr/>
            </p:nvSpPr>
            <p:spPr>
              <a:xfrm>
                <a:off x="6258614" y="2310489"/>
                <a:ext cx="54609" cy="49735"/>
              </a:xfrm>
              <a:custGeom>
                <a:avLst/>
                <a:gdLst/>
                <a:ahLst/>
                <a:cxnLst/>
                <a:rect l="l" t="t" r="r" b="b"/>
                <a:pathLst>
                  <a:path w="2532" h="2306" extrusionOk="0">
                    <a:moveTo>
                      <a:pt x="1171" y="0"/>
                    </a:moveTo>
                    <a:cubicBezTo>
                      <a:pt x="953" y="0"/>
                      <a:pt x="733" y="59"/>
                      <a:pt x="535" y="183"/>
                    </a:cubicBezTo>
                    <a:cubicBezTo>
                      <a:pt x="0" y="534"/>
                      <a:pt x="269" y="986"/>
                      <a:pt x="618" y="1541"/>
                    </a:cubicBezTo>
                    <a:cubicBezTo>
                      <a:pt x="881" y="1958"/>
                      <a:pt x="1108" y="2305"/>
                      <a:pt x="1440" y="2305"/>
                    </a:cubicBezTo>
                    <a:cubicBezTo>
                      <a:pt x="1550" y="2305"/>
                      <a:pt x="1672" y="2267"/>
                      <a:pt x="1811" y="2179"/>
                    </a:cubicBezTo>
                    <a:cubicBezTo>
                      <a:pt x="2367" y="1829"/>
                      <a:pt x="2532" y="1088"/>
                      <a:pt x="2181" y="553"/>
                    </a:cubicBezTo>
                    <a:cubicBezTo>
                      <a:pt x="1956" y="196"/>
                      <a:pt x="1568" y="0"/>
                      <a:pt x="11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6"/>
              <p:cNvSpPr/>
              <p:nvPr/>
            </p:nvSpPr>
            <p:spPr>
              <a:xfrm>
                <a:off x="6255530" y="2307987"/>
                <a:ext cx="51913" cy="47556"/>
              </a:xfrm>
              <a:custGeom>
                <a:avLst/>
                <a:gdLst/>
                <a:ahLst/>
                <a:cxnLst/>
                <a:rect l="l" t="t" r="r" b="b"/>
                <a:pathLst>
                  <a:path w="2407" h="2205" extrusionOk="0">
                    <a:moveTo>
                      <a:pt x="1128" y="1"/>
                    </a:moveTo>
                    <a:cubicBezTo>
                      <a:pt x="919" y="1"/>
                      <a:pt x="706" y="58"/>
                      <a:pt x="514" y="176"/>
                    </a:cubicBezTo>
                    <a:cubicBezTo>
                      <a:pt x="0" y="505"/>
                      <a:pt x="247" y="938"/>
                      <a:pt x="596" y="1473"/>
                    </a:cubicBezTo>
                    <a:cubicBezTo>
                      <a:pt x="845" y="1862"/>
                      <a:pt x="1071" y="2204"/>
                      <a:pt x="1390" y="2204"/>
                    </a:cubicBezTo>
                    <a:cubicBezTo>
                      <a:pt x="1492" y="2204"/>
                      <a:pt x="1604" y="2169"/>
                      <a:pt x="1728" y="2090"/>
                    </a:cubicBezTo>
                    <a:cubicBezTo>
                      <a:pt x="2263" y="1739"/>
                      <a:pt x="2406" y="1040"/>
                      <a:pt x="2077" y="526"/>
                    </a:cubicBezTo>
                    <a:cubicBezTo>
                      <a:pt x="1866" y="183"/>
                      <a:pt x="1503" y="1"/>
                      <a:pt x="11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6"/>
              <p:cNvSpPr/>
              <p:nvPr/>
            </p:nvSpPr>
            <p:spPr>
              <a:xfrm>
                <a:off x="6255530" y="2307944"/>
                <a:ext cx="43933" cy="47341"/>
              </a:xfrm>
              <a:custGeom>
                <a:avLst/>
                <a:gdLst/>
                <a:ahLst/>
                <a:cxnLst/>
                <a:rect l="l" t="t" r="r" b="b"/>
                <a:pathLst>
                  <a:path w="2037" h="2195" extrusionOk="0">
                    <a:moveTo>
                      <a:pt x="1118" y="1"/>
                    </a:moveTo>
                    <a:cubicBezTo>
                      <a:pt x="911" y="1"/>
                      <a:pt x="702" y="58"/>
                      <a:pt x="514" y="178"/>
                    </a:cubicBezTo>
                    <a:cubicBezTo>
                      <a:pt x="0" y="507"/>
                      <a:pt x="247" y="940"/>
                      <a:pt x="596" y="1475"/>
                    </a:cubicBezTo>
                    <a:cubicBezTo>
                      <a:pt x="835" y="1873"/>
                      <a:pt x="1074" y="2195"/>
                      <a:pt x="1389" y="2195"/>
                    </a:cubicBezTo>
                    <a:cubicBezTo>
                      <a:pt x="1399" y="2195"/>
                      <a:pt x="1409" y="2194"/>
                      <a:pt x="1419" y="2194"/>
                    </a:cubicBezTo>
                    <a:cubicBezTo>
                      <a:pt x="700" y="1659"/>
                      <a:pt x="535" y="1371"/>
                      <a:pt x="2036" y="487"/>
                    </a:cubicBezTo>
                    <a:cubicBezTo>
                      <a:pt x="1827" y="173"/>
                      <a:pt x="1477" y="1"/>
                      <a:pt x="11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6"/>
              <p:cNvSpPr/>
              <p:nvPr/>
            </p:nvSpPr>
            <p:spPr>
              <a:xfrm>
                <a:off x="6145492" y="2366824"/>
                <a:ext cx="54156" cy="49735"/>
              </a:xfrm>
              <a:custGeom>
                <a:avLst/>
                <a:gdLst/>
                <a:ahLst/>
                <a:cxnLst/>
                <a:rect l="l" t="t" r="r" b="b"/>
                <a:pathLst>
                  <a:path w="2511" h="2306" extrusionOk="0">
                    <a:moveTo>
                      <a:pt x="1165" y="0"/>
                    </a:moveTo>
                    <a:cubicBezTo>
                      <a:pt x="950" y="0"/>
                      <a:pt x="732" y="60"/>
                      <a:pt x="535" y="185"/>
                    </a:cubicBezTo>
                    <a:cubicBezTo>
                      <a:pt x="0" y="533"/>
                      <a:pt x="267" y="986"/>
                      <a:pt x="617" y="1542"/>
                    </a:cubicBezTo>
                    <a:cubicBezTo>
                      <a:pt x="879" y="1958"/>
                      <a:pt x="1106" y="2306"/>
                      <a:pt x="1438" y="2306"/>
                    </a:cubicBezTo>
                    <a:cubicBezTo>
                      <a:pt x="1549" y="2306"/>
                      <a:pt x="1672" y="2267"/>
                      <a:pt x="1811" y="2179"/>
                    </a:cubicBezTo>
                    <a:cubicBezTo>
                      <a:pt x="2365" y="1830"/>
                      <a:pt x="2510" y="1110"/>
                      <a:pt x="2160" y="555"/>
                    </a:cubicBezTo>
                    <a:cubicBezTo>
                      <a:pt x="1935" y="196"/>
                      <a:pt x="1555" y="0"/>
                      <a:pt x="11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6"/>
              <p:cNvSpPr/>
              <p:nvPr/>
            </p:nvSpPr>
            <p:spPr>
              <a:xfrm>
                <a:off x="6142365" y="2364343"/>
                <a:ext cx="51956" cy="47599"/>
              </a:xfrm>
              <a:custGeom>
                <a:avLst/>
                <a:gdLst/>
                <a:ahLst/>
                <a:cxnLst/>
                <a:rect l="l" t="t" r="r" b="b"/>
                <a:pathLst>
                  <a:path w="2409" h="2207" extrusionOk="0">
                    <a:moveTo>
                      <a:pt x="1131" y="1"/>
                    </a:moveTo>
                    <a:cubicBezTo>
                      <a:pt x="921" y="1"/>
                      <a:pt x="708" y="58"/>
                      <a:pt x="516" y="176"/>
                    </a:cubicBezTo>
                    <a:cubicBezTo>
                      <a:pt x="0" y="505"/>
                      <a:pt x="247" y="958"/>
                      <a:pt x="598" y="1471"/>
                    </a:cubicBezTo>
                    <a:cubicBezTo>
                      <a:pt x="846" y="1874"/>
                      <a:pt x="1070" y="2206"/>
                      <a:pt x="1384" y="2206"/>
                    </a:cubicBezTo>
                    <a:cubicBezTo>
                      <a:pt x="1488" y="2206"/>
                      <a:pt x="1601" y="2170"/>
                      <a:pt x="1729" y="2089"/>
                    </a:cubicBezTo>
                    <a:cubicBezTo>
                      <a:pt x="2263" y="1759"/>
                      <a:pt x="2408" y="1060"/>
                      <a:pt x="2079" y="525"/>
                    </a:cubicBezTo>
                    <a:cubicBezTo>
                      <a:pt x="1868" y="182"/>
                      <a:pt x="1506" y="1"/>
                      <a:pt x="11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6"/>
              <p:cNvSpPr/>
              <p:nvPr/>
            </p:nvSpPr>
            <p:spPr>
              <a:xfrm>
                <a:off x="6142365" y="2364300"/>
                <a:ext cx="43955" cy="47362"/>
              </a:xfrm>
              <a:custGeom>
                <a:avLst/>
                <a:gdLst/>
                <a:ahLst/>
                <a:cxnLst/>
                <a:rect l="l" t="t" r="r" b="b"/>
                <a:pathLst>
                  <a:path w="2038" h="2196" extrusionOk="0">
                    <a:moveTo>
                      <a:pt x="1115" y="1"/>
                    </a:moveTo>
                    <a:cubicBezTo>
                      <a:pt x="911" y="1"/>
                      <a:pt x="703" y="58"/>
                      <a:pt x="516" y="178"/>
                    </a:cubicBezTo>
                    <a:cubicBezTo>
                      <a:pt x="0" y="507"/>
                      <a:pt x="247" y="960"/>
                      <a:pt x="598" y="1473"/>
                    </a:cubicBezTo>
                    <a:cubicBezTo>
                      <a:pt x="838" y="1873"/>
                      <a:pt x="1057" y="2195"/>
                      <a:pt x="1391" y="2195"/>
                    </a:cubicBezTo>
                    <a:cubicBezTo>
                      <a:pt x="1401" y="2195"/>
                      <a:pt x="1411" y="2195"/>
                      <a:pt x="1421" y="2194"/>
                    </a:cubicBezTo>
                    <a:cubicBezTo>
                      <a:pt x="700" y="1679"/>
                      <a:pt x="535" y="1371"/>
                      <a:pt x="2038" y="486"/>
                    </a:cubicBezTo>
                    <a:cubicBezTo>
                      <a:pt x="1816" y="173"/>
                      <a:pt x="1469" y="1"/>
                      <a:pt x="11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6"/>
              <p:cNvSpPr/>
              <p:nvPr/>
            </p:nvSpPr>
            <p:spPr>
              <a:xfrm>
                <a:off x="6015936" y="2433381"/>
                <a:ext cx="54566" cy="49735"/>
              </a:xfrm>
              <a:custGeom>
                <a:avLst/>
                <a:gdLst/>
                <a:ahLst/>
                <a:cxnLst/>
                <a:rect l="l" t="t" r="r" b="b"/>
                <a:pathLst>
                  <a:path w="2530" h="2306" extrusionOk="0">
                    <a:moveTo>
                      <a:pt x="1186" y="0"/>
                    </a:moveTo>
                    <a:cubicBezTo>
                      <a:pt x="971" y="0"/>
                      <a:pt x="753" y="60"/>
                      <a:pt x="555" y="184"/>
                    </a:cubicBezTo>
                    <a:cubicBezTo>
                      <a:pt x="0" y="533"/>
                      <a:pt x="267" y="986"/>
                      <a:pt x="617" y="1542"/>
                    </a:cubicBezTo>
                    <a:cubicBezTo>
                      <a:pt x="879" y="1958"/>
                      <a:pt x="1118" y="2305"/>
                      <a:pt x="1456" y="2305"/>
                    </a:cubicBezTo>
                    <a:cubicBezTo>
                      <a:pt x="1568" y="2305"/>
                      <a:pt x="1692" y="2267"/>
                      <a:pt x="1830" y="2179"/>
                    </a:cubicBezTo>
                    <a:cubicBezTo>
                      <a:pt x="2365" y="1830"/>
                      <a:pt x="2530" y="1109"/>
                      <a:pt x="2181" y="555"/>
                    </a:cubicBezTo>
                    <a:cubicBezTo>
                      <a:pt x="1955" y="196"/>
                      <a:pt x="1576" y="0"/>
                      <a:pt x="11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6"/>
              <p:cNvSpPr/>
              <p:nvPr/>
            </p:nvSpPr>
            <p:spPr>
              <a:xfrm>
                <a:off x="6013262" y="2430901"/>
                <a:ext cx="51913" cy="47535"/>
              </a:xfrm>
              <a:custGeom>
                <a:avLst/>
                <a:gdLst/>
                <a:ahLst/>
                <a:cxnLst/>
                <a:rect l="l" t="t" r="r" b="b"/>
                <a:pathLst>
                  <a:path w="2407" h="2204" extrusionOk="0">
                    <a:moveTo>
                      <a:pt x="1130" y="0"/>
                    </a:moveTo>
                    <a:cubicBezTo>
                      <a:pt x="920" y="0"/>
                      <a:pt x="707" y="58"/>
                      <a:pt x="514" y="176"/>
                    </a:cubicBezTo>
                    <a:cubicBezTo>
                      <a:pt x="1" y="505"/>
                      <a:pt x="248" y="936"/>
                      <a:pt x="577" y="1471"/>
                    </a:cubicBezTo>
                    <a:cubicBezTo>
                      <a:pt x="841" y="1861"/>
                      <a:pt x="1059" y="2203"/>
                      <a:pt x="1382" y="2203"/>
                    </a:cubicBezTo>
                    <a:cubicBezTo>
                      <a:pt x="1485" y="2203"/>
                      <a:pt x="1599" y="2168"/>
                      <a:pt x="1729" y="2088"/>
                    </a:cubicBezTo>
                    <a:cubicBezTo>
                      <a:pt x="2264" y="1739"/>
                      <a:pt x="2407" y="1040"/>
                      <a:pt x="2078" y="525"/>
                    </a:cubicBezTo>
                    <a:cubicBezTo>
                      <a:pt x="1867" y="182"/>
                      <a:pt x="1504" y="0"/>
                      <a:pt x="11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6"/>
              <p:cNvSpPr/>
              <p:nvPr/>
            </p:nvSpPr>
            <p:spPr>
              <a:xfrm>
                <a:off x="6013262" y="2430857"/>
                <a:ext cx="43933" cy="47341"/>
              </a:xfrm>
              <a:custGeom>
                <a:avLst/>
                <a:gdLst/>
                <a:ahLst/>
                <a:cxnLst/>
                <a:rect l="l" t="t" r="r" b="b"/>
                <a:pathLst>
                  <a:path w="2037" h="2195" extrusionOk="0">
                    <a:moveTo>
                      <a:pt x="1115" y="0"/>
                    </a:moveTo>
                    <a:cubicBezTo>
                      <a:pt x="910" y="0"/>
                      <a:pt x="703" y="58"/>
                      <a:pt x="514" y="178"/>
                    </a:cubicBezTo>
                    <a:cubicBezTo>
                      <a:pt x="1" y="507"/>
                      <a:pt x="248" y="938"/>
                      <a:pt x="577" y="1473"/>
                    </a:cubicBezTo>
                    <a:cubicBezTo>
                      <a:pt x="836" y="1873"/>
                      <a:pt x="1058" y="2195"/>
                      <a:pt x="1372" y="2195"/>
                    </a:cubicBezTo>
                    <a:cubicBezTo>
                      <a:pt x="1381" y="2195"/>
                      <a:pt x="1390" y="2195"/>
                      <a:pt x="1400" y="2194"/>
                    </a:cubicBezTo>
                    <a:cubicBezTo>
                      <a:pt x="700" y="1659"/>
                      <a:pt x="536" y="1371"/>
                      <a:pt x="2037" y="486"/>
                    </a:cubicBezTo>
                    <a:cubicBezTo>
                      <a:pt x="1815" y="173"/>
                      <a:pt x="1469" y="0"/>
                      <a:pt x="11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6"/>
              <p:cNvSpPr/>
              <p:nvPr/>
            </p:nvSpPr>
            <p:spPr>
              <a:xfrm>
                <a:off x="6367336" y="2257670"/>
                <a:ext cx="54566" cy="49692"/>
              </a:xfrm>
              <a:custGeom>
                <a:avLst/>
                <a:gdLst/>
                <a:ahLst/>
                <a:cxnLst/>
                <a:rect l="l" t="t" r="r" b="b"/>
                <a:pathLst>
                  <a:path w="2530" h="2304" extrusionOk="0">
                    <a:moveTo>
                      <a:pt x="1186" y="1"/>
                    </a:moveTo>
                    <a:cubicBezTo>
                      <a:pt x="971" y="1"/>
                      <a:pt x="753" y="60"/>
                      <a:pt x="555" y="185"/>
                    </a:cubicBezTo>
                    <a:cubicBezTo>
                      <a:pt x="0" y="534"/>
                      <a:pt x="267" y="986"/>
                      <a:pt x="618" y="1543"/>
                    </a:cubicBezTo>
                    <a:cubicBezTo>
                      <a:pt x="881" y="1946"/>
                      <a:pt x="1122" y="2303"/>
                      <a:pt x="1454" y="2303"/>
                    </a:cubicBezTo>
                    <a:cubicBezTo>
                      <a:pt x="1562" y="2303"/>
                      <a:pt x="1680" y="2265"/>
                      <a:pt x="1811" y="2180"/>
                    </a:cubicBezTo>
                    <a:cubicBezTo>
                      <a:pt x="2365" y="1831"/>
                      <a:pt x="2530" y="1090"/>
                      <a:pt x="2181" y="555"/>
                    </a:cubicBezTo>
                    <a:cubicBezTo>
                      <a:pt x="1955" y="197"/>
                      <a:pt x="1576" y="1"/>
                      <a:pt x="11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6"/>
              <p:cNvSpPr/>
              <p:nvPr/>
            </p:nvSpPr>
            <p:spPr>
              <a:xfrm>
                <a:off x="6364208" y="2254974"/>
                <a:ext cx="52387" cy="47578"/>
              </a:xfrm>
              <a:custGeom>
                <a:avLst/>
                <a:gdLst/>
                <a:ahLst/>
                <a:cxnLst/>
                <a:rect l="l" t="t" r="r" b="b"/>
                <a:pathLst>
                  <a:path w="2429" h="2206" extrusionOk="0">
                    <a:moveTo>
                      <a:pt x="1140" y="0"/>
                    </a:moveTo>
                    <a:cubicBezTo>
                      <a:pt x="932" y="0"/>
                      <a:pt x="721" y="60"/>
                      <a:pt x="535" y="186"/>
                    </a:cubicBezTo>
                    <a:cubicBezTo>
                      <a:pt x="1" y="516"/>
                      <a:pt x="269" y="947"/>
                      <a:pt x="598" y="1482"/>
                    </a:cubicBezTo>
                    <a:cubicBezTo>
                      <a:pt x="844" y="1867"/>
                      <a:pt x="1067" y="2205"/>
                      <a:pt x="1388" y="2205"/>
                    </a:cubicBezTo>
                    <a:cubicBezTo>
                      <a:pt x="1496" y="2205"/>
                      <a:pt x="1615" y="2167"/>
                      <a:pt x="1750" y="2079"/>
                    </a:cubicBezTo>
                    <a:cubicBezTo>
                      <a:pt x="2264" y="1750"/>
                      <a:pt x="2428" y="1050"/>
                      <a:pt x="2099" y="516"/>
                    </a:cubicBezTo>
                    <a:cubicBezTo>
                      <a:pt x="1876" y="186"/>
                      <a:pt x="1510" y="0"/>
                      <a:pt x="11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6"/>
              <p:cNvSpPr/>
              <p:nvPr/>
            </p:nvSpPr>
            <p:spPr>
              <a:xfrm>
                <a:off x="6364208" y="2255147"/>
                <a:ext cx="44386" cy="47362"/>
              </a:xfrm>
              <a:custGeom>
                <a:avLst/>
                <a:gdLst/>
                <a:ahLst/>
                <a:cxnLst/>
                <a:rect l="l" t="t" r="r" b="b"/>
                <a:pathLst>
                  <a:path w="2058" h="2196" extrusionOk="0">
                    <a:moveTo>
                      <a:pt x="1136" y="1"/>
                    </a:moveTo>
                    <a:cubicBezTo>
                      <a:pt x="931" y="1"/>
                      <a:pt x="724" y="58"/>
                      <a:pt x="535" y="178"/>
                    </a:cubicBezTo>
                    <a:cubicBezTo>
                      <a:pt x="1" y="508"/>
                      <a:pt x="269" y="939"/>
                      <a:pt x="598" y="1474"/>
                    </a:cubicBezTo>
                    <a:cubicBezTo>
                      <a:pt x="857" y="1855"/>
                      <a:pt x="1079" y="2195"/>
                      <a:pt x="1394" y="2195"/>
                    </a:cubicBezTo>
                    <a:cubicBezTo>
                      <a:pt x="1403" y="2195"/>
                      <a:pt x="1412" y="2195"/>
                      <a:pt x="1421" y="2194"/>
                    </a:cubicBezTo>
                    <a:cubicBezTo>
                      <a:pt x="721" y="1660"/>
                      <a:pt x="557" y="1350"/>
                      <a:pt x="2058" y="486"/>
                    </a:cubicBezTo>
                    <a:cubicBezTo>
                      <a:pt x="1837" y="173"/>
                      <a:pt x="1491" y="1"/>
                      <a:pt x="11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6"/>
              <p:cNvSpPr/>
              <p:nvPr/>
            </p:nvSpPr>
            <p:spPr>
              <a:xfrm>
                <a:off x="5772332" y="2563778"/>
                <a:ext cx="55040" cy="49605"/>
              </a:xfrm>
              <a:custGeom>
                <a:avLst/>
                <a:gdLst/>
                <a:ahLst/>
                <a:cxnLst/>
                <a:rect l="l" t="t" r="r" b="b"/>
                <a:pathLst>
                  <a:path w="2552" h="2300" extrusionOk="0">
                    <a:moveTo>
                      <a:pt x="1217" y="1"/>
                    </a:moveTo>
                    <a:cubicBezTo>
                      <a:pt x="989" y="1"/>
                      <a:pt x="758" y="67"/>
                      <a:pt x="557" y="206"/>
                    </a:cubicBezTo>
                    <a:cubicBezTo>
                      <a:pt x="0" y="557"/>
                      <a:pt x="288" y="1010"/>
                      <a:pt x="659" y="1544"/>
                    </a:cubicBezTo>
                    <a:cubicBezTo>
                      <a:pt x="918" y="1955"/>
                      <a:pt x="1155" y="2300"/>
                      <a:pt x="1486" y="2300"/>
                    </a:cubicBezTo>
                    <a:cubicBezTo>
                      <a:pt x="1602" y="2300"/>
                      <a:pt x="1729" y="2257"/>
                      <a:pt x="1873" y="2162"/>
                    </a:cubicBezTo>
                    <a:cubicBezTo>
                      <a:pt x="2408" y="1791"/>
                      <a:pt x="2551" y="1070"/>
                      <a:pt x="2181" y="516"/>
                    </a:cubicBezTo>
                    <a:cubicBezTo>
                      <a:pt x="1963" y="182"/>
                      <a:pt x="1594" y="1"/>
                      <a:pt x="12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6"/>
              <p:cNvSpPr/>
              <p:nvPr/>
            </p:nvSpPr>
            <p:spPr>
              <a:xfrm>
                <a:off x="5769247" y="2561427"/>
                <a:ext cx="52797" cy="47341"/>
              </a:xfrm>
              <a:custGeom>
                <a:avLst/>
                <a:gdLst/>
                <a:ahLst/>
                <a:cxnLst/>
                <a:rect l="l" t="t" r="r" b="b"/>
                <a:pathLst>
                  <a:path w="2448" h="2195" extrusionOk="0">
                    <a:moveTo>
                      <a:pt x="1157" y="1"/>
                    </a:moveTo>
                    <a:cubicBezTo>
                      <a:pt x="942" y="1"/>
                      <a:pt x="726" y="62"/>
                      <a:pt x="535" y="192"/>
                    </a:cubicBezTo>
                    <a:cubicBezTo>
                      <a:pt x="0" y="543"/>
                      <a:pt x="288" y="954"/>
                      <a:pt x="617" y="1489"/>
                    </a:cubicBezTo>
                    <a:cubicBezTo>
                      <a:pt x="876" y="1870"/>
                      <a:pt x="1113" y="2194"/>
                      <a:pt x="1428" y="2194"/>
                    </a:cubicBezTo>
                    <a:cubicBezTo>
                      <a:pt x="1537" y="2194"/>
                      <a:pt x="1656" y="2155"/>
                      <a:pt x="1789" y="2065"/>
                    </a:cubicBezTo>
                    <a:cubicBezTo>
                      <a:pt x="2304" y="1714"/>
                      <a:pt x="2447" y="1015"/>
                      <a:pt x="2098" y="501"/>
                    </a:cubicBezTo>
                    <a:cubicBezTo>
                      <a:pt x="1878" y="178"/>
                      <a:pt x="1520" y="1"/>
                      <a:pt x="11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6"/>
              <p:cNvSpPr/>
              <p:nvPr/>
            </p:nvSpPr>
            <p:spPr>
              <a:xfrm>
                <a:off x="5769247" y="2561384"/>
                <a:ext cx="44386" cy="47276"/>
              </a:xfrm>
              <a:custGeom>
                <a:avLst/>
                <a:gdLst/>
                <a:ahLst/>
                <a:cxnLst/>
                <a:rect l="l" t="t" r="r" b="b"/>
                <a:pathLst>
                  <a:path w="2058" h="2192" extrusionOk="0">
                    <a:moveTo>
                      <a:pt x="1146" y="1"/>
                    </a:moveTo>
                    <a:cubicBezTo>
                      <a:pt x="934" y="1"/>
                      <a:pt x="722" y="62"/>
                      <a:pt x="535" y="194"/>
                    </a:cubicBezTo>
                    <a:cubicBezTo>
                      <a:pt x="0" y="545"/>
                      <a:pt x="288" y="956"/>
                      <a:pt x="617" y="1491"/>
                    </a:cubicBezTo>
                    <a:cubicBezTo>
                      <a:pt x="876" y="1870"/>
                      <a:pt x="1117" y="2191"/>
                      <a:pt x="1432" y="2191"/>
                    </a:cubicBezTo>
                    <a:cubicBezTo>
                      <a:pt x="1441" y="2191"/>
                      <a:pt x="1450" y="2191"/>
                      <a:pt x="1460" y="2190"/>
                    </a:cubicBezTo>
                    <a:cubicBezTo>
                      <a:pt x="741" y="1675"/>
                      <a:pt x="576" y="1367"/>
                      <a:pt x="2057" y="462"/>
                    </a:cubicBezTo>
                    <a:cubicBezTo>
                      <a:pt x="1839" y="167"/>
                      <a:pt x="1494" y="1"/>
                      <a:pt x="11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6"/>
              <p:cNvSpPr/>
              <p:nvPr/>
            </p:nvSpPr>
            <p:spPr>
              <a:xfrm>
                <a:off x="5660979" y="2623132"/>
                <a:ext cx="54566" cy="49454"/>
              </a:xfrm>
              <a:custGeom>
                <a:avLst/>
                <a:gdLst/>
                <a:ahLst/>
                <a:cxnLst/>
                <a:rect l="l" t="t" r="r" b="b"/>
                <a:pathLst>
                  <a:path w="2530" h="2293" extrusionOk="0">
                    <a:moveTo>
                      <a:pt x="1180" y="0"/>
                    </a:moveTo>
                    <a:cubicBezTo>
                      <a:pt x="957" y="0"/>
                      <a:pt x="732" y="62"/>
                      <a:pt x="535" y="191"/>
                    </a:cubicBezTo>
                    <a:cubicBezTo>
                      <a:pt x="0" y="562"/>
                      <a:pt x="267" y="1014"/>
                      <a:pt x="637" y="1549"/>
                    </a:cubicBezTo>
                    <a:cubicBezTo>
                      <a:pt x="900" y="1950"/>
                      <a:pt x="1139" y="2292"/>
                      <a:pt x="1476" y="2292"/>
                    </a:cubicBezTo>
                    <a:cubicBezTo>
                      <a:pt x="1588" y="2292"/>
                      <a:pt x="1712" y="2254"/>
                      <a:pt x="1852" y="2166"/>
                    </a:cubicBezTo>
                    <a:cubicBezTo>
                      <a:pt x="2387" y="1796"/>
                      <a:pt x="2530" y="1055"/>
                      <a:pt x="2160" y="520"/>
                    </a:cubicBezTo>
                    <a:cubicBezTo>
                      <a:pt x="1939" y="183"/>
                      <a:pt x="1563" y="0"/>
                      <a:pt x="11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6"/>
              <p:cNvSpPr/>
              <p:nvPr/>
            </p:nvSpPr>
            <p:spPr>
              <a:xfrm>
                <a:off x="5657851" y="2620436"/>
                <a:ext cx="52387" cy="47535"/>
              </a:xfrm>
              <a:custGeom>
                <a:avLst/>
                <a:gdLst/>
                <a:ahLst/>
                <a:cxnLst/>
                <a:rect l="l" t="t" r="r" b="b"/>
                <a:pathLst>
                  <a:path w="2429" h="2204" extrusionOk="0">
                    <a:moveTo>
                      <a:pt x="1138" y="1"/>
                    </a:moveTo>
                    <a:cubicBezTo>
                      <a:pt x="923" y="1"/>
                      <a:pt x="706" y="63"/>
                      <a:pt x="516" y="193"/>
                    </a:cubicBezTo>
                    <a:cubicBezTo>
                      <a:pt x="1" y="542"/>
                      <a:pt x="269" y="975"/>
                      <a:pt x="598" y="1488"/>
                    </a:cubicBezTo>
                    <a:cubicBezTo>
                      <a:pt x="860" y="1875"/>
                      <a:pt x="1100" y="2203"/>
                      <a:pt x="1421" y="2203"/>
                    </a:cubicBezTo>
                    <a:cubicBezTo>
                      <a:pt x="1527" y="2203"/>
                      <a:pt x="1642" y="2167"/>
                      <a:pt x="1770" y="2086"/>
                    </a:cubicBezTo>
                    <a:cubicBezTo>
                      <a:pt x="2285" y="1735"/>
                      <a:pt x="2428" y="1036"/>
                      <a:pt x="2079" y="501"/>
                    </a:cubicBezTo>
                    <a:cubicBezTo>
                      <a:pt x="1859" y="178"/>
                      <a:pt x="1501" y="1"/>
                      <a:pt x="11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6"/>
              <p:cNvSpPr/>
              <p:nvPr/>
            </p:nvSpPr>
            <p:spPr>
              <a:xfrm>
                <a:off x="5657851" y="2620608"/>
                <a:ext cx="43976" cy="47103"/>
              </a:xfrm>
              <a:custGeom>
                <a:avLst/>
                <a:gdLst/>
                <a:ahLst/>
                <a:cxnLst/>
                <a:rect l="l" t="t" r="r" b="b"/>
                <a:pathLst>
                  <a:path w="2039" h="2184" extrusionOk="0">
                    <a:moveTo>
                      <a:pt x="1131" y="0"/>
                    </a:moveTo>
                    <a:cubicBezTo>
                      <a:pt x="918" y="0"/>
                      <a:pt x="703" y="60"/>
                      <a:pt x="516" y="185"/>
                    </a:cubicBezTo>
                    <a:cubicBezTo>
                      <a:pt x="1" y="534"/>
                      <a:pt x="269" y="967"/>
                      <a:pt x="598" y="1480"/>
                    </a:cubicBezTo>
                    <a:cubicBezTo>
                      <a:pt x="870" y="1868"/>
                      <a:pt x="1086" y="2183"/>
                      <a:pt x="1386" y="2183"/>
                    </a:cubicBezTo>
                    <a:cubicBezTo>
                      <a:pt x="1404" y="2183"/>
                      <a:pt x="1422" y="2182"/>
                      <a:pt x="1441" y="2180"/>
                    </a:cubicBezTo>
                    <a:cubicBezTo>
                      <a:pt x="721" y="1686"/>
                      <a:pt x="557" y="1378"/>
                      <a:pt x="2038" y="452"/>
                    </a:cubicBezTo>
                    <a:cubicBezTo>
                      <a:pt x="1821" y="159"/>
                      <a:pt x="1478" y="0"/>
                      <a:pt x="11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6"/>
              <p:cNvSpPr/>
              <p:nvPr/>
            </p:nvSpPr>
            <p:spPr>
              <a:xfrm>
                <a:off x="5533191" y="2692795"/>
                <a:ext cx="55040" cy="49433"/>
              </a:xfrm>
              <a:custGeom>
                <a:avLst/>
                <a:gdLst/>
                <a:ahLst/>
                <a:cxnLst/>
                <a:rect l="l" t="t" r="r" b="b"/>
                <a:pathLst>
                  <a:path w="2552" h="2292" extrusionOk="0">
                    <a:moveTo>
                      <a:pt x="1190" y="0"/>
                    </a:moveTo>
                    <a:cubicBezTo>
                      <a:pt x="967" y="0"/>
                      <a:pt x="740" y="62"/>
                      <a:pt x="536" y="190"/>
                    </a:cubicBezTo>
                    <a:cubicBezTo>
                      <a:pt x="1" y="561"/>
                      <a:pt x="289" y="1013"/>
                      <a:pt x="638" y="1548"/>
                    </a:cubicBezTo>
                    <a:cubicBezTo>
                      <a:pt x="915" y="1949"/>
                      <a:pt x="1158" y="2292"/>
                      <a:pt x="1487" y="2292"/>
                    </a:cubicBezTo>
                    <a:cubicBezTo>
                      <a:pt x="1598" y="2292"/>
                      <a:pt x="1718" y="2253"/>
                      <a:pt x="1852" y="2165"/>
                    </a:cubicBezTo>
                    <a:cubicBezTo>
                      <a:pt x="2407" y="1795"/>
                      <a:pt x="2552" y="1054"/>
                      <a:pt x="2181" y="520"/>
                    </a:cubicBezTo>
                    <a:cubicBezTo>
                      <a:pt x="1947" y="182"/>
                      <a:pt x="1574" y="0"/>
                      <a:pt x="11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6"/>
              <p:cNvSpPr/>
              <p:nvPr/>
            </p:nvSpPr>
            <p:spPr>
              <a:xfrm>
                <a:off x="5530064" y="2690099"/>
                <a:ext cx="52387" cy="47341"/>
              </a:xfrm>
              <a:custGeom>
                <a:avLst/>
                <a:gdLst/>
                <a:ahLst/>
                <a:cxnLst/>
                <a:rect l="l" t="t" r="r" b="b"/>
                <a:pathLst>
                  <a:path w="2429" h="2195" extrusionOk="0">
                    <a:moveTo>
                      <a:pt x="1154" y="1"/>
                    </a:moveTo>
                    <a:cubicBezTo>
                      <a:pt x="936" y="1"/>
                      <a:pt x="715" y="62"/>
                      <a:pt x="516" y="192"/>
                    </a:cubicBezTo>
                    <a:cubicBezTo>
                      <a:pt x="1" y="542"/>
                      <a:pt x="269" y="974"/>
                      <a:pt x="618" y="1489"/>
                    </a:cubicBezTo>
                    <a:cubicBezTo>
                      <a:pt x="878" y="1870"/>
                      <a:pt x="1104" y="2194"/>
                      <a:pt x="1412" y="2194"/>
                    </a:cubicBezTo>
                    <a:cubicBezTo>
                      <a:pt x="1520" y="2194"/>
                      <a:pt x="1637" y="2155"/>
                      <a:pt x="1770" y="2065"/>
                    </a:cubicBezTo>
                    <a:cubicBezTo>
                      <a:pt x="2305" y="1714"/>
                      <a:pt x="2428" y="1015"/>
                      <a:pt x="2099" y="501"/>
                    </a:cubicBezTo>
                    <a:cubicBezTo>
                      <a:pt x="1880" y="177"/>
                      <a:pt x="1522" y="1"/>
                      <a:pt x="11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6"/>
              <p:cNvSpPr/>
              <p:nvPr/>
            </p:nvSpPr>
            <p:spPr>
              <a:xfrm>
                <a:off x="5530064" y="2690250"/>
                <a:ext cx="44407" cy="47082"/>
              </a:xfrm>
              <a:custGeom>
                <a:avLst/>
                <a:gdLst/>
                <a:ahLst/>
                <a:cxnLst/>
                <a:rect l="l" t="t" r="r" b="b"/>
                <a:pathLst>
                  <a:path w="2059" h="2183" extrusionOk="0">
                    <a:moveTo>
                      <a:pt x="1140" y="0"/>
                    </a:moveTo>
                    <a:cubicBezTo>
                      <a:pt x="927" y="0"/>
                      <a:pt x="711" y="60"/>
                      <a:pt x="516" y="185"/>
                    </a:cubicBezTo>
                    <a:cubicBezTo>
                      <a:pt x="1" y="535"/>
                      <a:pt x="269" y="967"/>
                      <a:pt x="618" y="1482"/>
                    </a:cubicBezTo>
                    <a:cubicBezTo>
                      <a:pt x="878" y="1881"/>
                      <a:pt x="1118" y="2182"/>
                      <a:pt x="1432" y="2182"/>
                    </a:cubicBezTo>
                    <a:cubicBezTo>
                      <a:pt x="1442" y="2182"/>
                      <a:pt x="1452" y="2182"/>
                      <a:pt x="1462" y="2181"/>
                    </a:cubicBezTo>
                    <a:cubicBezTo>
                      <a:pt x="741" y="1666"/>
                      <a:pt x="577" y="1378"/>
                      <a:pt x="2058" y="453"/>
                    </a:cubicBezTo>
                    <a:cubicBezTo>
                      <a:pt x="1828" y="159"/>
                      <a:pt x="1488" y="0"/>
                      <a:pt x="11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6"/>
              <p:cNvSpPr/>
              <p:nvPr/>
            </p:nvSpPr>
            <p:spPr>
              <a:xfrm>
                <a:off x="5880169" y="2508220"/>
                <a:ext cx="54566" cy="49433"/>
              </a:xfrm>
              <a:custGeom>
                <a:avLst/>
                <a:gdLst/>
                <a:ahLst/>
                <a:cxnLst/>
                <a:rect l="l" t="t" r="r" b="b"/>
                <a:pathLst>
                  <a:path w="2530" h="2292" extrusionOk="0">
                    <a:moveTo>
                      <a:pt x="1181" y="0"/>
                    </a:moveTo>
                    <a:cubicBezTo>
                      <a:pt x="957" y="0"/>
                      <a:pt x="732" y="62"/>
                      <a:pt x="535" y="190"/>
                    </a:cubicBezTo>
                    <a:cubicBezTo>
                      <a:pt x="0" y="561"/>
                      <a:pt x="267" y="1013"/>
                      <a:pt x="637" y="1548"/>
                    </a:cubicBezTo>
                    <a:cubicBezTo>
                      <a:pt x="914" y="1949"/>
                      <a:pt x="1157" y="2292"/>
                      <a:pt x="1487" y="2292"/>
                    </a:cubicBezTo>
                    <a:cubicBezTo>
                      <a:pt x="1597" y="2292"/>
                      <a:pt x="1717" y="2253"/>
                      <a:pt x="1852" y="2165"/>
                    </a:cubicBezTo>
                    <a:cubicBezTo>
                      <a:pt x="2387" y="1795"/>
                      <a:pt x="2530" y="1054"/>
                      <a:pt x="2181" y="519"/>
                    </a:cubicBezTo>
                    <a:cubicBezTo>
                      <a:pt x="1947" y="182"/>
                      <a:pt x="1565" y="0"/>
                      <a:pt x="11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6"/>
              <p:cNvSpPr/>
              <p:nvPr/>
            </p:nvSpPr>
            <p:spPr>
              <a:xfrm>
                <a:off x="5877042" y="2505718"/>
                <a:ext cx="52366" cy="47319"/>
              </a:xfrm>
              <a:custGeom>
                <a:avLst/>
                <a:gdLst/>
                <a:ahLst/>
                <a:cxnLst/>
                <a:rect l="l" t="t" r="r" b="b"/>
                <a:pathLst>
                  <a:path w="2428" h="2194" extrusionOk="0">
                    <a:moveTo>
                      <a:pt x="1140" y="0"/>
                    </a:moveTo>
                    <a:cubicBezTo>
                      <a:pt x="924" y="0"/>
                      <a:pt x="707" y="60"/>
                      <a:pt x="515" y="183"/>
                    </a:cubicBezTo>
                    <a:cubicBezTo>
                      <a:pt x="0" y="533"/>
                      <a:pt x="269" y="965"/>
                      <a:pt x="617" y="1480"/>
                    </a:cubicBezTo>
                    <a:cubicBezTo>
                      <a:pt x="881" y="1865"/>
                      <a:pt x="1109" y="2193"/>
                      <a:pt x="1424" y="2193"/>
                    </a:cubicBezTo>
                    <a:cubicBezTo>
                      <a:pt x="1528" y="2193"/>
                      <a:pt x="1642" y="2157"/>
                      <a:pt x="1770" y="2076"/>
                    </a:cubicBezTo>
                    <a:cubicBezTo>
                      <a:pt x="2285" y="1727"/>
                      <a:pt x="2428" y="1027"/>
                      <a:pt x="2079" y="492"/>
                    </a:cubicBezTo>
                    <a:cubicBezTo>
                      <a:pt x="1859" y="169"/>
                      <a:pt x="1502" y="0"/>
                      <a:pt x="11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6"/>
              <p:cNvSpPr/>
              <p:nvPr/>
            </p:nvSpPr>
            <p:spPr>
              <a:xfrm>
                <a:off x="5877042" y="2505697"/>
                <a:ext cx="43955" cy="47103"/>
              </a:xfrm>
              <a:custGeom>
                <a:avLst/>
                <a:gdLst/>
                <a:ahLst/>
                <a:cxnLst/>
                <a:rect l="l" t="t" r="r" b="b"/>
                <a:pathLst>
                  <a:path w="2038" h="2184" extrusionOk="0">
                    <a:moveTo>
                      <a:pt x="1124" y="0"/>
                    </a:moveTo>
                    <a:cubicBezTo>
                      <a:pt x="913" y="0"/>
                      <a:pt x="701" y="60"/>
                      <a:pt x="515" y="184"/>
                    </a:cubicBezTo>
                    <a:cubicBezTo>
                      <a:pt x="0" y="534"/>
                      <a:pt x="269" y="966"/>
                      <a:pt x="617" y="1481"/>
                    </a:cubicBezTo>
                    <a:cubicBezTo>
                      <a:pt x="870" y="1869"/>
                      <a:pt x="1085" y="2184"/>
                      <a:pt x="1403" y="2184"/>
                    </a:cubicBezTo>
                    <a:cubicBezTo>
                      <a:pt x="1422" y="2184"/>
                      <a:pt x="1442" y="2183"/>
                      <a:pt x="1462" y="2180"/>
                    </a:cubicBezTo>
                    <a:cubicBezTo>
                      <a:pt x="741" y="1686"/>
                      <a:pt x="557" y="1377"/>
                      <a:pt x="2038" y="472"/>
                    </a:cubicBezTo>
                    <a:cubicBezTo>
                      <a:pt x="1819" y="164"/>
                      <a:pt x="1473" y="0"/>
                      <a:pt x="11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6"/>
              <p:cNvSpPr/>
              <p:nvPr/>
            </p:nvSpPr>
            <p:spPr>
              <a:xfrm>
                <a:off x="7394035" y="1958486"/>
                <a:ext cx="52797" cy="50188"/>
              </a:xfrm>
              <a:custGeom>
                <a:avLst/>
                <a:gdLst/>
                <a:ahLst/>
                <a:cxnLst/>
                <a:rect l="l" t="t" r="r" b="b"/>
                <a:pathLst>
                  <a:path w="2448" h="2327" extrusionOk="0">
                    <a:moveTo>
                      <a:pt x="1100" y="1"/>
                    </a:moveTo>
                    <a:cubicBezTo>
                      <a:pt x="931" y="1"/>
                      <a:pt x="760" y="35"/>
                      <a:pt x="596" y="109"/>
                    </a:cubicBezTo>
                    <a:cubicBezTo>
                      <a:pt x="1" y="397"/>
                      <a:pt x="226" y="869"/>
                      <a:pt x="514" y="1467"/>
                    </a:cubicBezTo>
                    <a:cubicBezTo>
                      <a:pt x="728" y="1942"/>
                      <a:pt x="929" y="2327"/>
                      <a:pt x="1304" y="2327"/>
                    </a:cubicBezTo>
                    <a:cubicBezTo>
                      <a:pt x="1399" y="2327"/>
                      <a:pt x="1505" y="2302"/>
                      <a:pt x="1625" y="2248"/>
                    </a:cubicBezTo>
                    <a:cubicBezTo>
                      <a:pt x="2201" y="1960"/>
                      <a:pt x="2448" y="1261"/>
                      <a:pt x="2181" y="663"/>
                    </a:cubicBezTo>
                    <a:cubicBezTo>
                      <a:pt x="1972" y="245"/>
                      <a:pt x="1546" y="1"/>
                      <a:pt x="11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6"/>
              <p:cNvSpPr/>
              <p:nvPr/>
            </p:nvSpPr>
            <p:spPr>
              <a:xfrm>
                <a:off x="7396235" y="1965064"/>
                <a:ext cx="50597" cy="48052"/>
              </a:xfrm>
              <a:custGeom>
                <a:avLst/>
                <a:gdLst/>
                <a:ahLst/>
                <a:cxnLst/>
                <a:rect l="l" t="t" r="r" b="b"/>
                <a:pathLst>
                  <a:path w="2346" h="2228" extrusionOk="0">
                    <a:moveTo>
                      <a:pt x="1054" y="0"/>
                    </a:moveTo>
                    <a:cubicBezTo>
                      <a:pt x="889" y="0"/>
                      <a:pt x="720" y="36"/>
                      <a:pt x="557" y="112"/>
                    </a:cubicBezTo>
                    <a:cubicBezTo>
                      <a:pt x="1" y="380"/>
                      <a:pt x="206" y="832"/>
                      <a:pt x="475" y="1408"/>
                    </a:cubicBezTo>
                    <a:cubicBezTo>
                      <a:pt x="687" y="1851"/>
                      <a:pt x="875" y="2228"/>
                      <a:pt x="1233" y="2228"/>
                    </a:cubicBezTo>
                    <a:cubicBezTo>
                      <a:pt x="1325" y="2228"/>
                      <a:pt x="1427" y="2203"/>
                      <a:pt x="1544" y="2149"/>
                    </a:cubicBezTo>
                    <a:cubicBezTo>
                      <a:pt x="2099" y="1881"/>
                      <a:pt x="2346" y="1203"/>
                      <a:pt x="2058" y="646"/>
                    </a:cubicBezTo>
                    <a:cubicBezTo>
                      <a:pt x="1867" y="233"/>
                      <a:pt x="1473" y="0"/>
                      <a:pt x="10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6"/>
              <p:cNvSpPr/>
              <p:nvPr/>
            </p:nvSpPr>
            <p:spPr>
              <a:xfrm>
                <a:off x="7398478" y="1971901"/>
                <a:ext cx="47470" cy="41215"/>
              </a:xfrm>
              <a:custGeom>
                <a:avLst/>
                <a:gdLst/>
                <a:ahLst/>
                <a:cxnLst/>
                <a:rect l="l" t="t" r="r" b="b"/>
                <a:pathLst>
                  <a:path w="2201" h="1911" extrusionOk="0">
                    <a:moveTo>
                      <a:pt x="185" y="0"/>
                    </a:moveTo>
                    <a:lnTo>
                      <a:pt x="185" y="0"/>
                    </a:lnTo>
                    <a:cubicBezTo>
                      <a:pt x="0" y="269"/>
                      <a:pt x="165" y="659"/>
                      <a:pt x="371" y="1091"/>
                    </a:cubicBezTo>
                    <a:cubicBezTo>
                      <a:pt x="583" y="1534"/>
                      <a:pt x="771" y="1911"/>
                      <a:pt x="1129" y="1911"/>
                    </a:cubicBezTo>
                    <a:cubicBezTo>
                      <a:pt x="1221" y="1911"/>
                      <a:pt x="1323" y="1886"/>
                      <a:pt x="1440" y="1832"/>
                    </a:cubicBezTo>
                    <a:cubicBezTo>
                      <a:pt x="1975" y="1564"/>
                      <a:pt x="2201" y="927"/>
                      <a:pt x="1975" y="371"/>
                    </a:cubicBezTo>
                    <a:lnTo>
                      <a:pt x="1975" y="371"/>
                    </a:lnTo>
                    <a:cubicBezTo>
                      <a:pt x="1352" y="703"/>
                      <a:pt x="953" y="851"/>
                      <a:pt x="694" y="851"/>
                    </a:cubicBezTo>
                    <a:cubicBezTo>
                      <a:pt x="312" y="851"/>
                      <a:pt x="234" y="528"/>
                      <a:pt x="1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6"/>
              <p:cNvSpPr/>
              <p:nvPr/>
            </p:nvSpPr>
            <p:spPr>
              <a:xfrm>
                <a:off x="7286198" y="2024590"/>
                <a:ext cx="52840" cy="50188"/>
              </a:xfrm>
              <a:custGeom>
                <a:avLst/>
                <a:gdLst/>
                <a:ahLst/>
                <a:cxnLst/>
                <a:rect l="l" t="t" r="r" b="b"/>
                <a:pathLst>
                  <a:path w="2450" h="2327" extrusionOk="0">
                    <a:moveTo>
                      <a:pt x="1090" y="1"/>
                    </a:moveTo>
                    <a:cubicBezTo>
                      <a:pt x="923" y="1"/>
                      <a:pt x="755" y="36"/>
                      <a:pt x="598" y="108"/>
                    </a:cubicBezTo>
                    <a:cubicBezTo>
                      <a:pt x="1" y="396"/>
                      <a:pt x="228" y="870"/>
                      <a:pt x="494" y="1466"/>
                    </a:cubicBezTo>
                    <a:cubicBezTo>
                      <a:pt x="724" y="1943"/>
                      <a:pt x="928" y="2327"/>
                      <a:pt x="1293" y="2327"/>
                    </a:cubicBezTo>
                    <a:cubicBezTo>
                      <a:pt x="1386" y="2327"/>
                      <a:pt x="1489" y="2302"/>
                      <a:pt x="1605" y="2248"/>
                    </a:cubicBezTo>
                    <a:cubicBezTo>
                      <a:pt x="2203" y="1960"/>
                      <a:pt x="2450" y="1260"/>
                      <a:pt x="2162" y="665"/>
                    </a:cubicBezTo>
                    <a:cubicBezTo>
                      <a:pt x="1967" y="246"/>
                      <a:pt x="1533" y="1"/>
                      <a:pt x="10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6"/>
              <p:cNvSpPr/>
              <p:nvPr/>
            </p:nvSpPr>
            <p:spPr>
              <a:xfrm>
                <a:off x="7288441" y="2031169"/>
                <a:ext cx="50144" cy="48052"/>
              </a:xfrm>
              <a:custGeom>
                <a:avLst/>
                <a:gdLst/>
                <a:ahLst/>
                <a:cxnLst/>
                <a:rect l="l" t="t" r="r" b="b"/>
                <a:pathLst>
                  <a:path w="2325" h="2228" extrusionOk="0">
                    <a:moveTo>
                      <a:pt x="1044" y="1"/>
                    </a:moveTo>
                    <a:cubicBezTo>
                      <a:pt x="879" y="1"/>
                      <a:pt x="712" y="37"/>
                      <a:pt x="555" y="113"/>
                    </a:cubicBezTo>
                    <a:cubicBezTo>
                      <a:pt x="0" y="379"/>
                      <a:pt x="206" y="832"/>
                      <a:pt x="473" y="1408"/>
                    </a:cubicBezTo>
                    <a:cubicBezTo>
                      <a:pt x="686" y="1851"/>
                      <a:pt x="873" y="2228"/>
                      <a:pt x="1231" y="2228"/>
                    </a:cubicBezTo>
                    <a:cubicBezTo>
                      <a:pt x="1322" y="2228"/>
                      <a:pt x="1425" y="2203"/>
                      <a:pt x="1543" y="2149"/>
                    </a:cubicBezTo>
                    <a:cubicBezTo>
                      <a:pt x="2099" y="1882"/>
                      <a:pt x="2324" y="1202"/>
                      <a:pt x="2058" y="648"/>
                    </a:cubicBezTo>
                    <a:cubicBezTo>
                      <a:pt x="1865" y="234"/>
                      <a:pt x="1462" y="1"/>
                      <a:pt x="10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6"/>
              <p:cNvSpPr/>
              <p:nvPr/>
            </p:nvSpPr>
            <p:spPr>
              <a:xfrm>
                <a:off x="7290640" y="2038027"/>
                <a:ext cx="47513" cy="41194"/>
              </a:xfrm>
              <a:custGeom>
                <a:avLst/>
                <a:gdLst/>
                <a:ahLst/>
                <a:cxnLst/>
                <a:rect l="l" t="t" r="r" b="b"/>
                <a:pathLst>
                  <a:path w="2203" h="1910" extrusionOk="0">
                    <a:moveTo>
                      <a:pt x="186" y="0"/>
                    </a:moveTo>
                    <a:cubicBezTo>
                      <a:pt x="0" y="267"/>
                      <a:pt x="165" y="659"/>
                      <a:pt x="371" y="1090"/>
                    </a:cubicBezTo>
                    <a:cubicBezTo>
                      <a:pt x="584" y="1533"/>
                      <a:pt x="771" y="1910"/>
                      <a:pt x="1129" y="1910"/>
                    </a:cubicBezTo>
                    <a:cubicBezTo>
                      <a:pt x="1220" y="1910"/>
                      <a:pt x="1323" y="1885"/>
                      <a:pt x="1441" y="1831"/>
                    </a:cubicBezTo>
                    <a:cubicBezTo>
                      <a:pt x="1975" y="1564"/>
                      <a:pt x="2203" y="925"/>
                      <a:pt x="1975" y="371"/>
                    </a:cubicBezTo>
                    <a:lnTo>
                      <a:pt x="1975" y="371"/>
                    </a:lnTo>
                    <a:cubicBezTo>
                      <a:pt x="1353" y="703"/>
                      <a:pt x="955" y="850"/>
                      <a:pt x="696" y="850"/>
                    </a:cubicBezTo>
                    <a:cubicBezTo>
                      <a:pt x="314" y="850"/>
                      <a:pt x="236" y="528"/>
                      <a:pt x="1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6"/>
              <p:cNvSpPr/>
              <p:nvPr/>
            </p:nvSpPr>
            <p:spPr>
              <a:xfrm>
                <a:off x="7161537" y="2098869"/>
                <a:ext cx="52819" cy="50403"/>
              </a:xfrm>
              <a:custGeom>
                <a:avLst/>
                <a:gdLst/>
                <a:ahLst/>
                <a:cxnLst/>
                <a:rect l="l" t="t" r="r" b="b"/>
                <a:pathLst>
                  <a:path w="2449" h="2337" extrusionOk="0">
                    <a:moveTo>
                      <a:pt x="1107" y="0"/>
                    </a:moveTo>
                    <a:cubicBezTo>
                      <a:pt x="934" y="0"/>
                      <a:pt x="760" y="39"/>
                      <a:pt x="597" y="120"/>
                    </a:cubicBezTo>
                    <a:cubicBezTo>
                      <a:pt x="1" y="408"/>
                      <a:pt x="226" y="882"/>
                      <a:pt x="494" y="1478"/>
                    </a:cubicBezTo>
                    <a:cubicBezTo>
                      <a:pt x="726" y="1940"/>
                      <a:pt x="930" y="2337"/>
                      <a:pt x="1300" y="2337"/>
                    </a:cubicBezTo>
                    <a:cubicBezTo>
                      <a:pt x="1391" y="2337"/>
                      <a:pt x="1492" y="2313"/>
                      <a:pt x="1605" y="2260"/>
                    </a:cubicBezTo>
                    <a:cubicBezTo>
                      <a:pt x="2201" y="1972"/>
                      <a:pt x="2448" y="1272"/>
                      <a:pt x="2160" y="677"/>
                    </a:cubicBezTo>
                    <a:cubicBezTo>
                      <a:pt x="1969" y="248"/>
                      <a:pt x="1544" y="0"/>
                      <a:pt x="11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6"/>
              <p:cNvSpPr/>
              <p:nvPr/>
            </p:nvSpPr>
            <p:spPr>
              <a:xfrm>
                <a:off x="7163737" y="2105512"/>
                <a:ext cx="50188" cy="48246"/>
              </a:xfrm>
              <a:custGeom>
                <a:avLst/>
                <a:gdLst/>
                <a:ahLst/>
                <a:cxnLst/>
                <a:rect l="l" t="t" r="r" b="b"/>
                <a:pathLst>
                  <a:path w="2327" h="2237" extrusionOk="0">
                    <a:moveTo>
                      <a:pt x="1052" y="1"/>
                    </a:moveTo>
                    <a:cubicBezTo>
                      <a:pt x="885" y="1"/>
                      <a:pt x="716" y="39"/>
                      <a:pt x="557" y="122"/>
                    </a:cubicBezTo>
                    <a:cubicBezTo>
                      <a:pt x="1" y="388"/>
                      <a:pt x="207" y="841"/>
                      <a:pt x="475" y="1397"/>
                    </a:cubicBezTo>
                    <a:cubicBezTo>
                      <a:pt x="687" y="1856"/>
                      <a:pt x="875" y="2237"/>
                      <a:pt x="1223" y="2237"/>
                    </a:cubicBezTo>
                    <a:cubicBezTo>
                      <a:pt x="1311" y="2237"/>
                      <a:pt x="1410" y="2212"/>
                      <a:pt x="1523" y="2158"/>
                    </a:cubicBezTo>
                    <a:cubicBezTo>
                      <a:pt x="2099" y="1870"/>
                      <a:pt x="2326" y="1211"/>
                      <a:pt x="2058" y="635"/>
                    </a:cubicBezTo>
                    <a:cubicBezTo>
                      <a:pt x="1868" y="240"/>
                      <a:pt x="1467" y="1"/>
                      <a:pt x="10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6"/>
              <p:cNvSpPr/>
              <p:nvPr/>
            </p:nvSpPr>
            <p:spPr>
              <a:xfrm>
                <a:off x="7165980" y="2112564"/>
                <a:ext cx="47470" cy="41194"/>
              </a:xfrm>
              <a:custGeom>
                <a:avLst/>
                <a:gdLst/>
                <a:ahLst/>
                <a:cxnLst/>
                <a:rect l="l" t="t" r="r" b="b"/>
                <a:pathLst>
                  <a:path w="2201" h="1910" extrusionOk="0">
                    <a:moveTo>
                      <a:pt x="185" y="1"/>
                    </a:moveTo>
                    <a:cubicBezTo>
                      <a:pt x="0" y="267"/>
                      <a:pt x="165" y="637"/>
                      <a:pt x="371" y="1070"/>
                    </a:cubicBezTo>
                    <a:cubicBezTo>
                      <a:pt x="583" y="1529"/>
                      <a:pt x="771" y="1910"/>
                      <a:pt x="1119" y="1910"/>
                    </a:cubicBezTo>
                    <a:cubicBezTo>
                      <a:pt x="1207" y="1910"/>
                      <a:pt x="1306" y="1885"/>
                      <a:pt x="1419" y="1831"/>
                    </a:cubicBezTo>
                    <a:cubicBezTo>
                      <a:pt x="1975" y="1564"/>
                      <a:pt x="2201" y="925"/>
                      <a:pt x="1975" y="371"/>
                    </a:cubicBezTo>
                    <a:lnTo>
                      <a:pt x="1975" y="371"/>
                    </a:lnTo>
                    <a:cubicBezTo>
                      <a:pt x="1350" y="695"/>
                      <a:pt x="951" y="841"/>
                      <a:pt x="692" y="841"/>
                    </a:cubicBezTo>
                    <a:cubicBezTo>
                      <a:pt x="312" y="841"/>
                      <a:pt x="234" y="526"/>
                      <a:pt x="18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6"/>
              <p:cNvSpPr/>
              <p:nvPr/>
            </p:nvSpPr>
            <p:spPr>
              <a:xfrm>
                <a:off x="7496977" y="1894150"/>
                <a:ext cx="52366" cy="50188"/>
              </a:xfrm>
              <a:custGeom>
                <a:avLst/>
                <a:gdLst/>
                <a:ahLst/>
                <a:cxnLst/>
                <a:rect l="l" t="t" r="r" b="b"/>
                <a:pathLst>
                  <a:path w="2428" h="2327" extrusionOk="0">
                    <a:moveTo>
                      <a:pt x="1077" y="1"/>
                    </a:moveTo>
                    <a:cubicBezTo>
                      <a:pt x="909" y="1"/>
                      <a:pt x="739" y="35"/>
                      <a:pt x="576" y="108"/>
                    </a:cubicBezTo>
                    <a:cubicBezTo>
                      <a:pt x="0" y="396"/>
                      <a:pt x="206" y="870"/>
                      <a:pt x="494" y="1466"/>
                    </a:cubicBezTo>
                    <a:cubicBezTo>
                      <a:pt x="707" y="1942"/>
                      <a:pt x="907" y="2327"/>
                      <a:pt x="1282" y="2327"/>
                    </a:cubicBezTo>
                    <a:cubicBezTo>
                      <a:pt x="1377" y="2327"/>
                      <a:pt x="1484" y="2302"/>
                      <a:pt x="1605" y="2248"/>
                    </a:cubicBezTo>
                    <a:cubicBezTo>
                      <a:pt x="2181" y="1960"/>
                      <a:pt x="2428" y="1260"/>
                      <a:pt x="2160" y="664"/>
                    </a:cubicBezTo>
                    <a:cubicBezTo>
                      <a:pt x="1950" y="246"/>
                      <a:pt x="1523" y="1"/>
                      <a:pt x="10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6"/>
              <p:cNvSpPr/>
              <p:nvPr/>
            </p:nvSpPr>
            <p:spPr>
              <a:xfrm>
                <a:off x="7498745" y="1900728"/>
                <a:ext cx="50597" cy="48052"/>
              </a:xfrm>
              <a:custGeom>
                <a:avLst/>
                <a:gdLst/>
                <a:ahLst/>
                <a:cxnLst/>
                <a:rect l="l" t="t" r="r" b="b"/>
                <a:pathLst>
                  <a:path w="2346" h="2228" extrusionOk="0">
                    <a:moveTo>
                      <a:pt x="1053" y="0"/>
                    </a:moveTo>
                    <a:cubicBezTo>
                      <a:pt x="887" y="0"/>
                      <a:pt x="718" y="37"/>
                      <a:pt x="555" y="112"/>
                    </a:cubicBezTo>
                    <a:cubicBezTo>
                      <a:pt x="1" y="379"/>
                      <a:pt x="206" y="832"/>
                      <a:pt x="473" y="1408"/>
                    </a:cubicBezTo>
                    <a:cubicBezTo>
                      <a:pt x="687" y="1851"/>
                      <a:pt x="873" y="2228"/>
                      <a:pt x="1231" y="2228"/>
                    </a:cubicBezTo>
                    <a:cubicBezTo>
                      <a:pt x="1322" y="2228"/>
                      <a:pt x="1425" y="2203"/>
                      <a:pt x="1543" y="2148"/>
                    </a:cubicBezTo>
                    <a:cubicBezTo>
                      <a:pt x="2099" y="1882"/>
                      <a:pt x="2346" y="1202"/>
                      <a:pt x="2078" y="647"/>
                    </a:cubicBezTo>
                    <a:cubicBezTo>
                      <a:pt x="1871" y="234"/>
                      <a:pt x="1474" y="0"/>
                      <a:pt x="10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6"/>
              <p:cNvSpPr/>
              <p:nvPr/>
            </p:nvSpPr>
            <p:spPr>
              <a:xfrm>
                <a:off x="7500945" y="1907587"/>
                <a:ext cx="47513" cy="41194"/>
              </a:xfrm>
              <a:custGeom>
                <a:avLst/>
                <a:gdLst/>
                <a:ahLst/>
                <a:cxnLst/>
                <a:rect l="l" t="t" r="r" b="b"/>
                <a:pathLst>
                  <a:path w="2203" h="1910" extrusionOk="0">
                    <a:moveTo>
                      <a:pt x="206" y="0"/>
                    </a:moveTo>
                    <a:lnTo>
                      <a:pt x="206" y="0"/>
                    </a:lnTo>
                    <a:cubicBezTo>
                      <a:pt x="1" y="267"/>
                      <a:pt x="165" y="659"/>
                      <a:pt x="371" y="1090"/>
                    </a:cubicBezTo>
                    <a:cubicBezTo>
                      <a:pt x="585" y="1533"/>
                      <a:pt x="771" y="1910"/>
                      <a:pt x="1129" y="1910"/>
                    </a:cubicBezTo>
                    <a:cubicBezTo>
                      <a:pt x="1220" y="1910"/>
                      <a:pt x="1323" y="1885"/>
                      <a:pt x="1441" y="1830"/>
                    </a:cubicBezTo>
                    <a:cubicBezTo>
                      <a:pt x="1976" y="1564"/>
                      <a:pt x="2203" y="925"/>
                      <a:pt x="1976" y="370"/>
                    </a:cubicBezTo>
                    <a:lnTo>
                      <a:pt x="1976" y="370"/>
                    </a:lnTo>
                    <a:cubicBezTo>
                      <a:pt x="1353" y="703"/>
                      <a:pt x="955" y="850"/>
                      <a:pt x="698" y="850"/>
                    </a:cubicBezTo>
                    <a:cubicBezTo>
                      <a:pt x="317" y="850"/>
                      <a:pt x="244" y="527"/>
                      <a:pt x="2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6"/>
              <p:cNvSpPr/>
              <p:nvPr/>
            </p:nvSpPr>
            <p:spPr>
              <a:xfrm>
                <a:off x="6922828" y="2236319"/>
                <a:ext cx="51935" cy="50058"/>
              </a:xfrm>
              <a:custGeom>
                <a:avLst/>
                <a:gdLst/>
                <a:ahLst/>
                <a:cxnLst/>
                <a:rect l="l" t="t" r="r" b="b"/>
                <a:pathLst>
                  <a:path w="2408" h="2321" extrusionOk="0">
                    <a:moveTo>
                      <a:pt x="1060" y="1"/>
                    </a:moveTo>
                    <a:cubicBezTo>
                      <a:pt x="898" y="1"/>
                      <a:pt x="734" y="34"/>
                      <a:pt x="577" y="105"/>
                    </a:cubicBezTo>
                    <a:cubicBezTo>
                      <a:pt x="1" y="372"/>
                      <a:pt x="185" y="865"/>
                      <a:pt x="453" y="1441"/>
                    </a:cubicBezTo>
                    <a:cubicBezTo>
                      <a:pt x="668" y="1922"/>
                      <a:pt x="869" y="2321"/>
                      <a:pt x="1239" y="2321"/>
                    </a:cubicBezTo>
                    <a:cubicBezTo>
                      <a:pt x="1329" y="2321"/>
                      <a:pt x="1430" y="2297"/>
                      <a:pt x="1543" y="2245"/>
                    </a:cubicBezTo>
                    <a:cubicBezTo>
                      <a:pt x="2140" y="1976"/>
                      <a:pt x="2407" y="1298"/>
                      <a:pt x="2140" y="701"/>
                    </a:cubicBezTo>
                    <a:cubicBezTo>
                      <a:pt x="1943" y="262"/>
                      <a:pt x="1511" y="1"/>
                      <a:pt x="10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6"/>
              <p:cNvSpPr/>
              <p:nvPr/>
            </p:nvSpPr>
            <p:spPr>
              <a:xfrm>
                <a:off x="6924618" y="2242724"/>
                <a:ext cx="49713" cy="48354"/>
              </a:xfrm>
              <a:custGeom>
                <a:avLst/>
                <a:gdLst/>
                <a:ahLst/>
                <a:cxnLst/>
                <a:rect l="l" t="t" r="r" b="b"/>
                <a:pathLst>
                  <a:path w="2305" h="2242" extrusionOk="0">
                    <a:moveTo>
                      <a:pt x="1015" y="1"/>
                    </a:moveTo>
                    <a:cubicBezTo>
                      <a:pt x="862" y="1"/>
                      <a:pt x="705" y="32"/>
                      <a:pt x="555" y="96"/>
                    </a:cubicBezTo>
                    <a:cubicBezTo>
                      <a:pt x="0" y="363"/>
                      <a:pt x="185" y="837"/>
                      <a:pt x="431" y="1391"/>
                    </a:cubicBezTo>
                    <a:cubicBezTo>
                      <a:pt x="648" y="1857"/>
                      <a:pt x="837" y="2242"/>
                      <a:pt x="1195" y="2242"/>
                    </a:cubicBezTo>
                    <a:cubicBezTo>
                      <a:pt x="1280" y="2242"/>
                      <a:pt x="1375" y="2220"/>
                      <a:pt x="1481" y="2173"/>
                    </a:cubicBezTo>
                    <a:cubicBezTo>
                      <a:pt x="2057" y="1906"/>
                      <a:pt x="2304" y="1248"/>
                      <a:pt x="2057" y="672"/>
                    </a:cubicBezTo>
                    <a:cubicBezTo>
                      <a:pt x="1859" y="247"/>
                      <a:pt x="1448" y="1"/>
                      <a:pt x="10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6"/>
              <p:cNvSpPr/>
              <p:nvPr/>
            </p:nvSpPr>
            <p:spPr>
              <a:xfrm>
                <a:off x="6926818" y="2249216"/>
                <a:ext cx="47039" cy="41863"/>
              </a:xfrm>
              <a:custGeom>
                <a:avLst/>
                <a:gdLst/>
                <a:ahLst/>
                <a:cxnLst/>
                <a:rect l="l" t="t" r="r" b="b"/>
                <a:pathLst>
                  <a:path w="2181" h="1941" extrusionOk="0">
                    <a:moveTo>
                      <a:pt x="186" y="1"/>
                    </a:moveTo>
                    <a:cubicBezTo>
                      <a:pt x="0" y="267"/>
                      <a:pt x="145" y="659"/>
                      <a:pt x="329" y="1090"/>
                    </a:cubicBezTo>
                    <a:cubicBezTo>
                      <a:pt x="546" y="1556"/>
                      <a:pt x="735" y="1941"/>
                      <a:pt x="1093" y="1941"/>
                    </a:cubicBezTo>
                    <a:cubicBezTo>
                      <a:pt x="1178" y="1941"/>
                      <a:pt x="1273" y="1919"/>
                      <a:pt x="1379" y="1872"/>
                    </a:cubicBezTo>
                    <a:cubicBezTo>
                      <a:pt x="1934" y="1625"/>
                      <a:pt x="2181" y="988"/>
                      <a:pt x="1955" y="432"/>
                    </a:cubicBezTo>
                    <a:lnTo>
                      <a:pt x="1955" y="432"/>
                    </a:lnTo>
                    <a:cubicBezTo>
                      <a:pt x="1344" y="730"/>
                      <a:pt x="949" y="864"/>
                      <a:pt x="692" y="864"/>
                    </a:cubicBezTo>
                    <a:cubicBezTo>
                      <a:pt x="291" y="864"/>
                      <a:pt x="223" y="539"/>
                      <a:pt x="1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6"/>
              <p:cNvSpPr/>
              <p:nvPr/>
            </p:nvSpPr>
            <p:spPr>
              <a:xfrm>
                <a:off x="6813222" y="2299770"/>
                <a:ext cx="52387" cy="50058"/>
              </a:xfrm>
              <a:custGeom>
                <a:avLst/>
                <a:gdLst/>
                <a:ahLst/>
                <a:cxnLst/>
                <a:rect l="l" t="t" r="r" b="b"/>
                <a:pathLst>
                  <a:path w="2429" h="2321" extrusionOk="0">
                    <a:moveTo>
                      <a:pt x="1080" y="1"/>
                    </a:moveTo>
                    <a:cubicBezTo>
                      <a:pt x="919" y="1"/>
                      <a:pt x="755" y="34"/>
                      <a:pt x="598" y="104"/>
                    </a:cubicBezTo>
                    <a:cubicBezTo>
                      <a:pt x="1" y="372"/>
                      <a:pt x="206" y="845"/>
                      <a:pt x="475" y="1442"/>
                    </a:cubicBezTo>
                    <a:cubicBezTo>
                      <a:pt x="689" y="1921"/>
                      <a:pt x="877" y="2320"/>
                      <a:pt x="1252" y="2320"/>
                    </a:cubicBezTo>
                    <a:cubicBezTo>
                      <a:pt x="1344" y="2320"/>
                      <a:pt x="1447" y="2296"/>
                      <a:pt x="1564" y="2244"/>
                    </a:cubicBezTo>
                    <a:cubicBezTo>
                      <a:pt x="2162" y="1977"/>
                      <a:pt x="2428" y="1278"/>
                      <a:pt x="2162" y="701"/>
                    </a:cubicBezTo>
                    <a:cubicBezTo>
                      <a:pt x="1964" y="261"/>
                      <a:pt x="1532" y="1"/>
                      <a:pt x="10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6"/>
              <p:cNvSpPr/>
              <p:nvPr/>
            </p:nvSpPr>
            <p:spPr>
              <a:xfrm>
                <a:off x="6815012" y="2306154"/>
                <a:ext cx="50166" cy="48160"/>
              </a:xfrm>
              <a:custGeom>
                <a:avLst/>
                <a:gdLst/>
                <a:ahLst/>
                <a:cxnLst/>
                <a:rect l="l" t="t" r="r" b="b"/>
                <a:pathLst>
                  <a:path w="2326" h="2233" extrusionOk="0">
                    <a:moveTo>
                      <a:pt x="1027" y="1"/>
                    </a:moveTo>
                    <a:cubicBezTo>
                      <a:pt x="875" y="1"/>
                      <a:pt x="721" y="32"/>
                      <a:pt x="576" y="96"/>
                    </a:cubicBezTo>
                    <a:cubicBezTo>
                      <a:pt x="0" y="364"/>
                      <a:pt x="186" y="817"/>
                      <a:pt x="453" y="1393"/>
                    </a:cubicBezTo>
                    <a:cubicBezTo>
                      <a:pt x="649" y="1852"/>
                      <a:pt x="833" y="2233"/>
                      <a:pt x="1192" y="2233"/>
                    </a:cubicBezTo>
                    <a:cubicBezTo>
                      <a:pt x="1283" y="2233"/>
                      <a:pt x="1386" y="2208"/>
                      <a:pt x="1503" y="2153"/>
                    </a:cubicBezTo>
                    <a:cubicBezTo>
                      <a:pt x="2057" y="1906"/>
                      <a:pt x="2325" y="1248"/>
                      <a:pt x="2057" y="672"/>
                    </a:cubicBezTo>
                    <a:cubicBezTo>
                      <a:pt x="1875" y="247"/>
                      <a:pt x="1457" y="1"/>
                      <a:pt x="10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6"/>
              <p:cNvSpPr/>
              <p:nvPr/>
            </p:nvSpPr>
            <p:spPr>
              <a:xfrm>
                <a:off x="6817234" y="2312646"/>
                <a:ext cx="47060" cy="41668"/>
              </a:xfrm>
              <a:custGeom>
                <a:avLst/>
                <a:gdLst/>
                <a:ahLst/>
                <a:cxnLst/>
                <a:rect l="l" t="t" r="r" b="b"/>
                <a:pathLst>
                  <a:path w="2182" h="1932" extrusionOk="0">
                    <a:moveTo>
                      <a:pt x="206" y="1"/>
                    </a:moveTo>
                    <a:cubicBezTo>
                      <a:pt x="1" y="269"/>
                      <a:pt x="144" y="659"/>
                      <a:pt x="350" y="1092"/>
                    </a:cubicBezTo>
                    <a:cubicBezTo>
                      <a:pt x="546" y="1551"/>
                      <a:pt x="730" y="1932"/>
                      <a:pt x="1089" y="1932"/>
                    </a:cubicBezTo>
                    <a:cubicBezTo>
                      <a:pt x="1180" y="1932"/>
                      <a:pt x="1283" y="1907"/>
                      <a:pt x="1400" y="1852"/>
                    </a:cubicBezTo>
                    <a:cubicBezTo>
                      <a:pt x="1934" y="1605"/>
                      <a:pt x="2181" y="988"/>
                      <a:pt x="1976" y="434"/>
                    </a:cubicBezTo>
                    <a:lnTo>
                      <a:pt x="1976" y="434"/>
                    </a:lnTo>
                    <a:cubicBezTo>
                      <a:pt x="1364" y="731"/>
                      <a:pt x="967" y="865"/>
                      <a:pt x="707" y="865"/>
                    </a:cubicBezTo>
                    <a:cubicBezTo>
                      <a:pt x="302" y="865"/>
                      <a:pt x="231" y="540"/>
                      <a:pt x="2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6"/>
              <p:cNvSpPr/>
              <p:nvPr/>
            </p:nvSpPr>
            <p:spPr>
              <a:xfrm>
                <a:off x="6686794" y="2370770"/>
                <a:ext cx="51913" cy="50490"/>
              </a:xfrm>
              <a:custGeom>
                <a:avLst/>
                <a:gdLst/>
                <a:ahLst/>
                <a:cxnLst/>
                <a:rect l="l" t="t" r="r" b="b"/>
                <a:pathLst>
                  <a:path w="2407" h="2341" extrusionOk="0">
                    <a:moveTo>
                      <a:pt x="1059" y="0"/>
                    </a:moveTo>
                    <a:cubicBezTo>
                      <a:pt x="897" y="0"/>
                      <a:pt x="733" y="33"/>
                      <a:pt x="576" y="104"/>
                    </a:cubicBezTo>
                    <a:cubicBezTo>
                      <a:pt x="0" y="372"/>
                      <a:pt x="185" y="866"/>
                      <a:pt x="453" y="1461"/>
                    </a:cubicBezTo>
                    <a:cubicBezTo>
                      <a:pt x="667" y="1941"/>
                      <a:pt x="869" y="2341"/>
                      <a:pt x="1239" y="2341"/>
                    </a:cubicBezTo>
                    <a:cubicBezTo>
                      <a:pt x="1329" y="2341"/>
                      <a:pt x="1429" y="2317"/>
                      <a:pt x="1543" y="2265"/>
                    </a:cubicBezTo>
                    <a:cubicBezTo>
                      <a:pt x="2140" y="1996"/>
                      <a:pt x="2407" y="1297"/>
                      <a:pt x="2140" y="701"/>
                    </a:cubicBezTo>
                    <a:cubicBezTo>
                      <a:pt x="1942" y="261"/>
                      <a:pt x="1511" y="0"/>
                      <a:pt x="1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6"/>
              <p:cNvSpPr/>
              <p:nvPr/>
            </p:nvSpPr>
            <p:spPr>
              <a:xfrm>
                <a:off x="6688562" y="2377607"/>
                <a:ext cx="49713" cy="48139"/>
              </a:xfrm>
              <a:custGeom>
                <a:avLst/>
                <a:gdLst/>
                <a:ahLst/>
                <a:cxnLst/>
                <a:rect l="l" t="t" r="r" b="b"/>
                <a:pathLst>
                  <a:path w="2305" h="2232" extrusionOk="0">
                    <a:moveTo>
                      <a:pt x="1015" y="1"/>
                    </a:moveTo>
                    <a:cubicBezTo>
                      <a:pt x="862" y="1"/>
                      <a:pt x="706" y="32"/>
                      <a:pt x="555" y="96"/>
                    </a:cubicBezTo>
                    <a:cubicBezTo>
                      <a:pt x="1" y="343"/>
                      <a:pt x="185" y="815"/>
                      <a:pt x="432" y="1391"/>
                    </a:cubicBezTo>
                    <a:cubicBezTo>
                      <a:pt x="646" y="1851"/>
                      <a:pt x="833" y="2232"/>
                      <a:pt x="1182" y="2232"/>
                    </a:cubicBezTo>
                    <a:cubicBezTo>
                      <a:pt x="1270" y="2232"/>
                      <a:pt x="1369" y="2207"/>
                      <a:pt x="1482" y="2153"/>
                    </a:cubicBezTo>
                    <a:cubicBezTo>
                      <a:pt x="2058" y="1906"/>
                      <a:pt x="2305" y="1227"/>
                      <a:pt x="2058" y="672"/>
                    </a:cubicBezTo>
                    <a:cubicBezTo>
                      <a:pt x="1860" y="247"/>
                      <a:pt x="1449" y="1"/>
                      <a:pt x="10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6"/>
              <p:cNvSpPr/>
              <p:nvPr/>
            </p:nvSpPr>
            <p:spPr>
              <a:xfrm>
                <a:off x="6690762" y="2384099"/>
                <a:ext cx="47060" cy="41647"/>
              </a:xfrm>
              <a:custGeom>
                <a:avLst/>
                <a:gdLst/>
                <a:ahLst/>
                <a:cxnLst/>
                <a:rect l="l" t="t" r="r" b="b"/>
                <a:pathLst>
                  <a:path w="2182" h="1931" extrusionOk="0">
                    <a:moveTo>
                      <a:pt x="187" y="1"/>
                    </a:moveTo>
                    <a:cubicBezTo>
                      <a:pt x="1" y="267"/>
                      <a:pt x="146" y="638"/>
                      <a:pt x="330" y="1090"/>
                    </a:cubicBezTo>
                    <a:cubicBezTo>
                      <a:pt x="544" y="1550"/>
                      <a:pt x="731" y="1931"/>
                      <a:pt x="1080" y="1931"/>
                    </a:cubicBezTo>
                    <a:cubicBezTo>
                      <a:pt x="1168" y="1931"/>
                      <a:pt x="1267" y="1906"/>
                      <a:pt x="1380" y="1852"/>
                    </a:cubicBezTo>
                    <a:cubicBezTo>
                      <a:pt x="1935" y="1605"/>
                      <a:pt x="2181" y="967"/>
                      <a:pt x="1956" y="412"/>
                    </a:cubicBezTo>
                    <a:lnTo>
                      <a:pt x="1956" y="412"/>
                    </a:lnTo>
                    <a:cubicBezTo>
                      <a:pt x="1338" y="721"/>
                      <a:pt x="942" y="860"/>
                      <a:pt x="685" y="860"/>
                    </a:cubicBezTo>
                    <a:cubicBezTo>
                      <a:pt x="291" y="860"/>
                      <a:pt x="224" y="535"/>
                      <a:pt x="1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6"/>
              <p:cNvSpPr/>
              <p:nvPr/>
            </p:nvSpPr>
            <p:spPr>
              <a:xfrm>
                <a:off x="7026654" y="2174571"/>
                <a:ext cx="52387" cy="50144"/>
              </a:xfrm>
              <a:custGeom>
                <a:avLst/>
                <a:gdLst/>
                <a:ahLst/>
                <a:cxnLst/>
                <a:rect l="l" t="t" r="r" b="b"/>
                <a:pathLst>
                  <a:path w="2429" h="2325" extrusionOk="0">
                    <a:moveTo>
                      <a:pt x="1095" y="1"/>
                    </a:moveTo>
                    <a:cubicBezTo>
                      <a:pt x="928" y="1"/>
                      <a:pt x="759" y="35"/>
                      <a:pt x="597" y="108"/>
                    </a:cubicBezTo>
                    <a:cubicBezTo>
                      <a:pt x="1" y="376"/>
                      <a:pt x="207" y="848"/>
                      <a:pt x="473" y="1446"/>
                    </a:cubicBezTo>
                    <a:cubicBezTo>
                      <a:pt x="689" y="1924"/>
                      <a:pt x="876" y="2324"/>
                      <a:pt x="1251" y="2324"/>
                    </a:cubicBezTo>
                    <a:cubicBezTo>
                      <a:pt x="1343" y="2324"/>
                      <a:pt x="1447" y="2300"/>
                      <a:pt x="1564" y="2247"/>
                    </a:cubicBezTo>
                    <a:cubicBezTo>
                      <a:pt x="2160" y="1981"/>
                      <a:pt x="2428" y="1281"/>
                      <a:pt x="2160" y="684"/>
                    </a:cubicBezTo>
                    <a:cubicBezTo>
                      <a:pt x="1966" y="250"/>
                      <a:pt x="1542" y="1"/>
                      <a:pt x="10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6"/>
              <p:cNvSpPr/>
              <p:nvPr/>
            </p:nvSpPr>
            <p:spPr>
              <a:xfrm>
                <a:off x="7028444" y="2181041"/>
                <a:ext cx="50123" cy="48160"/>
              </a:xfrm>
              <a:custGeom>
                <a:avLst/>
                <a:gdLst/>
                <a:ahLst/>
                <a:cxnLst/>
                <a:rect l="l" t="t" r="r" b="b"/>
                <a:pathLst>
                  <a:path w="2324" h="2233" extrusionOk="0">
                    <a:moveTo>
                      <a:pt x="1036" y="0"/>
                    </a:moveTo>
                    <a:cubicBezTo>
                      <a:pt x="883" y="0"/>
                      <a:pt x="727" y="31"/>
                      <a:pt x="576" y="96"/>
                    </a:cubicBezTo>
                    <a:cubicBezTo>
                      <a:pt x="0" y="364"/>
                      <a:pt x="206" y="817"/>
                      <a:pt x="453" y="1393"/>
                    </a:cubicBezTo>
                    <a:cubicBezTo>
                      <a:pt x="665" y="1852"/>
                      <a:pt x="839" y="2232"/>
                      <a:pt x="1192" y="2232"/>
                    </a:cubicBezTo>
                    <a:cubicBezTo>
                      <a:pt x="1282" y="2232"/>
                      <a:pt x="1384" y="2207"/>
                      <a:pt x="1501" y="2153"/>
                    </a:cubicBezTo>
                    <a:cubicBezTo>
                      <a:pt x="2077" y="1906"/>
                      <a:pt x="2324" y="1228"/>
                      <a:pt x="2057" y="672"/>
                    </a:cubicBezTo>
                    <a:cubicBezTo>
                      <a:pt x="1875" y="246"/>
                      <a:pt x="1468" y="0"/>
                      <a:pt x="10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6"/>
              <p:cNvSpPr/>
              <p:nvPr/>
            </p:nvSpPr>
            <p:spPr>
              <a:xfrm>
                <a:off x="7030644" y="2187533"/>
                <a:ext cx="47513" cy="41668"/>
              </a:xfrm>
              <a:custGeom>
                <a:avLst/>
                <a:gdLst/>
                <a:ahLst/>
                <a:cxnLst/>
                <a:rect l="l" t="t" r="r" b="b"/>
                <a:pathLst>
                  <a:path w="2203" h="1932" extrusionOk="0">
                    <a:moveTo>
                      <a:pt x="206" y="0"/>
                    </a:moveTo>
                    <a:lnTo>
                      <a:pt x="206" y="0"/>
                    </a:lnTo>
                    <a:cubicBezTo>
                      <a:pt x="0" y="269"/>
                      <a:pt x="145" y="659"/>
                      <a:pt x="351" y="1092"/>
                    </a:cubicBezTo>
                    <a:cubicBezTo>
                      <a:pt x="563" y="1551"/>
                      <a:pt x="737" y="1931"/>
                      <a:pt x="1090" y="1931"/>
                    </a:cubicBezTo>
                    <a:cubicBezTo>
                      <a:pt x="1180" y="1931"/>
                      <a:pt x="1282" y="1906"/>
                      <a:pt x="1399" y="1852"/>
                    </a:cubicBezTo>
                    <a:cubicBezTo>
                      <a:pt x="1955" y="1605"/>
                      <a:pt x="2202" y="968"/>
                      <a:pt x="1975" y="412"/>
                    </a:cubicBezTo>
                    <a:lnTo>
                      <a:pt x="1975" y="412"/>
                    </a:lnTo>
                    <a:cubicBezTo>
                      <a:pt x="1357" y="721"/>
                      <a:pt x="957" y="860"/>
                      <a:pt x="698" y="860"/>
                    </a:cubicBezTo>
                    <a:cubicBezTo>
                      <a:pt x="301" y="860"/>
                      <a:pt x="231" y="536"/>
                      <a:pt x="2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6"/>
              <p:cNvSpPr/>
              <p:nvPr/>
            </p:nvSpPr>
            <p:spPr>
              <a:xfrm>
                <a:off x="6411700" y="2510981"/>
                <a:ext cx="52387" cy="50295"/>
              </a:xfrm>
              <a:custGeom>
                <a:avLst/>
                <a:gdLst/>
                <a:ahLst/>
                <a:cxnLst/>
                <a:rect l="l" t="t" r="r" b="b"/>
                <a:pathLst>
                  <a:path w="2429" h="2332" extrusionOk="0">
                    <a:moveTo>
                      <a:pt x="1088" y="0"/>
                    </a:moveTo>
                    <a:cubicBezTo>
                      <a:pt x="926" y="0"/>
                      <a:pt x="759" y="33"/>
                      <a:pt x="596" y="103"/>
                    </a:cubicBezTo>
                    <a:cubicBezTo>
                      <a:pt x="1" y="350"/>
                      <a:pt x="206" y="844"/>
                      <a:pt x="473" y="1441"/>
                    </a:cubicBezTo>
                    <a:cubicBezTo>
                      <a:pt x="691" y="1927"/>
                      <a:pt x="868" y="2331"/>
                      <a:pt x="1260" y="2331"/>
                    </a:cubicBezTo>
                    <a:cubicBezTo>
                      <a:pt x="1349" y="2331"/>
                      <a:pt x="1450" y="2310"/>
                      <a:pt x="1564" y="2264"/>
                    </a:cubicBezTo>
                    <a:cubicBezTo>
                      <a:pt x="2160" y="1996"/>
                      <a:pt x="2428" y="1297"/>
                      <a:pt x="2160" y="701"/>
                    </a:cubicBezTo>
                    <a:cubicBezTo>
                      <a:pt x="1963" y="261"/>
                      <a:pt x="1543" y="0"/>
                      <a:pt x="10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6"/>
              <p:cNvSpPr/>
              <p:nvPr/>
            </p:nvSpPr>
            <p:spPr>
              <a:xfrm>
                <a:off x="6413469" y="2517429"/>
                <a:ext cx="50144" cy="48311"/>
              </a:xfrm>
              <a:custGeom>
                <a:avLst/>
                <a:gdLst/>
                <a:ahLst/>
                <a:cxnLst/>
                <a:rect l="l" t="t" r="r" b="b"/>
                <a:pathLst>
                  <a:path w="2325" h="2240" extrusionOk="0">
                    <a:moveTo>
                      <a:pt x="1024" y="0"/>
                    </a:moveTo>
                    <a:cubicBezTo>
                      <a:pt x="875" y="0"/>
                      <a:pt x="723" y="30"/>
                      <a:pt x="577" y="92"/>
                    </a:cubicBezTo>
                    <a:cubicBezTo>
                      <a:pt x="1" y="339"/>
                      <a:pt x="207" y="813"/>
                      <a:pt x="454" y="1389"/>
                    </a:cubicBezTo>
                    <a:cubicBezTo>
                      <a:pt x="653" y="1855"/>
                      <a:pt x="826" y="2240"/>
                      <a:pt x="1189" y="2240"/>
                    </a:cubicBezTo>
                    <a:cubicBezTo>
                      <a:pt x="1275" y="2240"/>
                      <a:pt x="1372" y="2218"/>
                      <a:pt x="1482" y="2171"/>
                    </a:cubicBezTo>
                    <a:cubicBezTo>
                      <a:pt x="2058" y="1924"/>
                      <a:pt x="2325" y="1245"/>
                      <a:pt x="2078" y="668"/>
                    </a:cubicBezTo>
                    <a:cubicBezTo>
                      <a:pt x="1879" y="255"/>
                      <a:pt x="1462" y="0"/>
                      <a:pt x="10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6"/>
              <p:cNvSpPr/>
              <p:nvPr/>
            </p:nvSpPr>
            <p:spPr>
              <a:xfrm>
                <a:off x="6415669" y="2523856"/>
                <a:ext cx="47060" cy="41884"/>
              </a:xfrm>
              <a:custGeom>
                <a:avLst/>
                <a:gdLst/>
                <a:ahLst/>
                <a:cxnLst/>
                <a:rect l="l" t="t" r="r" b="b"/>
                <a:pathLst>
                  <a:path w="2182" h="1942" extrusionOk="0">
                    <a:moveTo>
                      <a:pt x="207" y="0"/>
                    </a:moveTo>
                    <a:lnTo>
                      <a:pt x="207" y="0"/>
                    </a:lnTo>
                    <a:cubicBezTo>
                      <a:pt x="1" y="268"/>
                      <a:pt x="146" y="639"/>
                      <a:pt x="352" y="1091"/>
                    </a:cubicBezTo>
                    <a:cubicBezTo>
                      <a:pt x="551" y="1557"/>
                      <a:pt x="724" y="1942"/>
                      <a:pt x="1087" y="1942"/>
                    </a:cubicBezTo>
                    <a:cubicBezTo>
                      <a:pt x="1173" y="1942"/>
                      <a:pt x="1270" y="1920"/>
                      <a:pt x="1380" y="1873"/>
                    </a:cubicBezTo>
                    <a:cubicBezTo>
                      <a:pt x="1935" y="1626"/>
                      <a:pt x="2182" y="988"/>
                      <a:pt x="1976" y="433"/>
                    </a:cubicBezTo>
                    <a:lnTo>
                      <a:pt x="1976" y="433"/>
                    </a:lnTo>
                    <a:cubicBezTo>
                      <a:pt x="1365" y="730"/>
                      <a:pt x="967" y="864"/>
                      <a:pt x="707" y="864"/>
                    </a:cubicBezTo>
                    <a:cubicBezTo>
                      <a:pt x="303" y="864"/>
                      <a:pt x="232" y="539"/>
                      <a:pt x="2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6"/>
              <p:cNvSpPr/>
              <p:nvPr/>
            </p:nvSpPr>
            <p:spPr>
              <a:xfrm>
                <a:off x="6301663" y="2573160"/>
                <a:ext cx="52387" cy="50425"/>
              </a:xfrm>
              <a:custGeom>
                <a:avLst/>
                <a:gdLst/>
                <a:ahLst/>
                <a:cxnLst/>
                <a:rect l="l" t="t" r="r" b="b"/>
                <a:pathLst>
                  <a:path w="2429" h="2338" extrusionOk="0">
                    <a:moveTo>
                      <a:pt x="1064" y="1"/>
                    </a:moveTo>
                    <a:cubicBezTo>
                      <a:pt x="908" y="1"/>
                      <a:pt x="749" y="33"/>
                      <a:pt x="597" y="101"/>
                    </a:cubicBezTo>
                    <a:cubicBezTo>
                      <a:pt x="1" y="369"/>
                      <a:pt x="206" y="863"/>
                      <a:pt x="473" y="1458"/>
                    </a:cubicBezTo>
                    <a:cubicBezTo>
                      <a:pt x="671" y="1938"/>
                      <a:pt x="857" y="2338"/>
                      <a:pt x="1231" y="2338"/>
                    </a:cubicBezTo>
                    <a:cubicBezTo>
                      <a:pt x="1323" y="2338"/>
                      <a:pt x="1426" y="2314"/>
                      <a:pt x="1543" y="2261"/>
                    </a:cubicBezTo>
                    <a:cubicBezTo>
                      <a:pt x="2140" y="2015"/>
                      <a:pt x="2428" y="1315"/>
                      <a:pt x="2160" y="718"/>
                    </a:cubicBezTo>
                    <a:cubicBezTo>
                      <a:pt x="1961" y="274"/>
                      <a:pt x="1522" y="1"/>
                      <a:pt x="10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6"/>
              <p:cNvSpPr/>
              <p:nvPr/>
            </p:nvSpPr>
            <p:spPr>
              <a:xfrm>
                <a:off x="6303453" y="2579932"/>
                <a:ext cx="50123" cy="47945"/>
              </a:xfrm>
              <a:custGeom>
                <a:avLst/>
                <a:gdLst/>
                <a:ahLst/>
                <a:cxnLst/>
                <a:rect l="l" t="t" r="r" b="b"/>
                <a:pathLst>
                  <a:path w="2324" h="2223" extrusionOk="0">
                    <a:moveTo>
                      <a:pt x="1036" y="1"/>
                    </a:moveTo>
                    <a:cubicBezTo>
                      <a:pt x="883" y="1"/>
                      <a:pt x="727" y="31"/>
                      <a:pt x="576" y="96"/>
                    </a:cubicBezTo>
                    <a:cubicBezTo>
                      <a:pt x="0" y="343"/>
                      <a:pt x="206" y="815"/>
                      <a:pt x="453" y="1371"/>
                    </a:cubicBezTo>
                    <a:cubicBezTo>
                      <a:pt x="652" y="1837"/>
                      <a:pt x="825" y="2222"/>
                      <a:pt x="1188" y="2222"/>
                    </a:cubicBezTo>
                    <a:cubicBezTo>
                      <a:pt x="1274" y="2222"/>
                      <a:pt x="1371" y="2200"/>
                      <a:pt x="1481" y="2153"/>
                    </a:cubicBezTo>
                    <a:cubicBezTo>
                      <a:pt x="2057" y="1906"/>
                      <a:pt x="2324" y="1248"/>
                      <a:pt x="2057" y="672"/>
                    </a:cubicBezTo>
                    <a:cubicBezTo>
                      <a:pt x="1875" y="247"/>
                      <a:pt x="1468" y="1"/>
                      <a:pt x="10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6"/>
              <p:cNvSpPr/>
              <p:nvPr/>
            </p:nvSpPr>
            <p:spPr>
              <a:xfrm>
                <a:off x="6305653" y="2586424"/>
                <a:ext cx="47039" cy="41453"/>
              </a:xfrm>
              <a:custGeom>
                <a:avLst/>
                <a:gdLst/>
                <a:ahLst/>
                <a:cxnLst/>
                <a:rect l="l" t="t" r="r" b="b"/>
                <a:pathLst>
                  <a:path w="2181" h="1922" extrusionOk="0">
                    <a:moveTo>
                      <a:pt x="206" y="1"/>
                    </a:moveTo>
                    <a:cubicBezTo>
                      <a:pt x="0" y="267"/>
                      <a:pt x="145" y="638"/>
                      <a:pt x="351" y="1070"/>
                    </a:cubicBezTo>
                    <a:cubicBezTo>
                      <a:pt x="550" y="1536"/>
                      <a:pt x="723" y="1921"/>
                      <a:pt x="1086" y="1921"/>
                    </a:cubicBezTo>
                    <a:cubicBezTo>
                      <a:pt x="1172" y="1921"/>
                      <a:pt x="1269" y="1899"/>
                      <a:pt x="1379" y="1852"/>
                    </a:cubicBezTo>
                    <a:cubicBezTo>
                      <a:pt x="1934" y="1625"/>
                      <a:pt x="2181" y="988"/>
                      <a:pt x="1975" y="432"/>
                    </a:cubicBezTo>
                    <a:lnTo>
                      <a:pt x="1975" y="432"/>
                    </a:lnTo>
                    <a:cubicBezTo>
                      <a:pt x="1362" y="722"/>
                      <a:pt x="963" y="855"/>
                      <a:pt x="704" y="855"/>
                    </a:cubicBezTo>
                    <a:cubicBezTo>
                      <a:pt x="301" y="855"/>
                      <a:pt x="231" y="538"/>
                      <a:pt x="2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6"/>
              <p:cNvSpPr/>
              <p:nvPr/>
            </p:nvSpPr>
            <p:spPr>
              <a:xfrm>
                <a:off x="6174781" y="2643276"/>
                <a:ext cx="51913" cy="50425"/>
              </a:xfrm>
              <a:custGeom>
                <a:avLst/>
                <a:gdLst/>
                <a:ahLst/>
                <a:cxnLst/>
                <a:rect l="l" t="t" r="r" b="b"/>
                <a:pathLst>
                  <a:path w="2407" h="2338" extrusionOk="0">
                    <a:moveTo>
                      <a:pt x="1060" y="0"/>
                    </a:moveTo>
                    <a:cubicBezTo>
                      <a:pt x="906" y="0"/>
                      <a:pt x="748" y="32"/>
                      <a:pt x="596" y="100"/>
                    </a:cubicBezTo>
                    <a:cubicBezTo>
                      <a:pt x="0" y="368"/>
                      <a:pt x="184" y="862"/>
                      <a:pt x="453" y="1458"/>
                    </a:cubicBezTo>
                    <a:cubicBezTo>
                      <a:pt x="667" y="1938"/>
                      <a:pt x="856" y="2337"/>
                      <a:pt x="1231" y="2337"/>
                    </a:cubicBezTo>
                    <a:cubicBezTo>
                      <a:pt x="1322" y="2337"/>
                      <a:pt x="1425" y="2313"/>
                      <a:pt x="1542" y="2261"/>
                    </a:cubicBezTo>
                    <a:cubicBezTo>
                      <a:pt x="2140" y="1993"/>
                      <a:pt x="2406" y="1315"/>
                      <a:pt x="2140" y="717"/>
                    </a:cubicBezTo>
                    <a:cubicBezTo>
                      <a:pt x="1940" y="273"/>
                      <a:pt x="1512" y="0"/>
                      <a:pt x="10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6"/>
              <p:cNvSpPr/>
              <p:nvPr/>
            </p:nvSpPr>
            <p:spPr>
              <a:xfrm>
                <a:off x="6176550" y="2650048"/>
                <a:ext cx="49713" cy="47923"/>
              </a:xfrm>
              <a:custGeom>
                <a:avLst/>
                <a:gdLst/>
                <a:ahLst/>
                <a:cxnLst/>
                <a:rect l="l" t="t" r="r" b="b"/>
                <a:pathLst>
                  <a:path w="2305" h="2222" extrusionOk="0">
                    <a:moveTo>
                      <a:pt x="1015" y="0"/>
                    </a:moveTo>
                    <a:cubicBezTo>
                      <a:pt x="862" y="0"/>
                      <a:pt x="706" y="31"/>
                      <a:pt x="555" y="95"/>
                    </a:cubicBezTo>
                    <a:cubicBezTo>
                      <a:pt x="0" y="342"/>
                      <a:pt x="185" y="815"/>
                      <a:pt x="432" y="1371"/>
                    </a:cubicBezTo>
                    <a:cubicBezTo>
                      <a:pt x="631" y="1837"/>
                      <a:pt x="818" y="2222"/>
                      <a:pt x="1175" y="2222"/>
                    </a:cubicBezTo>
                    <a:cubicBezTo>
                      <a:pt x="1260" y="2222"/>
                      <a:pt x="1354" y="2200"/>
                      <a:pt x="1460" y="2153"/>
                    </a:cubicBezTo>
                    <a:cubicBezTo>
                      <a:pt x="2036" y="1906"/>
                      <a:pt x="2304" y="1247"/>
                      <a:pt x="2058" y="671"/>
                    </a:cubicBezTo>
                    <a:cubicBezTo>
                      <a:pt x="1859" y="246"/>
                      <a:pt x="1449" y="0"/>
                      <a:pt x="10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6"/>
              <p:cNvSpPr/>
              <p:nvPr/>
            </p:nvSpPr>
            <p:spPr>
              <a:xfrm>
                <a:off x="6178318" y="2656540"/>
                <a:ext cx="47492" cy="41431"/>
              </a:xfrm>
              <a:custGeom>
                <a:avLst/>
                <a:gdLst/>
                <a:ahLst/>
                <a:cxnLst/>
                <a:rect l="l" t="t" r="r" b="b"/>
                <a:pathLst>
                  <a:path w="2202" h="1921" extrusionOk="0">
                    <a:moveTo>
                      <a:pt x="206" y="0"/>
                    </a:moveTo>
                    <a:lnTo>
                      <a:pt x="206" y="0"/>
                    </a:lnTo>
                    <a:cubicBezTo>
                      <a:pt x="1" y="267"/>
                      <a:pt x="165" y="637"/>
                      <a:pt x="350" y="1070"/>
                    </a:cubicBezTo>
                    <a:cubicBezTo>
                      <a:pt x="549" y="1536"/>
                      <a:pt x="736" y="1921"/>
                      <a:pt x="1093" y="1921"/>
                    </a:cubicBezTo>
                    <a:cubicBezTo>
                      <a:pt x="1178" y="1921"/>
                      <a:pt x="1272" y="1899"/>
                      <a:pt x="1378" y="1852"/>
                    </a:cubicBezTo>
                    <a:cubicBezTo>
                      <a:pt x="1934" y="1624"/>
                      <a:pt x="2201" y="988"/>
                      <a:pt x="1976" y="431"/>
                    </a:cubicBezTo>
                    <a:lnTo>
                      <a:pt x="1976" y="431"/>
                    </a:lnTo>
                    <a:cubicBezTo>
                      <a:pt x="1362" y="722"/>
                      <a:pt x="964" y="854"/>
                      <a:pt x="704" y="854"/>
                    </a:cubicBezTo>
                    <a:cubicBezTo>
                      <a:pt x="302" y="854"/>
                      <a:pt x="231" y="537"/>
                      <a:pt x="2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6"/>
              <p:cNvSpPr/>
              <p:nvPr/>
            </p:nvSpPr>
            <p:spPr>
              <a:xfrm>
                <a:off x="6516410" y="2450182"/>
                <a:ext cx="52387" cy="50295"/>
              </a:xfrm>
              <a:custGeom>
                <a:avLst/>
                <a:gdLst/>
                <a:ahLst/>
                <a:cxnLst/>
                <a:rect l="l" t="t" r="r" b="b"/>
                <a:pathLst>
                  <a:path w="2429" h="2332" extrusionOk="0">
                    <a:moveTo>
                      <a:pt x="1080" y="1"/>
                    </a:moveTo>
                    <a:cubicBezTo>
                      <a:pt x="918" y="1"/>
                      <a:pt x="754" y="34"/>
                      <a:pt x="596" y="105"/>
                    </a:cubicBezTo>
                    <a:cubicBezTo>
                      <a:pt x="1" y="352"/>
                      <a:pt x="206" y="845"/>
                      <a:pt x="473" y="1441"/>
                    </a:cubicBezTo>
                    <a:cubicBezTo>
                      <a:pt x="674" y="1928"/>
                      <a:pt x="862" y="2331"/>
                      <a:pt x="1246" y="2331"/>
                    </a:cubicBezTo>
                    <a:cubicBezTo>
                      <a:pt x="1334" y="2331"/>
                      <a:pt x="1432" y="2310"/>
                      <a:pt x="1543" y="2264"/>
                    </a:cubicBezTo>
                    <a:cubicBezTo>
                      <a:pt x="2140" y="1998"/>
                      <a:pt x="2428" y="1298"/>
                      <a:pt x="2160" y="701"/>
                    </a:cubicBezTo>
                    <a:cubicBezTo>
                      <a:pt x="1964" y="262"/>
                      <a:pt x="1532" y="1"/>
                      <a:pt x="10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6"/>
              <p:cNvSpPr/>
              <p:nvPr/>
            </p:nvSpPr>
            <p:spPr>
              <a:xfrm>
                <a:off x="6518200" y="2456652"/>
                <a:ext cx="50123" cy="48290"/>
              </a:xfrm>
              <a:custGeom>
                <a:avLst/>
                <a:gdLst/>
                <a:ahLst/>
                <a:cxnLst/>
                <a:rect l="l" t="t" r="r" b="b"/>
                <a:pathLst>
                  <a:path w="2324" h="2239" extrusionOk="0">
                    <a:moveTo>
                      <a:pt x="1024" y="0"/>
                    </a:moveTo>
                    <a:cubicBezTo>
                      <a:pt x="875" y="0"/>
                      <a:pt x="723" y="30"/>
                      <a:pt x="576" y="93"/>
                    </a:cubicBezTo>
                    <a:cubicBezTo>
                      <a:pt x="0" y="340"/>
                      <a:pt x="206" y="812"/>
                      <a:pt x="453" y="1388"/>
                    </a:cubicBezTo>
                    <a:cubicBezTo>
                      <a:pt x="652" y="1854"/>
                      <a:pt x="825" y="2239"/>
                      <a:pt x="1188" y="2239"/>
                    </a:cubicBezTo>
                    <a:cubicBezTo>
                      <a:pt x="1274" y="2239"/>
                      <a:pt x="1371" y="2217"/>
                      <a:pt x="1481" y="2170"/>
                    </a:cubicBezTo>
                    <a:cubicBezTo>
                      <a:pt x="2057" y="1923"/>
                      <a:pt x="2324" y="1245"/>
                      <a:pt x="2057" y="669"/>
                    </a:cubicBezTo>
                    <a:cubicBezTo>
                      <a:pt x="1873" y="254"/>
                      <a:pt x="1460" y="0"/>
                      <a:pt x="10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6"/>
              <p:cNvSpPr/>
              <p:nvPr/>
            </p:nvSpPr>
            <p:spPr>
              <a:xfrm>
                <a:off x="6520400" y="2463079"/>
                <a:ext cx="47039" cy="41863"/>
              </a:xfrm>
              <a:custGeom>
                <a:avLst/>
                <a:gdLst/>
                <a:ahLst/>
                <a:cxnLst/>
                <a:rect l="l" t="t" r="r" b="b"/>
                <a:pathLst>
                  <a:path w="2181" h="1941" extrusionOk="0">
                    <a:moveTo>
                      <a:pt x="206" y="1"/>
                    </a:moveTo>
                    <a:lnTo>
                      <a:pt x="206" y="1"/>
                    </a:lnTo>
                    <a:cubicBezTo>
                      <a:pt x="0" y="267"/>
                      <a:pt x="145" y="638"/>
                      <a:pt x="351" y="1090"/>
                    </a:cubicBezTo>
                    <a:cubicBezTo>
                      <a:pt x="550" y="1556"/>
                      <a:pt x="723" y="1941"/>
                      <a:pt x="1086" y="1941"/>
                    </a:cubicBezTo>
                    <a:cubicBezTo>
                      <a:pt x="1172" y="1941"/>
                      <a:pt x="1269" y="1919"/>
                      <a:pt x="1379" y="1872"/>
                    </a:cubicBezTo>
                    <a:cubicBezTo>
                      <a:pt x="1934" y="1625"/>
                      <a:pt x="2181" y="988"/>
                      <a:pt x="1975" y="432"/>
                    </a:cubicBezTo>
                    <a:lnTo>
                      <a:pt x="1975" y="432"/>
                    </a:lnTo>
                    <a:cubicBezTo>
                      <a:pt x="1364" y="730"/>
                      <a:pt x="966" y="864"/>
                      <a:pt x="706" y="864"/>
                    </a:cubicBezTo>
                    <a:cubicBezTo>
                      <a:pt x="302" y="864"/>
                      <a:pt x="231" y="539"/>
                      <a:pt x="2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6"/>
              <p:cNvSpPr/>
              <p:nvPr/>
            </p:nvSpPr>
            <p:spPr>
              <a:xfrm>
                <a:off x="5931176" y="2772185"/>
                <a:ext cx="51482" cy="50403"/>
              </a:xfrm>
              <a:custGeom>
                <a:avLst/>
                <a:gdLst/>
                <a:ahLst/>
                <a:cxnLst/>
                <a:rect l="l" t="t" r="r" b="b"/>
                <a:pathLst>
                  <a:path w="2387" h="2337" extrusionOk="0">
                    <a:moveTo>
                      <a:pt x="1040" y="1"/>
                    </a:moveTo>
                    <a:cubicBezTo>
                      <a:pt x="892" y="1"/>
                      <a:pt x="742" y="29"/>
                      <a:pt x="598" y="89"/>
                    </a:cubicBezTo>
                    <a:cubicBezTo>
                      <a:pt x="0" y="336"/>
                      <a:pt x="186" y="830"/>
                      <a:pt x="433" y="1447"/>
                    </a:cubicBezTo>
                    <a:cubicBezTo>
                      <a:pt x="634" y="1933"/>
                      <a:pt x="808" y="2336"/>
                      <a:pt x="1187" y="2336"/>
                    </a:cubicBezTo>
                    <a:cubicBezTo>
                      <a:pt x="1273" y="2336"/>
                      <a:pt x="1371" y="2315"/>
                      <a:pt x="1481" y="2270"/>
                    </a:cubicBezTo>
                    <a:cubicBezTo>
                      <a:pt x="2098" y="2023"/>
                      <a:pt x="2386" y="1345"/>
                      <a:pt x="2140" y="747"/>
                    </a:cubicBezTo>
                    <a:cubicBezTo>
                      <a:pt x="1953" y="279"/>
                      <a:pt x="1505" y="1"/>
                      <a:pt x="10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6"/>
              <p:cNvSpPr/>
              <p:nvPr/>
            </p:nvSpPr>
            <p:spPr>
              <a:xfrm>
                <a:off x="5932513" y="2778849"/>
                <a:ext cx="49260" cy="48182"/>
              </a:xfrm>
              <a:custGeom>
                <a:avLst/>
                <a:gdLst/>
                <a:ahLst/>
                <a:cxnLst/>
                <a:rect l="l" t="t" r="r" b="b"/>
                <a:pathLst>
                  <a:path w="2284" h="2234" extrusionOk="0">
                    <a:moveTo>
                      <a:pt x="1010" y="1"/>
                    </a:moveTo>
                    <a:cubicBezTo>
                      <a:pt x="865" y="1"/>
                      <a:pt x="718" y="29"/>
                      <a:pt x="577" y="89"/>
                    </a:cubicBezTo>
                    <a:cubicBezTo>
                      <a:pt x="1" y="315"/>
                      <a:pt x="185" y="789"/>
                      <a:pt x="412" y="1365"/>
                    </a:cubicBezTo>
                    <a:cubicBezTo>
                      <a:pt x="613" y="1833"/>
                      <a:pt x="787" y="2233"/>
                      <a:pt x="1154" y="2233"/>
                    </a:cubicBezTo>
                    <a:cubicBezTo>
                      <a:pt x="1239" y="2233"/>
                      <a:pt x="1333" y="2212"/>
                      <a:pt x="1441" y="2166"/>
                    </a:cubicBezTo>
                    <a:cubicBezTo>
                      <a:pt x="2017" y="1941"/>
                      <a:pt x="2283" y="1283"/>
                      <a:pt x="2058" y="706"/>
                    </a:cubicBezTo>
                    <a:cubicBezTo>
                      <a:pt x="1886" y="271"/>
                      <a:pt x="1457" y="1"/>
                      <a:pt x="10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6"/>
              <p:cNvSpPr/>
              <p:nvPr/>
            </p:nvSpPr>
            <p:spPr>
              <a:xfrm>
                <a:off x="5934713" y="2784737"/>
                <a:ext cx="46629" cy="42294"/>
              </a:xfrm>
              <a:custGeom>
                <a:avLst/>
                <a:gdLst/>
                <a:ahLst/>
                <a:cxnLst/>
                <a:rect l="l" t="t" r="r" b="b"/>
                <a:pathLst>
                  <a:path w="2162" h="1961" extrusionOk="0">
                    <a:moveTo>
                      <a:pt x="206" y="1"/>
                    </a:moveTo>
                    <a:cubicBezTo>
                      <a:pt x="1" y="269"/>
                      <a:pt x="146" y="659"/>
                      <a:pt x="310" y="1092"/>
                    </a:cubicBezTo>
                    <a:cubicBezTo>
                      <a:pt x="511" y="1560"/>
                      <a:pt x="685" y="1960"/>
                      <a:pt x="1052" y="1960"/>
                    </a:cubicBezTo>
                    <a:cubicBezTo>
                      <a:pt x="1137" y="1960"/>
                      <a:pt x="1231" y="1939"/>
                      <a:pt x="1339" y="1893"/>
                    </a:cubicBezTo>
                    <a:cubicBezTo>
                      <a:pt x="1893" y="1668"/>
                      <a:pt x="2162" y="1051"/>
                      <a:pt x="1976" y="494"/>
                    </a:cubicBezTo>
                    <a:lnTo>
                      <a:pt x="1976" y="494"/>
                    </a:lnTo>
                    <a:cubicBezTo>
                      <a:pt x="1370" y="759"/>
                      <a:pt x="972" y="879"/>
                      <a:pt x="711" y="879"/>
                    </a:cubicBezTo>
                    <a:cubicBezTo>
                      <a:pt x="280" y="879"/>
                      <a:pt x="220" y="552"/>
                      <a:pt x="2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6"/>
              <p:cNvSpPr/>
              <p:nvPr/>
            </p:nvSpPr>
            <p:spPr>
              <a:xfrm>
                <a:off x="5819349" y="2832099"/>
                <a:ext cx="51503" cy="50360"/>
              </a:xfrm>
              <a:custGeom>
                <a:avLst/>
                <a:gdLst/>
                <a:ahLst/>
                <a:cxnLst/>
                <a:rect l="l" t="t" r="r" b="b"/>
                <a:pathLst>
                  <a:path w="2388" h="2335" extrusionOk="0">
                    <a:moveTo>
                      <a:pt x="1061" y="1"/>
                    </a:moveTo>
                    <a:cubicBezTo>
                      <a:pt x="914" y="1"/>
                      <a:pt x="763" y="29"/>
                      <a:pt x="618" y="89"/>
                    </a:cubicBezTo>
                    <a:cubicBezTo>
                      <a:pt x="1" y="336"/>
                      <a:pt x="187" y="830"/>
                      <a:pt x="434" y="1425"/>
                    </a:cubicBezTo>
                    <a:cubicBezTo>
                      <a:pt x="636" y="1915"/>
                      <a:pt x="824" y="2335"/>
                      <a:pt x="1214" y="2335"/>
                    </a:cubicBezTo>
                    <a:cubicBezTo>
                      <a:pt x="1300" y="2335"/>
                      <a:pt x="1396" y="2314"/>
                      <a:pt x="1504" y="2270"/>
                    </a:cubicBezTo>
                    <a:cubicBezTo>
                      <a:pt x="2099" y="2023"/>
                      <a:pt x="2387" y="1323"/>
                      <a:pt x="2140" y="726"/>
                    </a:cubicBezTo>
                    <a:cubicBezTo>
                      <a:pt x="1954" y="275"/>
                      <a:pt x="1520" y="1"/>
                      <a:pt x="10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6"/>
              <p:cNvSpPr/>
              <p:nvPr/>
            </p:nvSpPr>
            <p:spPr>
              <a:xfrm>
                <a:off x="5821139" y="2838483"/>
                <a:ext cx="49282" cy="48290"/>
              </a:xfrm>
              <a:custGeom>
                <a:avLst/>
                <a:gdLst/>
                <a:ahLst/>
                <a:cxnLst/>
                <a:rect l="l" t="t" r="r" b="b"/>
                <a:pathLst>
                  <a:path w="2285" h="2239" extrusionOk="0">
                    <a:moveTo>
                      <a:pt x="998" y="0"/>
                    </a:moveTo>
                    <a:cubicBezTo>
                      <a:pt x="858" y="0"/>
                      <a:pt x="715" y="26"/>
                      <a:pt x="576" y="81"/>
                    </a:cubicBezTo>
                    <a:cubicBezTo>
                      <a:pt x="0" y="328"/>
                      <a:pt x="165" y="800"/>
                      <a:pt x="412" y="1376"/>
                    </a:cubicBezTo>
                    <a:cubicBezTo>
                      <a:pt x="598" y="1849"/>
                      <a:pt x="770" y="2238"/>
                      <a:pt x="1144" y="2238"/>
                    </a:cubicBezTo>
                    <a:cubicBezTo>
                      <a:pt x="1226" y="2238"/>
                      <a:pt x="1317" y="2220"/>
                      <a:pt x="1421" y="2179"/>
                    </a:cubicBezTo>
                    <a:cubicBezTo>
                      <a:pt x="1997" y="1932"/>
                      <a:pt x="2285" y="1274"/>
                      <a:pt x="2038" y="698"/>
                    </a:cubicBezTo>
                    <a:cubicBezTo>
                      <a:pt x="1865" y="260"/>
                      <a:pt x="1444" y="0"/>
                      <a:pt x="9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6"/>
              <p:cNvSpPr/>
              <p:nvPr/>
            </p:nvSpPr>
            <p:spPr>
              <a:xfrm>
                <a:off x="5822907" y="2844651"/>
                <a:ext cx="47060" cy="42121"/>
              </a:xfrm>
              <a:custGeom>
                <a:avLst/>
                <a:gdLst/>
                <a:ahLst/>
                <a:cxnLst/>
                <a:rect l="l" t="t" r="r" b="b"/>
                <a:pathLst>
                  <a:path w="2182" h="1953" extrusionOk="0">
                    <a:moveTo>
                      <a:pt x="228" y="1"/>
                    </a:moveTo>
                    <a:lnTo>
                      <a:pt x="228" y="1"/>
                    </a:lnTo>
                    <a:cubicBezTo>
                      <a:pt x="0" y="267"/>
                      <a:pt x="145" y="638"/>
                      <a:pt x="330" y="1090"/>
                    </a:cubicBezTo>
                    <a:cubicBezTo>
                      <a:pt x="516" y="1563"/>
                      <a:pt x="688" y="1952"/>
                      <a:pt x="1062" y="1952"/>
                    </a:cubicBezTo>
                    <a:cubicBezTo>
                      <a:pt x="1144" y="1952"/>
                      <a:pt x="1235" y="1934"/>
                      <a:pt x="1339" y="1893"/>
                    </a:cubicBezTo>
                    <a:cubicBezTo>
                      <a:pt x="1915" y="1666"/>
                      <a:pt x="2181" y="1029"/>
                      <a:pt x="1975" y="473"/>
                    </a:cubicBezTo>
                    <a:lnTo>
                      <a:pt x="1975" y="473"/>
                    </a:lnTo>
                    <a:cubicBezTo>
                      <a:pt x="1370" y="749"/>
                      <a:pt x="973" y="874"/>
                      <a:pt x="712" y="874"/>
                    </a:cubicBezTo>
                    <a:cubicBezTo>
                      <a:pt x="290" y="874"/>
                      <a:pt x="228" y="547"/>
                      <a:pt x="2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6"/>
              <p:cNvSpPr/>
              <p:nvPr/>
            </p:nvSpPr>
            <p:spPr>
              <a:xfrm>
                <a:off x="5690677" y="2898657"/>
                <a:ext cx="51503" cy="50791"/>
              </a:xfrm>
              <a:custGeom>
                <a:avLst/>
                <a:gdLst/>
                <a:ahLst/>
                <a:cxnLst/>
                <a:rect l="l" t="t" r="r" b="b"/>
                <a:pathLst>
                  <a:path w="2388" h="2355" extrusionOk="0">
                    <a:moveTo>
                      <a:pt x="1041" y="1"/>
                    </a:moveTo>
                    <a:cubicBezTo>
                      <a:pt x="893" y="1"/>
                      <a:pt x="743" y="29"/>
                      <a:pt x="598" y="89"/>
                    </a:cubicBezTo>
                    <a:cubicBezTo>
                      <a:pt x="1" y="336"/>
                      <a:pt x="187" y="829"/>
                      <a:pt x="434" y="1447"/>
                    </a:cubicBezTo>
                    <a:cubicBezTo>
                      <a:pt x="636" y="1935"/>
                      <a:pt x="811" y="2354"/>
                      <a:pt x="1195" y="2354"/>
                    </a:cubicBezTo>
                    <a:cubicBezTo>
                      <a:pt x="1280" y="2354"/>
                      <a:pt x="1374" y="2334"/>
                      <a:pt x="1482" y="2289"/>
                    </a:cubicBezTo>
                    <a:cubicBezTo>
                      <a:pt x="2099" y="2042"/>
                      <a:pt x="2387" y="1343"/>
                      <a:pt x="2140" y="747"/>
                    </a:cubicBezTo>
                    <a:cubicBezTo>
                      <a:pt x="1953" y="279"/>
                      <a:pt x="1506" y="1"/>
                      <a:pt x="10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6"/>
              <p:cNvSpPr/>
              <p:nvPr/>
            </p:nvSpPr>
            <p:spPr>
              <a:xfrm>
                <a:off x="5692036" y="2905472"/>
                <a:ext cx="49260" cy="48290"/>
              </a:xfrm>
              <a:custGeom>
                <a:avLst/>
                <a:gdLst/>
                <a:ahLst/>
                <a:cxnLst/>
                <a:rect l="l" t="t" r="r" b="b"/>
                <a:pathLst>
                  <a:path w="2284" h="2239" extrusionOk="0">
                    <a:moveTo>
                      <a:pt x="998" y="1"/>
                    </a:moveTo>
                    <a:cubicBezTo>
                      <a:pt x="857" y="1"/>
                      <a:pt x="715" y="27"/>
                      <a:pt x="577" y="81"/>
                    </a:cubicBezTo>
                    <a:cubicBezTo>
                      <a:pt x="1" y="327"/>
                      <a:pt x="185" y="801"/>
                      <a:pt x="412" y="1377"/>
                    </a:cubicBezTo>
                    <a:cubicBezTo>
                      <a:pt x="614" y="1850"/>
                      <a:pt x="789" y="2239"/>
                      <a:pt x="1163" y="2239"/>
                    </a:cubicBezTo>
                    <a:cubicBezTo>
                      <a:pt x="1245" y="2239"/>
                      <a:pt x="1337" y="2220"/>
                      <a:pt x="1441" y="2179"/>
                    </a:cubicBezTo>
                    <a:cubicBezTo>
                      <a:pt x="2017" y="1932"/>
                      <a:pt x="2283" y="1274"/>
                      <a:pt x="2058" y="698"/>
                    </a:cubicBezTo>
                    <a:cubicBezTo>
                      <a:pt x="1870" y="260"/>
                      <a:pt x="1445" y="1"/>
                      <a:pt x="9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6"/>
              <p:cNvSpPr/>
              <p:nvPr/>
            </p:nvSpPr>
            <p:spPr>
              <a:xfrm>
                <a:off x="5694236" y="2911640"/>
                <a:ext cx="46629" cy="42121"/>
              </a:xfrm>
              <a:custGeom>
                <a:avLst/>
                <a:gdLst/>
                <a:ahLst/>
                <a:cxnLst/>
                <a:rect l="l" t="t" r="r" b="b"/>
                <a:pathLst>
                  <a:path w="2162" h="1953" extrusionOk="0">
                    <a:moveTo>
                      <a:pt x="206" y="0"/>
                    </a:moveTo>
                    <a:cubicBezTo>
                      <a:pt x="1" y="247"/>
                      <a:pt x="124" y="639"/>
                      <a:pt x="310" y="1091"/>
                    </a:cubicBezTo>
                    <a:cubicBezTo>
                      <a:pt x="512" y="1564"/>
                      <a:pt x="687" y="1953"/>
                      <a:pt x="1061" y="1953"/>
                    </a:cubicBezTo>
                    <a:cubicBezTo>
                      <a:pt x="1143" y="1953"/>
                      <a:pt x="1235" y="1934"/>
                      <a:pt x="1339" y="1893"/>
                    </a:cubicBezTo>
                    <a:cubicBezTo>
                      <a:pt x="1893" y="1667"/>
                      <a:pt x="2161" y="1029"/>
                      <a:pt x="1956" y="474"/>
                    </a:cubicBezTo>
                    <a:lnTo>
                      <a:pt x="1956" y="474"/>
                    </a:lnTo>
                    <a:cubicBezTo>
                      <a:pt x="1350" y="749"/>
                      <a:pt x="955" y="874"/>
                      <a:pt x="697" y="874"/>
                    </a:cubicBezTo>
                    <a:cubicBezTo>
                      <a:pt x="279" y="874"/>
                      <a:pt x="219" y="547"/>
                      <a:pt x="2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6"/>
              <p:cNvSpPr/>
              <p:nvPr/>
            </p:nvSpPr>
            <p:spPr>
              <a:xfrm>
                <a:off x="6037224" y="2714082"/>
                <a:ext cx="51503" cy="50403"/>
              </a:xfrm>
              <a:custGeom>
                <a:avLst/>
                <a:gdLst/>
                <a:ahLst/>
                <a:cxnLst/>
                <a:rect l="l" t="t" r="r" b="b"/>
                <a:pathLst>
                  <a:path w="2388" h="2337" extrusionOk="0">
                    <a:moveTo>
                      <a:pt x="1051" y="0"/>
                    </a:moveTo>
                    <a:cubicBezTo>
                      <a:pt x="901" y="0"/>
                      <a:pt x="747" y="29"/>
                      <a:pt x="596" y="89"/>
                    </a:cubicBezTo>
                    <a:cubicBezTo>
                      <a:pt x="1" y="336"/>
                      <a:pt x="185" y="829"/>
                      <a:pt x="432" y="1425"/>
                    </a:cubicBezTo>
                    <a:cubicBezTo>
                      <a:pt x="633" y="1928"/>
                      <a:pt x="807" y="2336"/>
                      <a:pt x="1199" y="2336"/>
                    </a:cubicBezTo>
                    <a:cubicBezTo>
                      <a:pt x="1287" y="2336"/>
                      <a:pt x="1388" y="2315"/>
                      <a:pt x="1502" y="2269"/>
                    </a:cubicBezTo>
                    <a:cubicBezTo>
                      <a:pt x="2099" y="2023"/>
                      <a:pt x="2387" y="1343"/>
                      <a:pt x="2140" y="726"/>
                    </a:cubicBezTo>
                    <a:cubicBezTo>
                      <a:pt x="1953" y="275"/>
                      <a:pt x="1519" y="0"/>
                      <a:pt x="1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6"/>
              <p:cNvSpPr/>
              <p:nvPr/>
            </p:nvSpPr>
            <p:spPr>
              <a:xfrm>
                <a:off x="6038992" y="2720703"/>
                <a:ext cx="49260" cy="48225"/>
              </a:xfrm>
              <a:custGeom>
                <a:avLst/>
                <a:gdLst/>
                <a:ahLst/>
                <a:cxnLst/>
                <a:rect l="l" t="t" r="r" b="b"/>
                <a:pathLst>
                  <a:path w="2284" h="2236" extrusionOk="0">
                    <a:moveTo>
                      <a:pt x="1007" y="1"/>
                    </a:moveTo>
                    <a:cubicBezTo>
                      <a:pt x="864" y="1"/>
                      <a:pt x="718" y="29"/>
                      <a:pt x="577" y="90"/>
                    </a:cubicBezTo>
                    <a:cubicBezTo>
                      <a:pt x="1" y="317"/>
                      <a:pt x="166" y="789"/>
                      <a:pt x="412" y="1365"/>
                    </a:cubicBezTo>
                    <a:cubicBezTo>
                      <a:pt x="596" y="1834"/>
                      <a:pt x="766" y="2235"/>
                      <a:pt x="1134" y="2235"/>
                    </a:cubicBezTo>
                    <a:cubicBezTo>
                      <a:pt x="1218" y="2235"/>
                      <a:pt x="1312" y="2214"/>
                      <a:pt x="1420" y="2168"/>
                    </a:cubicBezTo>
                    <a:cubicBezTo>
                      <a:pt x="1996" y="1941"/>
                      <a:pt x="2284" y="1283"/>
                      <a:pt x="2037" y="707"/>
                    </a:cubicBezTo>
                    <a:cubicBezTo>
                      <a:pt x="1866" y="272"/>
                      <a:pt x="1449" y="1"/>
                      <a:pt x="10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6"/>
              <p:cNvSpPr/>
              <p:nvPr/>
            </p:nvSpPr>
            <p:spPr>
              <a:xfrm>
                <a:off x="6040782" y="2726634"/>
                <a:ext cx="46586" cy="42294"/>
              </a:xfrm>
              <a:custGeom>
                <a:avLst/>
                <a:gdLst/>
                <a:ahLst/>
                <a:cxnLst/>
                <a:rect l="l" t="t" r="r" b="b"/>
                <a:pathLst>
                  <a:path w="2160" h="1961" extrusionOk="0">
                    <a:moveTo>
                      <a:pt x="206" y="1"/>
                    </a:moveTo>
                    <a:lnTo>
                      <a:pt x="206" y="1"/>
                    </a:lnTo>
                    <a:cubicBezTo>
                      <a:pt x="0" y="267"/>
                      <a:pt x="143" y="659"/>
                      <a:pt x="329" y="1090"/>
                    </a:cubicBezTo>
                    <a:cubicBezTo>
                      <a:pt x="513" y="1559"/>
                      <a:pt x="683" y="1960"/>
                      <a:pt x="1051" y="1960"/>
                    </a:cubicBezTo>
                    <a:cubicBezTo>
                      <a:pt x="1135" y="1960"/>
                      <a:pt x="1229" y="1939"/>
                      <a:pt x="1337" y="1893"/>
                    </a:cubicBezTo>
                    <a:cubicBezTo>
                      <a:pt x="1893" y="1666"/>
                      <a:pt x="2160" y="1049"/>
                      <a:pt x="1975" y="473"/>
                    </a:cubicBezTo>
                    <a:lnTo>
                      <a:pt x="1975" y="473"/>
                    </a:lnTo>
                    <a:cubicBezTo>
                      <a:pt x="1362" y="748"/>
                      <a:pt x="962" y="873"/>
                      <a:pt x="701" y="873"/>
                    </a:cubicBezTo>
                    <a:cubicBezTo>
                      <a:pt x="278" y="873"/>
                      <a:pt x="218" y="547"/>
                      <a:pt x="2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614"/>
        <p:cNvGrpSpPr/>
        <p:nvPr/>
      </p:nvGrpSpPr>
      <p:grpSpPr>
        <a:xfrm>
          <a:off x="0" y="0"/>
          <a:ext cx="0" cy="0"/>
          <a:chOff x="0" y="0"/>
          <a:chExt cx="0" cy="0"/>
        </a:xfrm>
      </p:grpSpPr>
      <p:pic>
        <p:nvPicPr>
          <p:cNvPr id="615" name="Google Shape;615;p8"/>
          <p:cNvPicPr preferRelativeResize="0"/>
          <p:nvPr/>
        </p:nvPicPr>
        <p:blipFill>
          <a:blip r:embed="rId2">
            <a:alphaModFix amt="58000"/>
          </a:blip>
          <a:stretch>
            <a:fillRect/>
          </a:stretch>
        </p:blipFill>
        <p:spPr>
          <a:xfrm>
            <a:off x="0" y="0"/>
            <a:ext cx="9144003" cy="5143501"/>
          </a:xfrm>
          <a:prstGeom prst="rect">
            <a:avLst/>
          </a:prstGeom>
          <a:noFill/>
          <a:ln>
            <a:noFill/>
          </a:ln>
        </p:spPr>
      </p:pic>
      <p:sp>
        <p:nvSpPr>
          <p:cNvPr id="616" name="Google Shape;616;p8"/>
          <p:cNvSpPr txBox="1">
            <a:spLocks noGrp="1"/>
          </p:cNvSpPr>
          <p:nvPr>
            <p:ph type="title"/>
          </p:nvPr>
        </p:nvSpPr>
        <p:spPr>
          <a:xfrm>
            <a:off x="3922675" y="1181100"/>
            <a:ext cx="4508100" cy="2781300"/>
          </a:xfrm>
          <a:prstGeom prst="rect">
            <a:avLst/>
          </a:prstGeom>
        </p:spPr>
        <p:txBody>
          <a:bodyPr spcFirstLastPara="1" wrap="square" lIns="91425" tIns="91425" rIns="91425" bIns="91425" anchor="ctr" anchorCtr="0">
            <a:noAutofit/>
          </a:bodyPr>
          <a:lstStyle>
            <a:lvl1pPr lvl="0" algn="r">
              <a:lnSpc>
                <a:spcPct val="80000"/>
              </a:lnSpc>
              <a:spcBef>
                <a:spcPts val="0"/>
              </a:spcBef>
              <a:spcAft>
                <a:spcPts val="0"/>
              </a:spcAft>
              <a:buSzPts val="4800"/>
              <a:buNone/>
              <a:defRPr sz="9600" b="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pic>
        <p:nvPicPr>
          <p:cNvPr id="617" name="Google Shape;617;p8"/>
          <p:cNvPicPr preferRelativeResize="0"/>
          <p:nvPr/>
        </p:nvPicPr>
        <p:blipFill rotWithShape="1">
          <a:blip r:embed="rId3">
            <a:alphaModFix/>
          </a:blip>
          <a:srcRect t="20904" b="20898"/>
          <a:stretch/>
        </p:blipFill>
        <p:spPr>
          <a:xfrm>
            <a:off x="4905375" y="-440772"/>
            <a:ext cx="5295899" cy="1330501"/>
          </a:xfrm>
          <a:prstGeom prst="rect">
            <a:avLst/>
          </a:prstGeom>
          <a:noFill/>
          <a:ln>
            <a:noFill/>
          </a:ln>
        </p:spPr>
      </p:pic>
      <p:sp>
        <p:nvSpPr>
          <p:cNvPr id="618" name="Google Shape;618;p8"/>
          <p:cNvSpPr/>
          <p:nvPr/>
        </p:nvSpPr>
        <p:spPr>
          <a:xfrm>
            <a:off x="3209925" y="4501843"/>
            <a:ext cx="6029325" cy="1108375"/>
          </a:xfrm>
          <a:custGeom>
            <a:avLst/>
            <a:gdLst/>
            <a:ahLst/>
            <a:cxnLst/>
            <a:rect l="l" t="t" r="r" b="b"/>
            <a:pathLst>
              <a:path w="241173" h="44335" extrusionOk="0">
                <a:moveTo>
                  <a:pt x="0" y="44335"/>
                </a:moveTo>
                <a:cubicBezTo>
                  <a:pt x="12173" y="42306"/>
                  <a:pt x="24037" y="36880"/>
                  <a:pt x="33909" y="29476"/>
                </a:cubicBezTo>
                <a:cubicBezTo>
                  <a:pt x="43998" y="21910"/>
                  <a:pt x="52577" y="9107"/>
                  <a:pt x="65151" y="8140"/>
                </a:cubicBezTo>
                <a:cubicBezTo>
                  <a:pt x="76506" y="7267"/>
                  <a:pt x="88320" y="8541"/>
                  <a:pt x="99060" y="12331"/>
                </a:cubicBezTo>
                <a:cubicBezTo>
                  <a:pt x="113157" y="17306"/>
                  <a:pt x="131297" y="28921"/>
                  <a:pt x="143256" y="19951"/>
                </a:cubicBezTo>
                <a:cubicBezTo>
                  <a:pt x="147466" y="16794"/>
                  <a:pt x="148911" y="8373"/>
                  <a:pt x="145542" y="4330"/>
                </a:cubicBezTo>
                <a:cubicBezTo>
                  <a:pt x="143020" y="1304"/>
                  <a:pt x="138392" y="-418"/>
                  <a:pt x="134493" y="139"/>
                </a:cubicBezTo>
                <a:cubicBezTo>
                  <a:pt x="129488" y="854"/>
                  <a:pt x="136012" y="12863"/>
                  <a:pt x="140970" y="13855"/>
                </a:cubicBezTo>
                <a:cubicBezTo>
                  <a:pt x="152632" y="16187"/>
                  <a:pt x="164559" y="10741"/>
                  <a:pt x="176403" y="9664"/>
                </a:cubicBezTo>
                <a:cubicBezTo>
                  <a:pt x="189550" y="8469"/>
                  <a:pt x="202624" y="12828"/>
                  <a:pt x="215646" y="14998"/>
                </a:cubicBezTo>
                <a:cubicBezTo>
                  <a:pt x="225174" y="16586"/>
                  <a:pt x="236853" y="20074"/>
                  <a:pt x="241173" y="28714"/>
                </a:cubicBezTo>
              </a:path>
            </a:pathLst>
          </a:custGeom>
          <a:noFill/>
          <a:ln w="19050" cap="flat" cmpd="sng">
            <a:solidFill>
              <a:schemeClr val="accent5"/>
            </a:solidFill>
            <a:prstDash val="dash"/>
            <a:round/>
            <a:headEnd type="none" w="med" len="med"/>
            <a:tailEnd type="none" w="med" len="med"/>
          </a:ln>
        </p:spPr>
      </p:sp>
      <p:pic>
        <p:nvPicPr>
          <p:cNvPr id="619" name="Google Shape;619;p8"/>
          <p:cNvPicPr preferRelativeResize="0"/>
          <p:nvPr/>
        </p:nvPicPr>
        <p:blipFill>
          <a:blip r:embed="rId4">
            <a:alphaModFix/>
          </a:blip>
          <a:stretch>
            <a:fillRect/>
          </a:stretch>
        </p:blipFill>
        <p:spPr>
          <a:xfrm>
            <a:off x="-1743074" y="1815277"/>
            <a:ext cx="5295899" cy="2251888"/>
          </a:xfrm>
          <a:prstGeom prst="rect">
            <a:avLst/>
          </a:prstGeom>
          <a:noFill/>
          <a:ln>
            <a:noFill/>
          </a:ln>
        </p:spPr>
      </p:pic>
      <p:pic>
        <p:nvPicPr>
          <p:cNvPr id="620" name="Google Shape;620;p8"/>
          <p:cNvPicPr preferRelativeResize="0"/>
          <p:nvPr/>
        </p:nvPicPr>
        <p:blipFill rotWithShape="1">
          <a:blip r:embed="rId5">
            <a:alphaModFix/>
          </a:blip>
          <a:srcRect l="6117" t="15986" r="6109" b="15986"/>
          <a:stretch/>
        </p:blipFill>
        <p:spPr>
          <a:xfrm>
            <a:off x="1609725" y="3962400"/>
            <a:ext cx="4648198" cy="1759450"/>
          </a:xfrm>
          <a:prstGeom prst="rect">
            <a:avLst/>
          </a:prstGeom>
          <a:noFill/>
          <a:ln>
            <a:noFill/>
          </a:ln>
        </p:spPr>
      </p:pic>
      <p:pic>
        <p:nvPicPr>
          <p:cNvPr id="621" name="Google Shape;621;p8"/>
          <p:cNvPicPr preferRelativeResize="0"/>
          <p:nvPr/>
        </p:nvPicPr>
        <p:blipFill>
          <a:blip r:embed="rId6">
            <a:alphaModFix/>
          </a:blip>
          <a:stretch>
            <a:fillRect/>
          </a:stretch>
        </p:blipFill>
        <p:spPr>
          <a:xfrm>
            <a:off x="-1438274" y="-483140"/>
            <a:ext cx="5295898" cy="2407246"/>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640"/>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2">
  <p:cSld name="BLANK_1_1_1_1">
    <p:spTree>
      <p:nvGrpSpPr>
        <p:cNvPr id="1" name="Shape 957"/>
        <p:cNvGrpSpPr/>
        <p:nvPr/>
      </p:nvGrpSpPr>
      <p:grpSpPr>
        <a:xfrm>
          <a:off x="0" y="0"/>
          <a:ext cx="0" cy="0"/>
          <a:chOff x="0" y="0"/>
          <a:chExt cx="0" cy="0"/>
        </a:xfrm>
      </p:grpSpPr>
      <p:pic>
        <p:nvPicPr>
          <p:cNvPr id="958" name="Google Shape;958;p16"/>
          <p:cNvPicPr preferRelativeResize="0"/>
          <p:nvPr/>
        </p:nvPicPr>
        <p:blipFill>
          <a:blip r:embed="rId2">
            <a:alphaModFix amt="58000"/>
          </a:blip>
          <a:stretch>
            <a:fillRect/>
          </a:stretch>
        </p:blipFill>
        <p:spPr>
          <a:xfrm>
            <a:off x="0" y="0"/>
            <a:ext cx="9144003" cy="5143501"/>
          </a:xfrm>
          <a:prstGeom prst="rect">
            <a:avLst/>
          </a:prstGeom>
          <a:noFill/>
          <a:ln>
            <a:noFill/>
          </a:ln>
        </p:spPr>
      </p:pic>
      <p:pic>
        <p:nvPicPr>
          <p:cNvPr id="959" name="Google Shape;959;p16"/>
          <p:cNvPicPr preferRelativeResize="0"/>
          <p:nvPr/>
        </p:nvPicPr>
        <p:blipFill>
          <a:blip r:embed="rId3">
            <a:alphaModFix/>
          </a:blip>
          <a:stretch>
            <a:fillRect/>
          </a:stretch>
        </p:blipFill>
        <p:spPr>
          <a:xfrm flipH="1">
            <a:off x="2638426" y="-1137141"/>
            <a:ext cx="5295899" cy="2286248"/>
          </a:xfrm>
          <a:prstGeom prst="rect">
            <a:avLst/>
          </a:prstGeom>
          <a:noFill/>
          <a:ln>
            <a:noFill/>
          </a:ln>
        </p:spPr>
      </p:pic>
      <p:sp>
        <p:nvSpPr>
          <p:cNvPr id="960" name="Google Shape;960;p1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b="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961" name="Google Shape;961;p16"/>
          <p:cNvPicPr preferRelativeResize="0"/>
          <p:nvPr/>
        </p:nvPicPr>
        <p:blipFill>
          <a:blip r:embed="rId4">
            <a:alphaModFix/>
          </a:blip>
          <a:stretch>
            <a:fillRect/>
          </a:stretch>
        </p:blipFill>
        <p:spPr>
          <a:xfrm flipH="1">
            <a:off x="-2449074" y="3486056"/>
            <a:ext cx="5295899" cy="2540678"/>
          </a:xfrm>
          <a:prstGeom prst="rect">
            <a:avLst/>
          </a:prstGeom>
          <a:noFill/>
          <a:ln>
            <a:noFill/>
          </a:ln>
        </p:spPr>
      </p:pic>
      <p:pic>
        <p:nvPicPr>
          <p:cNvPr id="962" name="Google Shape;962;p16"/>
          <p:cNvPicPr preferRelativeResize="0"/>
          <p:nvPr/>
        </p:nvPicPr>
        <p:blipFill>
          <a:blip r:embed="rId3">
            <a:alphaModFix/>
          </a:blip>
          <a:stretch>
            <a:fillRect/>
          </a:stretch>
        </p:blipFill>
        <p:spPr>
          <a:xfrm flipH="1">
            <a:off x="5543551" y="3841884"/>
            <a:ext cx="5295899" cy="2286248"/>
          </a:xfrm>
          <a:prstGeom prst="rect">
            <a:avLst/>
          </a:prstGeom>
          <a:noFill/>
          <a:ln>
            <a:noFill/>
          </a:ln>
        </p:spPr>
      </p:pic>
      <p:sp>
        <p:nvSpPr>
          <p:cNvPr id="963" name="Google Shape;963;p16"/>
          <p:cNvSpPr/>
          <p:nvPr/>
        </p:nvSpPr>
        <p:spPr>
          <a:xfrm>
            <a:off x="607999" y="-504825"/>
            <a:ext cx="8888425" cy="1790700"/>
          </a:xfrm>
          <a:custGeom>
            <a:avLst/>
            <a:gdLst/>
            <a:ahLst/>
            <a:cxnLst/>
            <a:rect l="l" t="t" r="r" b="b"/>
            <a:pathLst>
              <a:path w="355537" h="71628" extrusionOk="0">
                <a:moveTo>
                  <a:pt x="28639" y="0"/>
                </a:moveTo>
                <a:cubicBezTo>
                  <a:pt x="23081" y="8337"/>
                  <a:pt x="9816" y="8155"/>
                  <a:pt x="2731" y="15240"/>
                </a:cubicBezTo>
                <a:cubicBezTo>
                  <a:pt x="-593" y="18564"/>
                  <a:pt x="-974" y="26013"/>
                  <a:pt x="2350" y="29337"/>
                </a:cubicBezTo>
                <a:cubicBezTo>
                  <a:pt x="8310" y="35297"/>
                  <a:pt x="19500" y="34669"/>
                  <a:pt x="27496" y="32004"/>
                </a:cubicBezTo>
                <a:cubicBezTo>
                  <a:pt x="31277" y="30744"/>
                  <a:pt x="33951" y="27003"/>
                  <a:pt x="37783" y="25908"/>
                </a:cubicBezTo>
                <a:cubicBezTo>
                  <a:pt x="47686" y="23078"/>
                  <a:pt x="58590" y="22150"/>
                  <a:pt x="68644" y="24384"/>
                </a:cubicBezTo>
                <a:cubicBezTo>
                  <a:pt x="87852" y="28652"/>
                  <a:pt x="107415" y="40371"/>
                  <a:pt x="126556" y="35814"/>
                </a:cubicBezTo>
                <a:cubicBezTo>
                  <a:pt x="130709" y="34825"/>
                  <a:pt x="137605" y="33606"/>
                  <a:pt x="137605" y="29337"/>
                </a:cubicBezTo>
                <a:cubicBezTo>
                  <a:pt x="137605" y="24833"/>
                  <a:pt x="128217" y="21199"/>
                  <a:pt x="125032" y="24384"/>
                </a:cubicBezTo>
                <a:cubicBezTo>
                  <a:pt x="124040" y="25376"/>
                  <a:pt x="124420" y="27191"/>
                  <a:pt x="124651" y="28575"/>
                </a:cubicBezTo>
                <a:cubicBezTo>
                  <a:pt x="125006" y="30705"/>
                  <a:pt x="128298" y="31003"/>
                  <a:pt x="130366" y="31623"/>
                </a:cubicBezTo>
                <a:cubicBezTo>
                  <a:pt x="136026" y="33321"/>
                  <a:pt x="141991" y="34601"/>
                  <a:pt x="147892" y="34290"/>
                </a:cubicBezTo>
                <a:cubicBezTo>
                  <a:pt x="172123" y="33015"/>
                  <a:pt x="195698" y="21893"/>
                  <a:pt x="219901" y="23622"/>
                </a:cubicBezTo>
                <a:cubicBezTo>
                  <a:pt x="239852" y="25047"/>
                  <a:pt x="258774" y="39024"/>
                  <a:pt x="278575" y="36195"/>
                </a:cubicBezTo>
                <a:cubicBezTo>
                  <a:pt x="281894" y="35721"/>
                  <a:pt x="285916" y="31307"/>
                  <a:pt x="284671" y="28194"/>
                </a:cubicBezTo>
                <a:cubicBezTo>
                  <a:pt x="283728" y="25836"/>
                  <a:pt x="276633" y="25689"/>
                  <a:pt x="277051" y="28194"/>
                </a:cubicBezTo>
                <a:cubicBezTo>
                  <a:pt x="278902" y="39299"/>
                  <a:pt x="300544" y="28879"/>
                  <a:pt x="310198" y="34671"/>
                </a:cubicBezTo>
                <a:cubicBezTo>
                  <a:pt x="317806" y="39236"/>
                  <a:pt x="315092" y="52319"/>
                  <a:pt x="320866" y="59055"/>
                </a:cubicBezTo>
                <a:cubicBezTo>
                  <a:pt x="328866" y="68389"/>
                  <a:pt x="343244" y="71628"/>
                  <a:pt x="355537" y="71628"/>
                </a:cubicBezTo>
              </a:path>
            </a:pathLst>
          </a:custGeom>
          <a:noFill/>
          <a:ln w="19050" cap="flat" cmpd="sng">
            <a:solidFill>
              <a:schemeClr val="accent5"/>
            </a:solidFill>
            <a:prstDash val="dash"/>
            <a:round/>
            <a:headEnd type="none" w="med" len="med"/>
            <a:tailEnd type="none" w="med" len="med"/>
          </a:ln>
        </p:spPr>
      </p:sp>
      <p:sp>
        <p:nvSpPr>
          <p:cNvPr id="964" name="Google Shape;964;p16"/>
          <p:cNvSpPr/>
          <p:nvPr/>
        </p:nvSpPr>
        <p:spPr>
          <a:xfrm>
            <a:off x="-352425" y="2454588"/>
            <a:ext cx="3876675" cy="3031800"/>
          </a:xfrm>
          <a:custGeom>
            <a:avLst/>
            <a:gdLst/>
            <a:ahLst/>
            <a:cxnLst/>
            <a:rect l="l" t="t" r="r" b="b"/>
            <a:pathLst>
              <a:path w="155067" h="121272" extrusionOk="0">
                <a:moveTo>
                  <a:pt x="0" y="28689"/>
                </a:moveTo>
                <a:cubicBezTo>
                  <a:pt x="9500" y="31064"/>
                  <a:pt x="19212" y="18055"/>
                  <a:pt x="21336" y="8496"/>
                </a:cubicBezTo>
                <a:cubicBezTo>
                  <a:pt x="21964" y="5669"/>
                  <a:pt x="21797" y="-802"/>
                  <a:pt x="19050" y="114"/>
                </a:cubicBezTo>
                <a:cubicBezTo>
                  <a:pt x="4685" y="4902"/>
                  <a:pt x="34698" y="26999"/>
                  <a:pt x="36576" y="42024"/>
                </a:cubicBezTo>
                <a:cubicBezTo>
                  <a:pt x="38866" y="60340"/>
                  <a:pt x="13234" y="81712"/>
                  <a:pt x="24765" y="96126"/>
                </a:cubicBezTo>
                <a:cubicBezTo>
                  <a:pt x="30954" y="103862"/>
                  <a:pt x="45085" y="99640"/>
                  <a:pt x="54483" y="96507"/>
                </a:cubicBezTo>
                <a:cubicBezTo>
                  <a:pt x="64038" y="93322"/>
                  <a:pt x="74627" y="92308"/>
                  <a:pt x="84582" y="93840"/>
                </a:cubicBezTo>
                <a:cubicBezTo>
                  <a:pt x="109500" y="97674"/>
                  <a:pt x="129855" y="121272"/>
                  <a:pt x="155067" y="121272"/>
                </a:cubicBezTo>
              </a:path>
            </a:pathLst>
          </a:custGeom>
          <a:noFill/>
          <a:ln w="19050" cap="flat" cmpd="sng">
            <a:solidFill>
              <a:schemeClr val="accent5"/>
            </a:solidFill>
            <a:prstDash val="dash"/>
            <a:round/>
            <a:headEnd type="none" w="med" len="med"/>
            <a:tailEnd type="none" w="med" len="med"/>
          </a:ln>
        </p:spPr>
      </p:sp>
      <p:grpSp>
        <p:nvGrpSpPr>
          <p:cNvPr id="965" name="Google Shape;965;p16"/>
          <p:cNvGrpSpPr/>
          <p:nvPr/>
        </p:nvGrpSpPr>
        <p:grpSpPr>
          <a:xfrm rot="1601181" flipH="1">
            <a:off x="8224730" y="3764413"/>
            <a:ext cx="1225637" cy="1371873"/>
            <a:chOff x="4138184" y="930105"/>
            <a:chExt cx="3868174" cy="4329704"/>
          </a:xfrm>
        </p:grpSpPr>
        <p:sp>
          <p:nvSpPr>
            <p:cNvPr id="966" name="Google Shape;966;p16"/>
            <p:cNvSpPr/>
            <p:nvPr/>
          </p:nvSpPr>
          <p:spPr>
            <a:xfrm>
              <a:off x="4368726" y="3122987"/>
              <a:ext cx="2187893" cy="2136822"/>
            </a:xfrm>
            <a:custGeom>
              <a:avLst/>
              <a:gdLst/>
              <a:ahLst/>
              <a:cxnLst/>
              <a:rect l="l" t="t" r="r" b="b"/>
              <a:pathLst>
                <a:path w="101444" h="99076" extrusionOk="0">
                  <a:moveTo>
                    <a:pt x="14196" y="0"/>
                  </a:moveTo>
                  <a:lnTo>
                    <a:pt x="13949" y="247"/>
                  </a:lnTo>
                  <a:cubicBezTo>
                    <a:pt x="13167" y="1029"/>
                    <a:pt x="14217" y="2900"/>
                    <a:pt x="15657" y="4361"/>
                  </a:cubicBezTo>
                  <a:lnTo>
                    <a:pt x="47276" y="36103"/>
                  </a:lnTo>
                  <a:lnTo>
                    <a:pt x="49374" y="38223"/>
                  </a:lnTo>
                  <a:cubicBezTo>
                    <a:pt x="38492" y="44025"/>
                    <a:pt x="28062" y="50051"/>
                    <a:pt x="19956" y="55257"/>
                  </a:cubicBezTo>
                  <a:lnTo>
                    <a:pt x="640" y="54413"/>
                  </a:lnTo>
                  <a:lnTo>
                    <a:pt x="495" y="54577"/>
                  </a:lnTo>
                  <a:cubicBezTo>
                    <a:pt x="1" y="55194"/>
                    <a:pt x="105" y="56080"/>
                    <a:pt x="722" y="56574"/>
                  </a:cubicBezTo>
                  <a:lnTo>
                    <a:pt x="8806" y="63012"/>
                  </a:lnTo>
                  <a:cubicBezTo>
                    <a:pt x="3808" y="66983"/>
                    <a:pt x="3602" y="68320"/>
                    <a:pt x="3972" y="69060"/>
                  </a:cubicBezTo>
                  <a:cubicBezTo>
                    <a:pt x="4166" y="69418"/>
                    <a:pt x="4567" y="69740"/>
                    <a:pt x="5666" y="69740"/>
                  </a:cubicBezTo>
                  <a:cubicBezTo>
                    <a:pt x="6782" y="69740"/>
                    <a:pt x="8617" y="69408"/>
                    <a:pt x="11686" y="68443"/>
                  </a:cubicBezTo>
                  <a:lnTo>
                    <a:pt x="12489" y="78729"/>
                  </a:lnTo>
                  <a:cubicBezTo>
                    <a:pt x="12530" y="79121"/>
                    <a:pt x="12695" y="79470"/>
                    <a:pt x="12983" y="79717"/>
                  </a:cubicBezTo>
                  <a:cubicBezTo>
                    <a:pt x="13234" y="79932"/>
                    <a:pt x="13548" y="80054"/>
                    <a:pt x="13884" y="80054"/>
                  </a:cubicBezTo>
                  <a:cubicBezTo>
                    <a:pt x="13932" y="80054"/>
                    <a:pt x="13982" y="80051"/>
                    <a:pt x="14031" y="80046"/>
                  </a:cubicBezTo>
                  <a:lnTo>
                    <a:pt x="14237" y="80026"/>
                  </a:lnTo>
                  <a:lnTo>
                    <a:pt x="14258" y="79985"/>
                  </a:lnTo>
                  <a:lnTo>
                    <a:pt x="14319" y="79985"/>
                  </a:lnTo>
                  <a:lnTo>
                    <a:pt x="21561" y="68176"/>
                  </a:lnTo>
                  <a:lnTo>
                    <a:pt x="21582" y="68176"/>
                  </a:lnTo>
                  <a:lnTo>
                    <a:pt x="24421" y="63527"/>
                  </a:lnTo>
                  <a:cubicBezTo>
                    <a:pt x="33163" y="59762"/>
                    <a:pt x="43902" y="54558"/>
                    <a:pt x="54703" y="48838"/>
                  </a:cubicBezTo>
                  <a:lnTo>
                    <a:pt x="55505" y="52007"/>
                  </a:lnTo>
                  <a:lnTo>
                    <a:pt x="63981" y="95351"/>
                  </a:lnTo>
                  <a:cubicBezTo>
                    <a:pt x="64351" y="97244"/>
                    <a:pt x="65236" y="99076"/>
                    <a:pt x="66265" y="99076"/>
                  </a:cubicBezTo>
                  <a:lnTo>
                    <a:pt x="66430" y="99076"/>
                  </a:lnTo>
                  <a:lnTo>
                    <a:pt x="66759" y="99013"/>
                  </a:lnTo>
                  <a:lnTo>
                    <a:pt x="66759" y="98994"/>
                  </a:lnTo>
                  <a:lnTo>
                    <a:pt x="66800" y="98994"/>
                  </a:lnTo>
                  <a:lnTo>
                    <a:pt x="68322" y="70645"/>
                  </a:lnTo>
                  <a:cubicBezTo>
                    <a:pt x="68671" y="70480"/>
                    <a:pt x="69000" y="70294"/>
                    <a:pt x="69351" y="70110"/>
                  </a:cubicBezTo>
                  <a:cubicBezTo>
                    <a:pt x="69433" y="70069"/>
                    <a:pt x="69515" y="70028"/>
                    <a:pt x="69576" y="69987"/>
                  </a:cubicBezTo>
                  <a:cubicBezTo>
                    <a:pt x="71614" y="68917"/>
                    <a:pt x="73444" y="67785"/>
                    <a:pt x="74760" y="66797"/>
                  </a:cubicBezTo>
                  <a:cubicBezTo>
                    <a:pt x="76777" y="65296"/>
                    <a:pt x="76839" y="64679"/>
                    <a:pt x="76633" y="64287"/>
                  </a:cubicBezTo>
                  <a:cubicBezTo>
                    <a:pt x="76511" y="64078"/>
                    <a:pt x="76301" y="63892"/>
                    <a:pt x="75762" y="63892"/>
                  </a:cubicBezTo>
                  <a:cubicBezTo>
                    <a:pt x="75297" y="63892"/>
                    <a:pt x="74590" y="64030"/>
                    <a:pt x="73485" y="64411"/>
                  </a:cubicBezTo>
                  <a:cubicBezTo>
                    <a:pt x="72107" y="64905"/>
                    <a:pt x="70379" y="65667"/>
                    <a:pt x="68548" y="66613"/>
                  </a:cubicBezTo>
                  <a:lnTo>
                    <a:pt x="68753" y="62910"/>
                  </a:lnTo>
                  <a:lnTo>
                    <a:pt x="68816" y="62888"/>
                  </a:lnTo>
                  <a:lnTo>
                    <a:pt x="68816" y="62024"/>
                  </a:lnTo>
                  <a:cubicBezTo>
                    <a:pt x="68877" y="61983"/>
                    <a:pt x="68939" y="61964"/>
                    <a:pt x="69022" y="61922"/>
                  </a:cubicBezTo>
                  <a:cubicBezTo>
                    <a:pt x="69617" y="61634"/>
                    <a:pt x="70235" y="61325"/>
                    <a:pt x="70852" y="60996"/>
                  </a:cubicBezTo>
                  <a:cubicBezTo>
                    <a:pt x="71263" y="60770"/>
                    <a:pt x="71655" y="60565"/>
                    <a:pt x="72045" y="60338"/>
                  </a:cubicBezTo>
                  <a:cubicBezTo>
                    <a:pt x="73589" y="59474"/>
                    <a:pt x="74966" y="58590"/>
                    <a:pt x="76016" y="57808"/>
                  </a:cubicBezTo>
                  <a:cubicBezTo>
                    <a:pt x="76345" y="57561"/>
                    <a:pt x="76592" y="57355"/>
                    <a:pt x="76818" y="57169"/>
                  </a:cubicBezTo>
                  <a:cubicBezTo>
                    <a:pt x="78052" y="56100"/>
                    <a:pt x="78073" y="55606"/>
                    <a:pt x="77909" y="55277"/>
                  </a:cubicBezTo>
                  <a:cubicBezTo>
                    <a:pt x="77789" y="55071"/>
                    <a:pt x="77583" y="54893"/>
                    <a:pt x="77062" y="54893"/>
                  </a:cubicBezTo>
                  <a:cubicBezTo>
                    <a:pt x="76598" y="54893"/>
                    <a:pt x="75885" y="55034"/>
                    <a:pt x="74760" y="55422"/>
                  </a:cubicBezTo>
                  <a:cubicBezTo>
                    <a:pt x="74472" y="55524"/>
                    <a:pt x="74143" y="55647"/>
                    <a:pt x="73814" y="55771"/>
                  </a:cubicBezTo>
                  <a:cubicBezTo>
                    <a:pt x="72437" y="56305"/>
                    <a:pt x="70852" y="57046"/>
                    <a:pt x="69227" y="57910"/>
                  </a:cubicBezTo>
                  <a:cubicBezTo>
                    <a:pt x="69145" y="57951"/>
                    <a:pt x="69083" y="57992"/>
                    <a:pt x="69000" y="58033"/>
                  </a:cubicBezTo>
                  <a:lnTo>
                    <a:pt x="69186" y="54906"/>
                  </a:lnTo>
                  <a:cubicBezTo>
                    <a:pt x="69741" y="54618"/>
                    <a:pt x="70297" y="54330"/>
                    <a:pt x="70873" y="54023"/>
                  </a:cubicBezTo>
                  <a:cubicBezTo>
                    <a:pt x="70975" y="53982"/>
                    <a:pt x="71531" y="53672"/>
                    <a:pt x="72333" y="53220"/>
                  </a:cubicBezTo>
                  <a:cubicBezTo>
                    <a:pt x="75501" y="51431"/>
                    <a:pt x="82578" y="47212"/>
                    <a:pt x="81673" y="45506"/>
                  </a:cubicBezTo>
                  <a:cubicBezTo>
                    <a:pt x="81501" y="45181"/>
                    <a:pt x="81095" y="45043"/>
                    <a:pt x="80528" y="45043"/>
                  </a:cubicBezTo>
                  <a:cubicBezTo>
                    <a:pt x="79873" y="45043"/>
                    <a:pt x="79003" y="45228"/>
                    <a:pt x="78032" y="45526"/>
                  </a:cubicBezTo>
                  <a:cubicBezTo>
                    <a:pt x="75029" y="46431"/>
                    <a:pt x="71038" y="48386"/>
                    <a:pt x="69494" y="49187"/>
                  </a:cubicBezTo>
                  <a:lnTo>
                    <a:pt x="69535" y="48323"/>
                  </a:lnTo>
                  <a:lnTo>
                    <a:pt x="69659" y="45917"/>
                  </a:lnTo>
                  <a:lnTo>
                    <a:pt x="69968" y="40424"/>
                  </a:lnTo>
                  <a:cubicBezTo>
                    <a:pt x="70009" y="40404"/>
                    <a:pt x="70029" y="40382"/>
                    <a:pt x="70070" y="40363"/>
                  </a:cubicBezTo>
                  <a:cubicBezTo>
                    <a:pt x="70379" y="40198"/>
                    <a:pt x="70709" y="39992"/>
                    <a:pt x="71038" y="39806"/>
                  </a:cubicBezTo>
                  <a:cubicBezTo>
                    <a:pt x="71222" y="39683"/>
                    <a:pt x="71428" y="39581"/>
                    <a:pt x="71614" y="39477"/>
                  </a:cubicBezTo>
                  <a:cubicBezTo>
                    <a:pt x="71675" y="39436"/>
                    <a:pt x="71757" y="39395"/>
                    <a:pt x="71839" y="39334"/>
                  </a:cubicBezTo>
                  <a:cubicBezTo>
                    <a:pt x="74020" y="38059"/>
                    <a:pt x="76222" y="36762"/>
                    <a:pt x="78381" y="35467"/>
                  </a:cubicBezTo>
                  <a:cubicBezTo>
                    <a:pt x="88338" y="29418"/>
                    <a:pt x="101443" y="20860"/>
                    <a:pt x="100826" y="17898"/>
                  </a:cubicBezTo>
                  <a:lnTo>
                    <a:pt x="100846" y="17528"/>
                  </a:lnTo>
                  <a:lnTo>
                    <a:pt x="100703" y="17610"/>
                  </a:lnTo>
                  <a:cubicBezTo>
                    <a:pt x="100440" y="17209"/>
                    <a:pt x="99845" y="17029"/>
                    <a:pt x="98986" y="17029"/>
                  </a:cubicBezTo>
                  <a:cubicBezTo>
                    <a:pt x="92656" y="17029"/>
                    <a:pt x="72016" y="26829"/>
                    <a:pt x="64825" y="30343"/>
                  </a:cubicBezTo>
                  <a:lnTo>
                    <a:pt x="58406" y="26497"/>
                  </a:lnTo>
                  <a:lnTo>
                    <a:pt x="57748" y="26105"/>
                  </a:lnTo>
                  <a:cubicBezTo>
                    <a:pt x="60258" y="24706"/>
                    <a:pt x="68177" y="20098"/>
                    <a:pt x="67231" y="18309"/>
                  </a:cubicBezTo>
                  <a:cubicBezTo>
                    <a:pt x="67094" y="18044"/>
                    <a:pt x="66825" y="17807"/>
                    <a:pt x="66112" y="17807"/>
                  </a:cubicBezTo>
                  <a:cubicBezTo>
                    <a:pt x="65440" y="17807"/>
                    <a:pt x="64371" y="18018"/>
                    <a:pt x="62644" y="18617"/>
                  </a:cubicBezTo>
                  <a:cubicBezTo>
                    <a:pt x="60258" y="19440"/>
                    <a:pt x="57233" y="20819"/>
                    <a:pt x="54106" y="22465"/>
                  </a:cubicBezTo>
                  <a:cubicBezTo>
                    <a:pt x="53675" y="22690"/>
                    <a:pt x="53263" y="22937"/>
                    <a:pt x="52830" y="23164"/>
                  </a:cubicBezTo>
                  <a:lnTo>
                    <a:pt x="51061" y="22095"/>
                  </a:lnTo>
                  <a:lnTo>
                    <a:pt x="50156" y="21560"/>
                  </a:lnTo>
                  <a:cubicBezTo>
                    <a:pt x="52111" y="20510"/>
                    <a:pt x="53859" y="19420"/>
                    <a:pt x="55135" y="18474"/>
                  </a:cubicBezTo>
                  <a:cubicBezTo>
                    <a:pt x="57172" y="16952"/>
                    <a:pt x="57233" y="16334"/>
                    <a:pt x="57007" y="15943"/>
                  </a:cubicBezTo>
                  <a:cubicBezTo>
                    <a:pt x="56872" y="15689"/>
                    <a:pt x="56560" y="15582"/>
                    <a:pt x="56131" y="15582"/>
                  </a:cubicBezTo>
                  <a:cubicBezTo>
                    <a:pt x="54095" y="15582"/>
                    <a:pt x="49414" y="17998"/>
                    <a:pt x="48326" y="18576"/>
                  </a:cubicBezTo>
                  <a:cubicBezTo>
                    <a:pt x="47770" y="18885"/>
                    <a:pt x="47215" y="19193"/>
                    <a:pt x="46700" y="19481"/>
                  </a:cubicBezTo>
                  <a:lnTo>
                    <a:pt x="43120" y="17342"/>
                  </a:lnTo>
                  <a:lnTo>
                    <a:pt x="42771" y="17136"/>
                  </a:lnTo>
                  <a:cubicBezTo>
                    <a:pt x="44972" y="15902"/>
                    <a:pt x="49498" y="13186"/>
                    <a:pt x="48839" y="11952"/>
                  </a:cubicBezTo>
                  <a:cubicBezTo>
                    <a:pt x="48704" y="11699"/>
                    <a:pt x="48395" y="11592"/>
                    <a:pt x="47970" y="11592"/>
                  </a:cubicBezTo>
                  <a:cubicBezTo>
                    <a:pt x="45937" y="11592"/>
                    <a:pt x="41247" y="14028"/>
                    <a:pt x="40158" y="14606"/>
                  </a:cubicBezTo>
                  <a:cubicBezTo>
                    <a:pt x="39870" y="14750"/>
                    <a:pt x="39582" y="14894"/>
                    <a:pt x="39315" y="15059"/>
                  </a:cubicBezTo>
                  <a:lnTo>
                    <a:pt x="14196" y="0"/>
                  </a:lnTo>
                  <a:close/>
                </a:path>
              </a:pathLst>
            </a:custGeom>
            <a:solidFill>
              <a:srgbClr val="13394F">
                <a:alpha val="34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67" name="Google Shape;967;p16"/>
            <p:cNvGrpSpPr/>
            <p:nvPr/>
          </p:nvGrpSpPr>
          <p:grpSpPr>
            <a:xfrm>
              <a:off x="4138184" y="930105"/>
              <a:ext cx="3868174" cy="3755764"/>
              <a:chOff x="4138184" y="930105"/>
              <a:chExt cx="3868174" cy="3755764"/>
            </a:xfrm>
          </p:grpSpPr>
          <p:sp>
            <p:nvSpPr>
              <p:cNvPr id="968" name="Google Shape;968;p16"/>
              <p:cNvSpPr/>
              <p:nvPr/>
            </p:nvSpPr>
            <p:spPr>
              <a:xfrm>
                <a:off x="4138184" y="930105"/>
                <a:ext cx="3868174" cy="3755764"/>
              </a:xfrm>
              <a:custGeom>
                <a:avLst/>
                <a:gdLst/>
                <a:ahLst/>
                <a:cxnLst/>
                <a:rect l="l" t="t" r="r" b="b"/>
                <a:pathLst>
                  <a:path w="179352" h="174140" extrusionOk="0">
                    <a:moveTo>
                      <a:pt x="24442" y="1"/>
                    </a:moveTo>
                    <a:lnTo>
                      <a:pt x="24442" y="1"/>
                    </a:lnTo>
                    <a:cubicBezTo>
                      <a:pt x="23537" y="886"/>
                      <a:pt x="24915" y="3704"/>
                      <a:pt x="27466" y="6276"/>
                    </a:cubicBezTo>
                    <a:lnTo>
                      <a:pt x="88011" y="67066"/>
                    </a:lnTo>
                    <a:cubicBezTo>
                      <a:pt x="87846" y="67170"/>
                      <a:pt x="87660" y="67252"/>
                      <a:pt x="87495" y="67354"/>
                    </a:cubicBezTo>
                    <a:cubicBezTo>
                      <a:pt x="67109" y="78175"/>
                      <a:pt x="48778" y="88832"/>
                      <a:pt x="34748" y="97842"/>
                    </a:cubicBezTo>
                    <a:lnTo>
                      <a:pt x="598" y="96361"/>
                    </a:lnTo>
                    <a:lnTo>
                      <a:pt x="598" y="96361"/>
                    </a:lnTo>
                    <a:cubicBezTo>
                      <a:pt x="1" y="97123"/>
                      <a:pt x="124" y="98254"/>
                      <a:pt x="886" y="98871"/>
                    </a:cubicBezTo>
                    <a:lnTo>
                      <a:pt x="15967" y="110885"/>
                    </a:lnTo>
                    <a:cubicBezTo>
                      <a:pt x="9403" y="115987"/>
                      <a:pt x="6029" y="119670"/>
                      <a:pt x="6852" y="121253"/>
                    </a:cubicBezTo>
                    <a:cubicBezTo>
                      <a:pt x="7150" y="121805"/>
                      <a:pt x="7957" y="122070"/>
                      <a:pt x="9222" y="122070"/>
                    </a:cubicBezTo>
                    <a:cubicBezTo>
                      <a:pt x="11547" y="122070"/>
                      <a:pt x="15419" y="121177"/>
                      <a:pt x="20534" y="119525"/>
                    </a:cubicBezTo>
                    <a:lnTo>
                      <a:pt x="22056" y="138720"/>
                    </a:lnTo>
                    <a:cubicBezTo>
                      <a:pt x="22114" y="139657"/>
                      <a:pt x="22914" y="140372"/>
                      <a:pt x="23840" y="140372"/>
                    </a:cubicBezTo>
                    <a:cubicBezTo>
                      <a:pt x="23889" y="140372"/>
                      <a:pt x="23939" y="140370"/>
                      <a:pt x="23990" y="140366"/>
                    </a:cubicBezTo>
                    <a:lnTo>
                      <a:pt x="41866" y="111255"/>
                    </a:lnTo>
                    <a:cubicBezTo>
                      <a:pt x="57172" y="104672"/>
                      <a:pt x="76284" y="95477"/>
                      <a:pt x="96671" y="84635"/>
                    </a:cubicBezTo>
                    <a:lnTo>
                      <a:pt x="97041" y="84451"/>
                    </a:lnTo>
                    <a:lnTo>
                      <a:pt x="113397" y="168117"/>
                    </a:lnTo>
                    <a:cubicBezTo>
                      <a:pt x="114067" y="171506"/>
                      <a:pt x="115529" y="174140"/>
                      <a:pt x="116736" y="174140"/>
                    </a:cubicBezTo>
                    <a:cubicBezTo>
                      <a:pt x="116789" y="174140"/>
                      <a:pt x="116842" y="174134"/>
                      <a:pt x="116894" y="174124"/>
                    </a:cubicBezTo>
                    <a:lnTo>
                      <a:pt x="119651" y="123949"/>
                    </a:lnTo>
                    <a:cubicBezTo>
                      <a:pt x="120493" y="123538"/>
                      <a:pt x="121379" y="123085"/>
                      <a:pt x="122263" y="122633"/>
                    </a:cubicBezTo>
                    <a:cubicBezTo>
                      <a:pt x="129608" y="118724"/>
                      <a:pt x="135080" y="114629"/>
                      <a:pt x="134463" y="113477"/>
                    </a:cubicBezTo>
                    <a:cubicBezTo>
                      <a:pt x="134356" y="113272"/>
                      <a:pt x="134065" y="113175"/>
                      <a:pt x="133616" y="113175"/>
                    </a:cubicBezTo>
                    <a:cubicBezTo>
                      <a:pt x="131540" y="113175"/>
                      <a:pt x="126100" y="115259"/>
                      <a:pt x="120062" y="118456"/>
                    </a:cubicBezTo>
                    <a:cubicBezTo>
                      <a:pt x="120021" y="118477"/>
                      <a:pt x="119980" y="118497"/>
                      <a:pt x="119958" y="118518"/>
                    </a:cubicBezTo>
                    <a:lnTo>
                      <a:pt x="120493" y="108663"/>
                    </a:lnTo>
                    <a:cubicBezTo>
                      <a:pt x="121790" y="108046"/>
                      <a:pt x="123148" y="107388"/>
                      <a:pt x="124525" y="106647"/>
                    </a:cubicBezTo>
                    <a:cubicBezTo>
                      <a:pt x="131871" y="102738"/>
                      <a:pt x="137343" y="98645"/>
                      <a:pt x="136726" y="97493"/>
                    </a:cubicBezTo>
                    <a:cubicBezTo>
                      <a:pt x="136619" y="97288"/>
                      <a:pt x="136328" y="97191"/>
                      <a:pt x="135878" y="97191"/>
                    </a:cubicBezTo>
                    <a:cubicBezTo>
                      <a:pt x="133802" y="97191"/>
                      <a:pt x="128362" y="99275"/>
                      <a:pt x="122325" y="102472"/>
                    </a:cubicBezTo>
                    <a:cubicBezTo>
                      <a:pt x="121790" y="102760"/>
                      <a:pt x="121296" y="103026"/>
                      <a:pt x="120781" y="103314"/>
                    </a:cubicBezTo>
                    <a:lnTo>
                      <a:pt x="121193" y="96012"/>
                    </a:lnTo>
                    <a:cubicBezTo>
                      <a:pt x="122304" y="95456"/>
                      <a:pt x="123415" y="94880"/>
                      <a:pt x="124567" y="94284"/>
                    </a:cubicBezTo>
                    <a:cubicBezTo>
                      <a:pt x="135922" y="88256"/>
                      <a:pt x="144357" y="81919"/>
                      <a:pt x="143411" y="80150"/>
                    </a:cubicBezTo>
                    <a:cubicBezTo>
                      <a:pt x="143244" y="79835"/>
                      <a:pt x="142793" y="79685"/>
                      <a:pt x="142100" y="79685"/>
                    </a:cubicBezTo>
                    <a:cubicBezTo>
                      <a:pt x="138947" y="79685"/>
                      <a:pt x="130787" y="82791"/>
                      <a:pt x="121645" y="87597"/>
                    </a:cubicBezTo>
                    <a:lnTo>
                      <a:pt x="122592" y="70338"/>
                    </a:lnTo>
                    <a:cubicBezTo>
                      <a:pt x="156269" y="51020"/>
                      <a:pt x="179351" y="34583"/>
                      <a:pt x="177314" y="30736"/>
                    </a:cubicBezTo>
                    <a:cubicBezTo>
                      <a:pt x="177018" y="30181"/>
                      <a:pt x="176211" y="29913"/>
                      <a:pt x="174939" y="29913"/>
                    </a:cubicBezTo>
                    <a:cubicBezTo>
                      <a:pt x="167445" y="29913"/>
                      <a:pt x="143845" y="39208"/>
                      <a:pt x="114157" y="53735"/>
                    </a:cubicBezTo>
                    <a:lnTo>
                      <a:pt x="100148" y="45342"/>
                    </a:lnTo>
                    <a:cubicBezTo>
                      <a:pt x="110887" y="39521"/>
                      <a:pt x="118704" y="33575"/>
                      <a:pt x="117778" y="31868"/>
                    </a:cubicBezTo>
                    <a:cubicBezTo>
                      <a:pt x="117614" y="31554"/>
                      <a:pt x="117165" y="31405"/>
                      <a:pt x="116475" y="31405"/>
                    </a:cubicBezTo>
                    <a:cubicBezTo>
                      <a:pt x="113272" y="31405"/>
                      <a:pt x="104861" y="34623"/>
                      <a:pt x="95519" y="39582"/>
                    </a:cubicBezTo>
                    <a:cubicBezTo>
                      <a:pt x="94635" y="40056"/>
                      <a:pt x="93749" y="40528"/>
                      <a:pt x="92885" y="41002"/>
                    </a:cubicBezTo>
                    <a:lnTo>
                      <a:pt x="86653" y="37258"/>
                    </a:lnTo>
                    <a:cubicBezTo>
                      <a:pt x="86919" y="37134"/>
                      <a:pt x="87188" y="36990"/>
                      <a:pt x="87476" y="36846"/>
                    </a:cubicBezTo>
                    <a:cubicBezTo>
                      <a:pt x="94819" y="32938"/>
                      <a:pt x="100272" y="28843"/>
                      <a:pt x="99674" y="27691"/>
                    </a:cubicBezTo>
                    <a:cubicBezTo>
                      <a:pt x="99564" y="27486"/>
                      <a:pt x="99270" y="27389"/>
                      <a:pt x="98819" y="27389"/>
                    </a:cubicBezTo>
                    <a:cubicBezTo>
                      <a:pt x="96732" y="27389"/>
                      <a:pt x="91292" y="29473"/>
                      <a:pt x="85254" y="32669"/>
                    </a:cubicBezTo>
                    <a:cubicBezTo>
                      <a:pt x="84122" y="33287"/>
                      <a:pt x="83032" y="33884"/>
                      <a:pt x="82003" y="34480"/>
                    </a:cubicBezTo>
                    <a:lnTo>
                      <a:pt x="73569" y="29440"/>
                    </a:lnTo>
                    <a:cubicBezTo>
                      <a:pt x="80605" y="25634"/>
                      <a:pt x="85748" y="21725"/>
                      <a:pt x="85150" y="20614"/>
                    </a:cubicBezTo>
                    <a:cubicBezTo>
                      <a:pt x="85044" y="20409"/>
                      <a:pt x="84753" y="20312"/>
                      <a:pt x="84305" y="20312"/>
                    </a:cubicBezTo>
                    <a:cubicBezTo>
                      <a:pt x="82231" y="20312"/>
                      <a:pt x="76790" y="22400"/>
                      <a:pt x="70750" y="25614"/>
                    </a:cubicBezTo>
                    <a:cubicBezTo>
                      <a:pt x="70113" y="25943"/>
                      <a:pt x="69496" y="26292"/>
                      <a:pt x="68878" y="26621"/>
                    </a:cubicBezTo>
                    <a:lnTo>
                      <a:pt x="68878" y="26621"/>
                    </a:lnTo>
                    <a:lnTo>
                      <a:pt x="244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16"/>
              <p:cNvSpPr/>
              <p:nvPr/>
            </p:nvSpPr>
            <p:spPr>
              <a:xfrm>
                <a:off x="4286848" y="1607173"/>
                <a:ext cx="3675555" cy="3078221"/>
              </a:xfrm>
              <a:custGeom>
                <a:avLst/>
                <a:gdLst/>
                <a:ahLst/>
                <a:cxnLst/>
                <a:rect l="l" t="t" r="r" b="b"/>
                <a:pathLst>
                  <a:path w="170421" h="142725" extrusionOk="0">
                    <a:moveTo>
                      <a:pt x="170421" y="1"/>
                    </a:moveTo>
                    <a:lnTo>
                      <a:pt x="63" y="88914"/>
                    </a:lnTo>
                    <a:lnTo>
                      <a:pt x="63" y="88914"/>
                    </a:lnTo>
                    <a:cubicBezTo>
                      <a:pt x="0" y="89243"/>
                      <a:pt x="0" y="89531"/>
                      <a:pt x="124" y="89758"/>
                    </a:cubicBezTo>
                    <a:cubicBezTo>
                      <a:pt x="423" y="90320"/>
                      <a:pt x="1237" y="90589"/>
                      <a:pt x="2515" y="90589"/>
                    </a:cubicBezTo>
                    <a:cubicBezTo>
                      <a:pt x="4841" y="90589"/>
                      <a:pt x="8706" y="89697"/>
                      <a:pt x="13805" y="88050"/>
                    </a:cubicBezTo>
                    <a:lnTo>
                      <a:pt x="15306" y="107245"/>
                    </a:lnTo>
                    <a:cubicBezTo>
                      <a:pt x="15384" y="108182"/>
                      <a:pt x="16167" y="108897"/>
                      <a:pt x="17090" y="108897"/>
                    </a:cubicBezTo>
                    <a:cubicBezTo>
                      <a:pt x="17140" y="108897"/>
                      <a:pt x="17190" y="108895"/>
                      <a:pt x="17240" y="108891"/>
                    </a:cubicBezTo>
                    <a:lnTo>
                      <a:pt x="35097" y="79801"/>
                    </a:lnTo>
                    <a:cubicBezTo>
                      <a:pt x="50383" y="73238"/>
                      <a:pt x="69452" y="64043"/>
                      <a:pt x="89819" y="53222"/>
                    </a:cubicBezTo>
                    <a:lnTo>
                      <a:pt x="90189" y="53036"/>
                    </a:lnTo>
                    <a:lnTo>
                      <a:pt x="106565" y="136683"/>
                    </a:lnTo>
                    <a:cubicBezTo>
                      <a:pt x="107237" y="140103"/>
                      <a:pt x="108726" y="142724"/>
                      <a:pt x="109918" y="142724"/>
                    </a:cubicBezTo>
                    <a:cubicBezTo>
                      <a:pt x="109966" y="142724"/>
                      <a:pt x="110014" y="142720"/>
                      <a:pt x="110062" y="142711"/>
                    </a:cubicBezTo>
                    <a:lnTo>
                      <a:pt x="112799" y="92556"/>
                    </a:lnTo>
                    <a:cubicBezTo>
                      <a:pt x="113641" y="92123"/>
                      <a:pt x="114505" y="91692"/>
                      <a:pt x="115391" y="91218"/>
                    </a:cubicBezTo>
                    <a:cubicBezTo>
                      <a:pt x="122734" y="87331"/>
                      <a:pt x="128187" y="83236"/>
                      <a:pt x="127570" y="82084"/>
                    </a:cubicBezTo>
                    <a:cubicBezTo>
                      <a:pt x="127463" y="81878"/>
                      <a:pt x="127170" y="81780"/>
                      <a:pt x="126718" y="81780"/>
                    </a:cubicBezTo>
                    <a:cubicBezTo>
                      <a:pt x="124642" y="81780"/>
                      <a:pt x="119221" y="83852"/>
                      <a:pt x="113189" y="87063"/>
                    </a:cubicBezTo>
                    <a:cubicBezTo>
                      <a:pt x="113148" y="87084"/>
                      <a:pt x="113128" y="87104"/>
                      <a:pt x="113087" y="87104"/>
                    </a:cubicBezTo>
                    <a:lnTo>
                      <a:pt x="113622" y="77250"/>
                    </a:lnTo>
                    <a:cubicBezTo>
                      <a:pt x="114917" y="76653"/>
                      <a:pt x="116255" y="75975"/>
                      <a:pt x="117654" y="75234"/>
                    </a:cubicBezTo>
                    <a:cubicBezTo>
                      <a:pt x="124997" y="71345"/>
                      <a:pt x="130450" y="67252"/>
                      <a:pt x="129833" y="66100"/>
                    </a:cubicBezTo>
                    <a:cubicBezTo>
                      <a:pt x="129723" y="65895"/>
                      <a:pt x="129429" y="65798"/>
                      <a:pt x="128978" y="65798"/>
                    </a:cubicBezTo>
                    <a:cubicBezTo>
                      <a:pt x="126896" y="65798"/>
                      <a:pt x="121469" y="67882"/>
                      <a:pt x="115432" y="71079"/>
                    </a:cubicBezTo>
                    <a:cubicBezTo>
                      <a:pt x="114917" y="71367"/>
                      <a:pt x="114403" y="71633"/>
                      <a:pt x="113910" y="71921"/>
                    </a:cubicBezTo>
                    <a:lnTo>
                      <a:pt x="114300" y="64619"/>
                    </a:lnTo>
                    <a:cubicBezTo>
                      <a:pt x="115411" y="64063"/>
                      <a:pt x="116543" y="63487"/>
                      <a:pt x="117674" y="62870"/>
                    </a:cubicBezTo>
                    <a:cubicBezTo>
                      <a:pt x="129010" y="56863"/>
                      <a:pt x="137444" y="50548"/>
                      <a:pt x="136498" y="48757"/>
                    </a:cubicBezTo>
                    <a:cubicBezTo>
                      <a:pt x="136331" y="48442"/>
                      <a:pt x="135880" y="48292"/>
                      <a:pt x="135187" y="48292"/>
                    </a:cubicBezTo>
                    <a:cubicBezTo>
                      <a:pt x="132034" y="48292"/>
                      <a:pt x="123877" y="51398"/>
                      <a:pt x="114752" y="56204"/>
                    </a:cubicBezTo>
                    <a:lnTo>
                      <a:pt x="114752" y="56204"/>
                    </a:lnTo>
                    <a:lnTo>
                      <a:pt x="115699" y="38965"/>
                    </a:lnTo>
                    <a:cubicBezTo>
                      <a:pt x="147791" y="20532"/>
                      <a:pt x="170236" y="4754"/>
                      <a:pt x="1704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16"/>
              <p:cNvSpPr/>
              <p:nvPr/>
            </p:nvSpPr>
            <p:spPr>
              <a:xfrm>
                <a:off x="7647367" y="1641789"/>
                <a:ext cx="157982" cy="168636"/>
              </a:xfrm>
              <a:custGeom>
                <a:avLst/>
                <a:gdLst/>
                <a:ahLst/>
                <a:cxnLst/>
                <a:rect l="l" t="t" r="r" b="b"/>
                <a:pathLst>
                  <a:path w="7325" h="7819" extrusionOk="0">
                    <a:moveTo>
                      <a:pt x="3498" y="1"/>
                    </a:moveTo>
                    <a:lnTo>
                      <a:pt x="1" y="1421"/>
                    </a:lnTo>
                    <a:cubicBezTo>
                      <a:pt x="3498" y="3128"/>
                      <a:pt x="3684" y="7818"/>
                      <a:pt x="3684" y="7818"/>
                    </a:cubicBezTo>
                    <a:lnTo>
                      <a:pt x="7016" y="5226"/>
                    </a:lnTo>
                    <a:cubicBezTo>
                      <a:pt x="7324" y="680"/>
                      <a:pt x="3498" y="1"/>
                      <a:pt x="34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16"/>
              <p:cNvSpPr/>
              <p:nvPr/>
            </p:nvSpPr>
            <p:spPr>
              <a:xfrm>
                <a:off x="7647367" y="1641789"/>
                <a:ext cx="157982" cy="113186"/>
              </a:xfrm>
              <a:custGeom>
                <a:avLst/>
                <a:gdLst/>
                <a:ahLst/>
                <a:cxnLst/>
                <a:rect l="l" t="t" r="r" b="b"/>
                <a:pathLst>
                  <a:path w="7325" h="5248" extrusionOk="0">
                    <a:moveTo>
                      <a:pt x="3498" y="1"/>
                    </a:moveTo>
                    <a:lnTo>
                      <a:pt x="1" y="1421"/>
                    </a:lnTo>
                    <a:cubicBezTo>
                      <a:pt x="195" y="1419"/>
                      <a:pt x="390" y="1418"/>
                      <a:pt x="585" y="1418"/>
                    </a:cubicBezTo>
                    <a:cubicBezTo>
                      <a:pt x="2807" y="1418"/>
                      <a:pt x="5034" y="1605"/>
                      <a:pt x="6358" y="3704"/>
                    </a:cubicBezTo>
                    <a:cubicBezTo>
                      <a:pt x="6666" y="4197"/>
                      <a:pt x="6872" y="4712"/>
                      <a:pt x="6995" y="5247"/>
                    </a:cubicBezTo>
                    <a:lnTo>
                      <a:pt x="7016" y="5226"/>
                    </a:lnTo>
                    <a:cubicBezTo>
                      <a:pt x="7324" y="680"/>
                      <a:pt x="3498" y="1"/>
                      <a:pt x="34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16"/>
              <p:cNvSpPr/>
              <p:nvPr/>
            </p:nvSpPr>
            <p:spPr>
              <a:xfrm>
                <a:off x="5940040" y="2183564"/>
                <a:ext cx="524047" cy="193008"/>
              </a:xfrm>
              <a:custGeom>
                <a:avLst/>
                <a:gdLst/>
                <a:ahLst/>
                <a:cxnLst/>
                <a:rect l="l" t="t" r="r" b="b"/>
                <a:pathLst>
                  <a:path w="24298" h="8949" extrusionOk="0">
                    <a:moveTo>
                      <a:pt x="1" y="4485"/>
                    </a:moveTo>
                    <a:cubicBezTo>
                      <a:pt x="3" y="4488"/>
                      <a:pt x="6" y="4491"/>
                      <a:pt x="9" y="4493"/>
                    </a:cubicBezTo>
                    <a:lnTo>
                      <a:pt x="9" y="4493"/>
                    </a:lnTo>
                    <a:lnTo>
                      <a:pt x="1" y="4485"/>
                    </a:lnTo>
                    <a:close/>
                    <a:moveTo>
                      <a:pt x="24297" y="0"/>
                    </a:moveTo>
                    <a:cubicBezTo>
                      <a:pt x="24296" y="1"/>
                      <a:pt x="10841" y="5515"/>
                      <a:pt x="3703" y="5515"/>
                    </a:cubicBezTo>
                    <a:cubicBezTo>
                      <a:pt x="2052" y="5515"/>
                      <a:pt x="740" y="5220"/>
                      <a:pt x="9" y="4493"/>
                    </a:cubicBezTo>
                    <a:lnTo>
                      <a:pt x="9" y="4493"/>
                    </a:lnTo>
                    <a:lnTo>
                      <a:pt x="4466" y="8948"/>
                    </a:lnTo>
                    <a:lnTo>
                      <a:pt x="2429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16"/>
              <p:cNvSpPr/>
              <p:nvPr/>
            </p:nvSpPr>
            <p:spPr>
              <a:xfrm>
                <a:off x="6223998" y="2751480"/>
                <a:ext cx="35975" cy="145559"/>
              </a:xfrm>
              <a:custGeom>
                <a:avLst/>
                <a:gdLst/>
                <a:ahLst/>
                <a:cxnLst/>
                <a:rect l="l" t="t" r="r" b="b"/>
                <a:pathLst>
                  <a:path w="1668" h="6749" extrusionOk="0">
                    <a:moveTo>
                      <a:pt x="330" y="1"/>
                    </a:moveTo>
                    <a:cubicBezTo>
                      <a:pt x="228" y="61"/>
                      <a:pt x="104" y="103"/>
                      <a:pt x="1" y="165"/>
                    </a:cubicBezTo>
                    <a:lnTo>
                      <a:pt x="1668" y="6748"/>
                    </a:lnTo>
                    <a:lnTo>
                      <a:pt x="330" y="1"/>
                    </a:lnTo>
                    <a:close/>
                  </a:path>
                </a:pathLst>
              </a:custGeom>
              <a:solidFill>
                <a:srgbClr val="D6D4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16"/>
              <p:cNvSpPr/>
              <p:nvPr/>
            </p:nvSpPr>
            <p:spPr>
              <a:xfrm>
                <a:off x="6231094" y="2751027"/>
                <a:ext cx="32438" cy="161088"/>
              </a:xfrm>
              <a:custGeom>
                <a:avLst/>
                <a:gdLst/>
                <a:ahLst/>
                <a:cxnLst/>
                <a:rect l="l" t="t" r="r" b="b"/>
                <a:pathLst>
                  <a:path w="1504" h="7469" extrusionOk="0">
                    <a:moveTo>
                      <a:pt x="42" y="0"/>
                    </a:moveTo>
                    <a:cubicBezTo>
                      <a:pt x="22" y="0"/>
                      <a:pt x="22" y="0"/>
                      <a:pt x="1" y="22"/>
                    </a:cubicBezTo>
                    <a:lnTo>
                      <a:pt x="1339" y="6769"/>
                    </a:lnTo>
                    <a:lnTo>
                      <a:pt x="1504" y="7469"/>
                    </a:lnTo>
                    <a:lnTo>
                      <a:pt x="42" y="0"/>
                    </a:lnTo>
                    <a:close/>
                  </a:path>
                </a:pathLst>
              </a:custGeom>
              <a:solidFill>
                <a:srgbClr val="CEBF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16"/>
              <p:cNvSpPr/>
              <p:nvPr/>
            </p:nvSpPr>
            <p:spPr>
              <a:xfrm>
                <a:off x="6223998" y="2502116"/>
                <a:ext cx="436612" cy="409998"/>
              </a:xfrm>
              <a:custGeom>
                <a:avLst/>
                <a:gdLst/>
                <a:ahLst/>
                <a:cxnLst/>
                <a:rect l="l" t="t" r="r" b="b"/>
                <a:pathLst>
                  <a:path w="20244" h="19010" extrusionOk="0">
                    <a:moveTo>
                      <a:pt x="26" y="11713"/>
                    </a:moveTo>
                    <a:lnTo>
                      <a:pt x="26" y="11713"/>
                    </a:lnTo>
                    <a:cubicBezTo>
                      <a:pt x="17" y="11717"/>
                      <a:pt x="9" y="11722"/>
                      <a:pt x="1" y="11727"/>
                    </a:cubicBezTo>
                    <a:lnTo>
                      <a:pt x="26" y="11713"/>
                    </a:lnTo>
                    <a:close/>
                    <a:moveTo>
                      <a:pt x="20244" y="1"/>
                    </a:moveTo>
                    <a:lnTo>
                      <a:pt x="26" y="11713"/>
                    </a:lnTo>
                    <a:lnTo>
                      <a:pt x="26" y="11713"/>
                    </a:lnTo>
                    <a:cubicBezTo>
                      <a:pt x="124" y="11658"/>
                      <a:pt x="236" y="11619"/>
                      <a:pt x="330" y="11563"/>
                    </a:cubicBezTo>
                    <a:cubicBezTo>
                      <a:pt x="351" y="11541"/>
                      <a:pt x="351" y="11541"/>
                      <a:pt x="371" y="11541"/>
                    </a:cubicBezTo>
                    <a:lnTo>
                      <a:pt x="1833" y="19010"/>
                    </a:lnTo>
                    <a:cubicBezTo>
                      <a:pt x="3355" y="11151"/>
                      <a:pt x="20242" y="2"/>
                      <a:pt x="20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16"/>
              <p:cNvSpPr/>
              <p:nvPr/>
            </p:nvSpPr>
            <p:spPr>
              <a:xfrm>
                <a:off x="5976878" y="1907997"/>
                <a:ext cx="347884" cy="119743"/>
              </a:xfrm>
              <a:custGeom>
                <a:avLst/>
                <a:gdLst/>
                <a:ahLst/>
                <a:cxnLst/>
                <a:rect l="l" t="t" r="r" b="b"/>
                <a:pathLst>
                  <a:path w="16130" h="5552" extrusionOk="0">
                    <a:moveTo>
                      <a:pt x="14895" y="1"/>
                    </a:moveTo>
                    <a:cubicBezTo>
                      <a:pt x="14895" y="1"/>
                      <a:pt x="7966" y="4736"/>
                      <a:pt x="3060" y="4736"/>
                    </a:cubicBezTo>
                    <a:cubicBezTo>
                      <a:pt x="1883" y="4736"/>
                      <a:pt x="821" y="4463"/>
                      <a:pt x="1" y="3786"/>
                    </a:cubicBezTo>
                    <a:lnTo>
                      <a:pt x="1" y="3786"/>
                    </a:lnTo>
                    <a:cubicBezTo>
                      <a:pt x="1" y="3786"/>
                      <a:pt x="739" y="5551"/>
                      <a:pt x="3856" y="5551"/>
                    </a:cubicBezTo>
                    <a:cubicBezTo>
                      <a:pt x="6268" y="5551"/>
                      <a:pt x="10106" y="4494"/>
                      <a:pt x="16130" y="742"/>
                    </a:cubicBezTo>
                    <a:lnTo>
                      <a:pt x="1489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16"/>
              <p:cNvSpPr/>
              <p:nvPr/>
            </p:nvSpPr>
            <p:spPr>
              <a:xfrm>
                <a:off x="4550856" y="3032785"/>
                <a:ext cx="336777" cy="231635"/>
              </a:xfrm>
              <a:custGeom>
                <a:avLst/>
                <a:gdLst/>
                <a:ahLst/>
                <a:cxnLst/>
                <a:rect l="l" t="t" r="r" b="b"/>
                <a:pathLst>
                  <a:path w="15615" h="10740" extrusionOk="0">
                    <a:moveTo>
                      <a:pt x="7797" y="0"/>
                    </a:moveTo>
                    <a:lnTo>
                      <a:pt x="7797" y="0"/>
                    </a:lnTo>
                    <a:cubicBezTo>
                      <a:pt x="11357" y="2406"/>
                      <a:pt x="1" y="10739"/>
                      <a:pt x="1" y="10739"/>
                    </a:cubicBezTo>
                    <a:lnTo>
                      <a:pt x="15614" y="349"/>
                    </a:lnTo>
                    <a:lnTo>
                      <a:pt x="779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16"/>
              <p:cNvSpPr/>
              <p:nvPr/>
            </p:nvSpPr>
            <p:spPr>
              <a:xfrm>
                <a:off x="4630268" y="3328281"/>
                <a:ext cx="413535" cy="157982"/>
              </a:xfrm>
              <a:custGeom>
                <a:avLst/>
                <a:gdLst/>
                <a:ahLst/>
                <a:cxnLst/>
                <a:rect l="l" t="t" r="r" b="b"/>
                <a:pathLst>
                  <a:path w="19174" h="7325" extrusionOk="0">
                    <a:moveTo>
                      <a:pt x="19174" y="0"/>
                    </a:moveTo>
                    <a:lnTo>
                      <a:pt x="0" y="7324"/>
                    </a:lnTo>
                    <a:cubicBezTo>
                      <a:pt x="4260" y="6008"/>
                      <a:pt x="7304" y="5555"/>
                      <a:pt x="9485" y="5555"/>
                    </a:cubicBezTo>
                    <a:cubicBezTo>
                      <a:pt x="13825" y="5555"/>
                      <a:pt x="14689" y="7324"/>
                      <a:pt x="14689" y="7324"/>
                    </a:cubicBezTo>
                    <a:lnTo>
                      <a:pt x="1917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16"/>
              <p:cNvSpPr/>
              <p:nvPr/>
            </p:nvSpPr>
            <p:spPr>
              <a:xfrm>
                <a:off x="5741727" y="1733645"/>
                <a:ext cx="300845" cy="110210"/>
              </a:xfrm>
              <a:custGeom>
                <a:avLst/>
                <a:gdLst/>
                <a:ahLst/>
                <a:cxnLst/>
                <a:rect l="l" t="t" r="r" b="b"/>
                <a:pathLst>
                  <a:path w="13949" h="5110" extrusionOk="0">
                    <a:moveTo>
                      <a:pt x="12303" y="1"/>
                    </a:moveTo>
                    <a:cubicBezTo>
                      <a:pt x="12303" y="1"/>
                      <a:pt x="5931" y="4197"/>
                      <a:pt x="2044" y="4197"/>
                    </a:cubicBezTo>
                    <a:cubicBezTo>
                      <a:pt x="1225" y="4197"/>
                      <a:pt x="516" y="4010"/>
                      <a:pt x="1" y="3559"/>
                    </a:cubicBezTo>
                    <a:lnTo>
                      <a:pt x="1" y="3559"/>
                    </a:lnTo>
                    <a:cubicBezTo>
                      <a:pt x="1" y="3559"/>
                      <a:pt x="291" y="5110"/>
                      <a:pt x="2911" y="5110"/>
                    </a:cubicBezTo>
                    <a:cubicBezTo>
                      <a:pt x="4918" y="5110"/>
                      <a:pt x="8292" y="4200"/>
                      <a:pt x="13949" y="988"/>
                    </a:cubicBezTo>
                    <a:lnTo>
                      <a:pt x="1230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16"/>
              <p:cNvSpPr/>
              <p:nvPr/>
            </p:nvSpPr>
            <p:spPr>
              <a:xfrm>
                <a:off x="5495038" y="1565052"/>
                <a:ext cx="246711" cy="82151"/>
              </a:xfrm>
              <a:custGeom>
                <a:avLst/>
                <a:gdLst/>
                <a:ahLst/>
                <a:cxnLst/>
                <a:rect l="l" t="t" r="r" b="b"/>
                <a:pathLst>
                  <a:path w="11439" h="3809" extrusionOk="0">
                    <a:moveTo>
                      <a:pt x="10657" y="0"/>
                    </a:moveTo>
                    <a:cubicBezTo>
                      <a:pt x="10657" y="0"/>
                      <a:pt x="6835" y="3289"/>
                      <a:pt x="3293" y="3289"/>
                    </a:cubicBezTo>
                    <a:cubicBezTo>
                      <a:pt x="2114" y="3289"/>
                      <a:pt x="966" y="2925"/>
                      <a:pt x="0" y="1954"/>
                    </a:cubicBezTo>
                    <a:lnTo>
                      <a:pt x="0" y="1954"/>
                    </a:lnTo>
                    <a:cubicBezTo>
                      <a:pt x="1" y="1954"/>
                      <a:pt x="1007" y="3808"/>
                      <a:pt x="3740" y="3808"/>
                    </a:cubicBezTo>
                    <a:cubicBezTo>
                      <a:pt x="5513" y="3808"/>
                      <a:pt x="8014" y="3027"/>
                      <a:pt x="11439" y="453"/>
                    </a:cubicBezTo>
                    <a:lnTo>
                      <a:pt x="1065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16"/>
              <p:cNvSpPr/>
              <p:nvPr/>
            </p:nvSpPr>
            <p:spPr>
              <a:xfrm>
                <a:off x="6415259" y="3000843"/>
                <a:ext cx="336755" cy="98930"/>
              </a:xfrm>
              <a:custGeom>
                <a:avLst/>
                <a:gdLst/>
                <a:ahLst/>
                <a:cxnLst/>
                <a:rect l="l" t="t" r="r" b="b"/>
                <a:pathLst>
                  <a:path w="15614" h="4587" extrusionOk="0">
                    <a:moveTo>
                      <a:pt x="0" y="2798"/>
                    </a:moveTo>
                    <a:cubicBezTo>
                      <a:pt x="596" y="3517"/>
                      <a:pt x="1440" y="3929"/>
                      <a:pt x="2448" y="4073"/>
                    </a:cubicBezTo>
                    <a:cubicBezTo>
                      <a:pt x="823" y="3558"/>
                      <a:pt x="0" y="2798"/>
                      <a:pt x="0" y="2798"/>
                    </a:cubicBezTo>
                    <a:close/>
                    <a:moveTo>
                      <a:pt x="15614" y="0"/>
                    </a:moveTo>
                    <a:cubicBezTo>
                      <a:pt x="15613" y="0"/>
                      <a:pt x="8454" y="4156"/>
                      <a:pt x="3558" y="4156"/>
                    </a:cubicBezTo>
                    <a:cubicBezTo>
                      <a:pt x="3168" y="4156"/>
                      <a:pt x="2798" y="4134"/>
                      <a:pt x="2448" y="4073"/>
                    </a:cubicBezTo>
                    <a:lnTo>
                      <a:pt x="2448" y="4073"/>
                    </a:lnTo>
                    <a:cubicBezTo>
                      <a:pt x="3333" y="4361"/>
                      <a:pt x="4444" y="4587"/>
                      <a:pt x="5802" y="4587"/>
                    </a:cubicBezTo>
                    <a:cubicBezTo>
                      <a:pt x="8270" y="4587"/>
                      <a:pt x="11499" y="3868"/>
                      <a:pt x="15531" y="1481"/>
                    </a:cubicBezTo>
                    <a:lnTo>
                      <a:pt x="1561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16"/>
              <p:cNvSpPr/>
              <p:nvPr/>
            </p:nvSpPr>
            <p:spPr>
              <a:xfrm>
                <a:off x="6761762" y="2786096"/>
                <a:ext cx="1790" cy="33279"/>
              </a:xfrm>
              <a:custGeom>
                <a:avLst/>
                <a:gdLst/>
                <a:ahLst/>
                <a:cxnLst/>
                <a:rect l="l" t="t" r="r" b="b"/>
                <a:pathLst>
                  <a:path w="83" h="1543" extrusionOk="0">
                    <a:moveTo>
                      <a:pt x="83" y="0"/>
                    </a:moveTo>
                    <a:lnTo>
                      <a:pt x="83" y="0"/>
                    </a:lnTo>
                    <a:lnTo>
                      <a:pt x="0" y="1542"/>
                    </a:lnTo>
                    <a:lnTo>
                      <a:pt x="0" y="1542"/>
                    </a:lnTo>
                    <a:close/>
                  </a:path>
                </a:pathLst>
              </a:custGeom>
              <a:solidFill>
                <a:srgbClr val="D6D4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16"/>
              <p:cNvSpPr/>
              <p:nvPr/>
            </p:nvSpPr>
            <p:spPr>
              <a:xfrm>
                <a:off x="6486669" y="2786096"/>
                <a:ext cx="276884" cy="147737"/>
              </a:xfrm>
              <a:custGeom>
                <a:avLst/>
                <a:gdLst/>
                <a:ahLst/>
                <a:cxnLst/>
                <a:rect l="l" t="t" r="r" b="b"/>
                <a:pathLst>
                  <a:path w="12838" h="6850" extrusionOk="0">
                    <a:moveTo>
                      <a:pt x="12838" y="0"/>
                    </a:moveTo>
                    <a:lnTo>
                      <a:pt x="1" y="6850"/>
                    </a:lnTo>
                    <a:cubicBezTo>
                      <a:pt x="3149" y="5739"/>
                      <a:pt x="12755" y="1542"/>
                      <a:pt x="12755" y="1542"/>
                    </a:cubicBezTo>
                    <a:lnTo>
                      <a:pt x="1283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16"/>
              <p:cNvSpPr/>
              <p:nvPr/>
            </p:nvSpPr>
            <p:spPr>
              <a:xfrm>
                <a:off x="6735601" y="3273694"/>
                <a:ext cx="1790" cy="32847"/>
              </a:xfrm>
              <a:custGeom>
                <a:avLst/>
                <a:gdLst/>
                <a:ahLst/>
                <a:cxnLst/>
                <a:rect l="l" t="t" r="r" b="b"/>
                <a:pathLst>
                  <a:path w="83" h="1523" extrusionOk="0">
                    <a:moveTo>
                      <a:pt x="83" y="0"/>
                    </a:moveTo>
                    <a:lnTo>
                      <a:pt x="0" y="1523"/>
                    </a:lnTo>
                    <a:cubicBezTo>
                      <a:pt x="20" y="1503"/>
                      <a:pt x="42" y="1503"/>
                      <a:pt x="83" y="1481"/>
                    </a:cubicBezTo>
                    <a:lnTo>
                      <a:pt x="83" y="0"/>
                    </a:lnTo>
                    <a:close/>
                  </a:path>
                </a:pathLst>
              </a:custGeom>
              <a:solidFill>
                <a:srgbClr val="D6D4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16"/>
              <p:cNvSpPr/>
              <p:nvPr/>
            </p:nvSpPr>
            <p:spPr>
              <a:xfrm>
                <a:off x="6737369" y="3273262"/>
                <a:ext cx="22" cy="453"/>
              </a:xfrm>
              <a:custGeom>
                <a:avLst/>
                <a:gdLst/>
                <a:ahLst/>
                <a:cxnLst/>
                <a:rect l="l" t="t" r="r" b="b"/>
                <a:pathLst>
                  <a:path w="1" h="21" extrusionOk="0">
                    <a:moveTo>
                      <a:pt x="1" y="0"/>
                    </a:moveTo>
                    <a:lnTo>
                      <a:pt x="1" y="0"/>
                    </a:lnTo>
                    <a:lnTo>
                      <a:pt x="1" y="20"/>
                    </a:lnTo>
                    <a:lnTo>
                      <a:pt x="1" y="20"/>
                    </a:lnTo>
                    <a:close/>
                  </a:path>
                </a:pathLst>
              </a:custGeom>
              <a:solidFill>
                <a:srgbClr val="CEBF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16"/>
              <p:cNvSpPr/>
              <p:nvPr/>
            </p:nvSpPr>
            <p:spPr>
              <a:xfrm>
                <a:off x="6463613" y="3273262"/>
                <a:ext cx="273778" cy="79886"/>
              </a:xfrm>
              <a:custGeom>
                <a:avLst/>
                <a:gdLst/>
                <a:ahLst/>
                <a:cxnLst/>
                <a:rect l="l" t="t" r="r" b="b"/>
                <a:pathLst>
                  <a:path w="12694" h="3704" extrusionOk="0">
                    <a:moveTo>
                      <a:pt x="12694" y="0"/>
                    </a:moveTo>
                    <a:cubicBezTo>
                      <a:pt x="12694" y="0"/>
                      <a:pt x="6912" y="3004"/>
                      <a:pt x="3066" y="3004"/>
                    </a:cubicBezTo>
                    <a:cubicBezTo>
                      <a:pt x="1708" y="3004"/>
                      <a:pt x="576" y="2634"/>
                      <a:pt x="21" y="1625"/>
                    </a:cubicBezTo>
                    <a:lnTo>
                      <a:pt x="21" y="1625"/>
                    </a:lnTo>
                    <a:cubicBezTo>
                      <a:pt x="21" y="1625"/>
                      <a:pt x="0" y="3703"/>
                      <a:pt x="3662" y="3703"/>
                    </a:cubicBezTo>
                    <a:cubicBezTo>
                      <a:pt x="5513" y="3703"/>
                      <a:pt x="8332" y="3169"/>
                      <a:pt x="12611" y="1543"/>
                    </a:cubicBezTo>
                    <a:lnTo>
                      <a:pt x="12694" y="20"/>
                    </a:lnTo>
                    <a:lnTo>
                      <a:pt x="12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16"/>
              <p:cNvSpPr/>
              <p:nvPr/>
            </p:nvSpPr>
            <p:spPr>
              <a:xfrm>
                <a:off x="6510630" y="3603375"/>
                <a:ext cx="209011" cy="79886"/>
              </a:xfrm>
              <a:custGeom>
                <a:avLst/>
                <a:gdLst/>
                <a:ahLst/>
                <a:cxnLst/>
                <a:rect l="l" t="t" r="r" b="b"/>
                <a:pathLst>
                  <a:path w="9691" h="3704" extrusionOk="0">
                    <a:moveTo>
                      <a:pt x="9691" y="0"/>
                    </a:moveTo>
                    <a:lnTo>
                      <a:pt x="9691" y="0"/>
                    </a:lnTo>
                    <a:cubicBezTo>
                      <a:pt x="9691" y="0"/>
                      <a:pt x="5124" y="3292"/>
                      <a:pt x="1709" y="3292"/>
                    </a:cubicBezTo>
                    <a:cubicBezTo>
                      <a:pt x="1092" y="3292"/>
                      <a:pt x="516" y="3188"/>
                      <a:pt x="0" y="2941"/>
                    </a:cubicBezTo>
                    <a:lnTo>
                      <a:pt x="0" y="2941"/>
                    </a:lnTo>
                    <a:cubicBezTo>
                      <a:pt x="1" y="2941"/>
                      <a:pt x="1029" y="3703"/>
                      <a:pt x="3086" y="3703"/>
                    </a:cubicBezTo>
                    <a:cubicBezTo>
                      <a:pt x="4650" y="3703"/>
                      <a:pt x="6811" y="3251"/>
                      <a:pt x="9567" y="1646"/>
                    </a:cubicBezTo>
                    <a:lnTo>
                      <a:pt x="969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16"/>
              <p:cNvSpPr/>
              <p:nvPr/>
            </p:nvSpPr>
            <p:spPr>
              <a:xfrm>
                <a:off x="4908898" y="1244710"/>
                <a:ext cx="1177154" cy="969459"/>
              </a:xfrm>
              <a:custGeom>
                <a:avLst/>
                <a:gdLst/>
                <a:ahLst/>
                <a:cxnLst/>
                <a:rect l="l" t="t" r="r" b="b"/>
                <a:pathLst>
                  <a:path w="54580" h="44950" extrusionOk="0">
                    <a:moveTo>
                      <a:pt x="187" y="0"/>
                    </a:moveTo>
                    <a:cubicBezTo>
                      <a:pt x="83" y="0"/>
                      <a:pt x="1" y="83"/>
                      <a:pt x="1" y="185"/>
                    </a:cubicBezTo>
                    <a:cubicBezTo>
                      <a:pt x="1" y="288"/>
                      <a:pt x="83" y="371"/>
                      <a:pt x="187" y="371"/>
                    </a:cubicBezTo>
                    <a:lnTo>
                      <a:pt x="3333" y="371"/>
                    </a:lnTo>
                    <a:lnTo>
                      <a:pt x="54270" y="44889"/>
                    </a:lnTo>
                    <a:cubicBezTo>
                      <a:pt x="54292" y="44930"/>
                      <a:pt x="54333" y="44950"/>
                      <a:pt x="54374" y="44950"/>
                    </a:cubicBezTo>
                    <a:cubicBezTo>
                      <a:pt x="54435" y="44950"/>
                      <a:pt x="54476" y="44930"/>
                      <a:pt x="54517" y="44889"/>
                    </a:cubicBezTo>
                    <a:cubicBezTo>
                      <a:pt x="54580" y="44807"/>
                      <a:pt x="54580" y="44683"/>
                      <a:pt x="54497" y="44621"/>
                    </a:cubicBezTo>
                    <a:lnTo>
                      <a:pt x="3519" y="41"/>
                    </a:lnTo>
                    <a:cubicBezTo>
                      <a:pt x="3498" y="20"/>
                      <a:pt x="3457" y="0"/>
                      <a:pt x="33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16"/>
              <p:cNvSpPr/>
              <p:nvPr/>
            </p:nvSpPr>
            <p:spPr>
              <a:xfrm>
                <a:off x="5215933" y="1521658"/>
                <a:ext cx="87456" cy="39857"/>
              </a:xfrm>
              <a:custGeom>
                <a:avLst/>
                <a:gdLst/>
                <a:ahLst/>
                <a:cxnLst/>
                <a:rect l="l" t="t" r="r" b="b"/>
                <a:pathLst>
                  <a:path w="4055" h="1848" extrusionOk="0">
                    <a:moveTo>
                      <a:pt x="3856" y="0"/>
                    </a:moveTo>
                    <a:cubicBezTo>
                      <a:pt x="3831" y="0"/>
                      <a:pt x="3807" y="5"/>
                      <a:pt x="3786" y="16"/>
                    </a:cubicBezTo>
                    <a:lnTo>
                      <a:pt x="145" y="1497"/>
                    </a:lnTo>
                    <a:cubicBezTo>
                      <a:pt x="63" y="1519"/>
                      <a:pt x="1" y="1642"/>
                      <a:pt x="42" y="1724"/>
                    </a:cubicBezTo>
                    <a:cubicBezTo>
                      <a:pt x="83" y="1807"/>
                      <a:pt x="145" y="1848"/>
                      <a:pt x="228" y="1848"/>
                    </a:cubicBezTo>
                    <a:cubicBezTo>
                      <a:pt x="248" y="1848"/>
                      <a:pt x="269" y="1848"/>
                      <a:pt x="289" y="1826"/>
                    </a:cubicBezTo>
                    <a:lnTo>
                      <a:pt x="3931" y="345"/>
                    </a:lnTo>
                    <a:cubicBezTo>
                      <a:pt x="4013" y="326"/>
                      <a:pt x="4054" y="202"/>
                      <a:pt x="4033" y="120"/>
                    </a:cubicBezTo>
                    <a:cubicBezTo>
                      <a:pt x="4002" y="43"/>
                      <a:pt x="3926" y="0"/>
                      <a:pt x="38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16"/>
              <p:cNvSpPr/>
              <p:nvPr/>
            </p:nvSpPr>
            <p:spPr>
              <a:xfrm>
                <a:off x="5533191" y="1806500"/>
                <a:ext cx="89656" cy="41194"/>
              </a:xfrm>
              <a:custGeom>
                <a:avLst/>
                <a:gdLst/>
                <a:ahLst/>
                <a:cxnLst/>
                <a:rect l="l" t="t" r="r" b="b"/>
                <a:pathLst>
                  <a:path w="4157" h="1910" extrusionOk="0">
                    <a:moveTo>
                      <a:pt x="3957" y="0"/>
                    </a:moveTo>
                    <a:cubicBezTo>
                      <a:pt x="3934" y="0"/>
                      <a:pt x="3910" y="5"/>
                      <a:pt x="3888" y="16"/>
                    </a:cubicBezTo>
                    <a:lnTo>
                      <a:pt x="144" y="1560"/>
                    </a:lnTo>
                    <a:cubicBezTo>
                      <a:pt x="42" y="1601"/>
                      <a:pt x="1" y="1703"/>
                      <a:pt x="42" y="1807"/>
                    </a:cubicBezTo>
                    <a:cubicBezTo>
                      <a:pt x="62" y="1868"/>
                      <a:pt x="144" y="1909"/>
                      <a:pt x="206" y="1909"/>
                    </a:cubicBezTo>
                    <a:lnTo>
                      <a:pt x="289" y="1909"/>
                    </a:lnTo>
                    <a:lnTo>
                      <a:pt x="4011" y="346"/>
                    </a:lnTo>
                    <a:cubicBezTo>
                      <a:pt x="4115" y="304"/>
                      <a:pt x="4156" y="202"/>
                      <a:pt x="4115" y="99"/>
                    </a:cubicBezTo>
                    <a:cubicBezTo>
                      <a:pt x="4085" y="39"/>
                      <a:pt x="4021"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16"/>
              <p:cNvSpPr/>
              <p:nvPr/>
            </p:nvSpPr>
            <p:spPr>
              <a:xfrm>
                <a:off x="5887696" y="2114419"/>
                <a:ext cx="93646" cy="41194"/>
              </a:xfrm>
              <a:custGeom>
                <a:avLst/>
                <a:gdLst/>
                <a:ahLst/>
                <a:cxnLst/>
                <a:rect l="l" t="t" r="r" b="b"/>
                <a:pathLst>
                  <a:path w="4342" h="1910" extrusionOk="0">
                    <a:moveTo>
                      <a:pt x="4143" y="1"/>
                    </a:moveTo>
                    <a:cubicBezTo>
                      <a:pt x="4119" y="1"/>
                      <a:pt x="4095" y="6"/>
                      <a:pt x="4073" y="17"/>
                    </a:cubicBezTo>
                    <a:lnTo>
                      <a:pt x="145" y="1560"/>
                    </a:lnTo>
                    <a:cubicBezTo>
                      <a:pt x="41" y="1580"/>
                      <a:pt x="0" y="1704"/>
                      <a:pt x="41" y="1786"/>
                    </a:cubicBezTo>
                    <a:cubicBezTo>
                      <a:pt x="63" y="1868"/>
                      <a:pt x="123" y="1909"/>
                      <a:pt x="206" y="1909"/>
                    </a:cubicBezTo>
                    <a:cubicBezTo>
                      <a:pt x="227" y="1909"/>
                      <a:pt x="247" y="1909"/>
                      <a:pt x="268" y="1889"/>
                    </a:cubicBezTo>
                    <a:lnTo>
                      <a:pt x="4197" y="346"/>
                    </a:lnTo>
                    <a:cubicBezTo>
                      <a:pt x="4300" y="305"/>
                      <a:pt x="4342" y="203"/>
                      <a:pt x="4300" y="120"/>
                    </a:cubicBezTo>
                    <a:cubicBezTo>
                      <a:pt x="4285" y="43"/>
                      <a:pt x="4213" y="1"/>
                      <a:pt x="4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16"/>
              <p:cNvSpPr/>
              <p:nvPr/>
            </p:nvSpPr>
            <p:spPr>
              <a:xfrm>
                <a:off x="6347343" y="2848641"/>
                <a:ext cx="278242" cy="1503233"/>
              </a:xfrm>
              <a:custGeom>
                <a:avLst/>
                <a:gdLst/>
                <a:ahLst/>
                <a:cxnLst/>
                <a:rect l="l" t="t" r="r" b="b"/>
                <a:pathLst>
                  <a:path w="12901" h="69699" extrusionOk="0">
                    <a:moveTo>
                      <a:pt x="165" y="0"/>
                    </a:moveTo>
                    <a:cubicBezTo>
                      <a:pt x="63" y="21"/>
                      <a:pt x="1" y="123"/>
                      <a:pt x="22" y="227"/>
                    </a:cubicBezTo>
                    <a:lnTo>
                      <a:pt x="1194" y="6460"/>
                    </a:lnTo>
                    <a:lnTo>
                      <a:pt x="1276" y="6399"/>
                    </a:lnTo>
                    <a:cubicBezTo>
                      <a:pt x="1317" y="6358"/>
                      <a:pt x="1359" y="6358"/>
                      <a:pt x="1400" y="6358"/>
                    </a:cubicBezTo>
                    <a:cubicBezTo>
                      <a:pt x="1441" y="6358"/>
                      <a:pt x="1503" y="6377"/>
                      <a:pt x="1545" y="6419"/>
                    </a:cubicBezTo>
                    <a:cubicBezTo>
                      <a:pt x="1606" y="6501"/>
                      <a:pt x="1586" y="6624"/>
                      <a:pt x="1503" y="6687"/>
                    </a:cubicBezTo>
                    <a:lnTo>
                      <a:pt x="1276" y="6871"/>
                    </a:lnTo>
                    <a:lnTo>
                      <a:pt x="5226" y="27917"/>
                    </a:lnTo>
                    <a:lnTo>
                      <a:pt x="5248" y="27917"/>
                    </a:lnTo>
                    <a:cubicBezTo>
                      <a:pt x="5309" y="27917"/>
                      <a:pt x="5371" y="27937"/>
                      <a:pt x="5391" y="28000"/>
                    </a:cubicBezTo>
                    <a:cubicBezTo>
                      <a:pt x="5453" y="28082"/>
                      <a:pt x="5453" y="28184"/>
                      <a:pt x="5371" y="28247"/>
                    </a:cubicBezTo>
                    <a:lnTo>
                      <a:pt x="5289" y="28307"/>
                    </a:lnTo>
                    <a:lnTo>
                      <a:pt x="8909" y="47481"/>
                    </a:lnTo>
                    <a:lnTo>
                      <a:pt x="8992" y="47420"/>
                    </a:lnTo>
                    <a:cubicBezTo>
                      <a:pt x="9033" y="47398"/>
                      <a:pt x="9074" y="47379"/>
                      <a:pt x="9094" y="47379"/>
                    </a:cubicBezTo>
                    <a:cubicBezTo>
                      <a:pt x="9156" y="47379"/>
                      <a:pt x="9217" y="47398"/>
                      <a:pt x="9258" y="47461"/>
                    </a:cubicBezTo>
                    <a:cubicBezTo>
                      <a:pt x="9265" y="47470"/>
                      <a:pt x="9270" y="47478"/>
                      <a:pt x="9275" y="47487"/>
                    </a:cubicBezTo>
                    <a:lnTo>
                      <a:pt x="9275" y="47487"/>
                    </a:lnTo>
                    <a:lnTo>
                      <a:pt x="393" y="145"/>
                    </a:lnTo>
                    <a:cubicBezTo>
                      <a:pt x="371" y="63"/>
                      <a:pt x="289" y="0"/>
                      <a:pt x="207" y="0"/>
                    </a:cubicBezTo>
                    <a:close/>
                    <a:moveTo>
                      <a:pt x="9275" y="47487"/>
                    </a:moveTo>
                    <a:lnTo>
                      <a:pt x="9293" y="47584"/>
                    </a:lnTo>
                    <a:lnTo>
                      <a:pt x="9293" y="47584"/>
                    </a:lnTo>
                    <a:cubicBezTo>
                      <a:pt x="9297" y="47552"/>
                      <a:pt x="9292" y="47519"/>
                      <a:pt x="9275" y="47487"/>
                    </a:cubicBezTo>
                    <a:close/>
                    <a:moveTo>
                      <a:pt x="9293" y="47584"/>
                    </a:moveTo>
                    <a:lnTo>
                      <a:pt x="9293" y="47584"/>
                    </a:lnTo>
                    <a:cubicBezTo>
                      <a:pt x="9287" y="47630"/>
                      <a:pt x="9261" y="47675"/>
                      <a:pt x="9217" y="47708"/>
                    </a:cubicBezTo>
                    <a:lnTo>
                      <a:pt x="8970" y="47892"/>
                    </a:lnTo>
                    <a:lnTo>
                      <a:pt x="12509" y="66695"/>
                    </a:lnTo>
                    <a:lnTo>
                      <a:pt x="10904" y="69411"/>
                    </a:lnTo>
                    <a:cubicBezTo>
                      <a:pt x="10863" y="69493"/>
                      <a:pt x="10884" y="69616"/>
                      <a:pt x="10986" y="69658"/>
                    </a:cubicBezTo>
                    <a:cubicBezTo>
                      <a:pt x="11008" y="69679"/>
                      <a:pt x="11049" y="69699"/>
                      <a:pt x="11069" y="69699"/>
                    </a:cubicBezTo>
                    <a:cubicBezTo>
                      <a:pt x="11131" y="69699"/>
                      <a:pt x="11192" y="69658"/>
                      <a:pt x="11233" y="69597"/>
                    </a:cubicBezTo>
                    <a:lnTo>
                      <a:pt x="12859" y="66840"/>
                    </a:lnTo>
                    <a:cubicBezTo>
                      <a:pt x="12879" y="66799"/>
                      <a:pt x="12900" y="66758"/>
                      <a:pt x="12879" y="66695"/>
                    </a:cubicBezTo>
                    <a:lnTo>
                      <a:pt x="9293" y="47584"/>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16"/>
              <p:cNvSpPr/>
              <p:nvPr/>
            </p:nvSpPr>
            <p:spPr>
              <a:xfrm>
                <a:off x="6472046" y="3870466"/>
                <a:ext cx="76327" cy="59483"/>
              </a:xfrm>
              <a:custGeom>
                <a:avLst/>
                <a:gdLst/>
                <a:ahLst/>
                <a:cxnLst/>
                <a:rect l="l" t="t" r="r" b="b"/>
                <a:pathLst>
                  <a:path w="3539" h="2758" extrusionOk="0">
                    <a:moveTo>
                      <a:pt x="3312" y="1"/>
                    </a:moveTo>
                    <a:cubicBezTo>
                      <a:pt x="3292" y="1"/>
                      <a:pt x="3251" y="20"/>
                      <a:pt x="3210" y="42"/>
                    </a:cubicBezTo>
                    <a:lnTo>
                      <a:pt x="3127" y="103"/>
                    </a:lnTo>
                    <a:lnTo>
                      <a:pt x="83" y="2428"/>
                    </a:lnTo>
                    <a:cubicBezTo>
                      <a:pt x="0" y="2489"/>
                      <a:pt x="0" y="2593"/>
                      <a:pt x="61" y="2675"/>
                    </a:cubicBezTo>
                    <a:cubicBezTo>
                      <a:pt x="103" y="2736"/>
                      <a:pt x="144" y="2757"/>
                      <a:pt x="206" y="2757"/>
                    </a:cubicBezTo>
                    <a:cubicBezTo>
                      <a:pt x="247" y="2757"/>
                      <a:pt x="289" y="2736"/>
                      <a:pt x="308" y="2716"/>
                    </a:cubicBezTo>
                    <a:lnTo>
                      <a:pt x="3188" y="514"/>
                    </a:lnTo>
                    <a:lnTo>
                      <a:pt x="3435" y="330"/>
                    </a:lnTo>
                    <a:cubicBezTo>
                      <a:pt x="3518" y="267"/>
                      <a:pt x="3539" y="165"/>
                      <a:pt x="3476" y="83"/>
                    </a:cubicBezTo>
                    <a:cubicBezTo>
                      <a:pt x="3435" y="20"/>
                      <a:pt x="3374" y="1"/>
                      <a:pt x="33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16"/>
              <p:cNvSpPr/>
              <p:nvPr/>
            </p:nvSpPr>
            <p:spPr>
              <a:xfrm>
                <a:off x="6386401" y="3450741"/>
                <a:ext cx="78570" cy="60367"/>
              </a:xfrm>
              <a:custGeom>
                <a:avLst/>
                <a:gdLst/>
                <a:ahLst/>
                <a:cxnLst/>
                <a:rect l="l" t="t" r="r" b="b"/>
                <a:pathLst>
                  <a:path w="3643" h="2799" extrusionOk="0">
                    <a:moveTo>
                      <a:pt x="3415" y="0"/>
                    </a:moveTo>
                    <a:cubicBezTo>
                      <a:pt x="3395" y="20"/>
                      <a:pt x="3354" y="20"/>
                      <a:pt x="3333" y="42"/>
                    </a:cubicBezTo>
                    <a:lnTo>
                      <a:pt x="83" y="2469"/>
                    </a:lnTo>
                    <a:cubicBezTo>
                      <a:pt x="0" y="2530"/>
                      <a:pt x="0" y="2653"/>
                      <a:pt x="63" y="2736"/>
                    </a:cubicBezTo>
                    <a:cubicBezTo>
                      <a:pt x="83" y="2777"/>
                      <a:pt x="145" y="2798"/>
                      <a:pt x="206" y="2798"/>
                    </a:cubicBezTo>
                    <a:cubicBezTo>
                      <a:pt x="247" y="2798"/>
                      <a:pt x="288" y="2798"/>
                      <a:pt x="310" y="2777"/>
                    </a:cubicBezTo>
                    <a:lnTo>
                      <a:pt x="3478" y="390"/>
                    </a:lnTo>
                    <a:lnTo>
                      <a:pt x="3560" y="330"/>
                    </a:lnTo>
                    <a:cubicBezTo>
                      <a:pt x="3642" y="267"/>
                      <a:pt x="3642" y="165"/>
                      <a:pt x="3580" y="83"/>
                    </a:cubicBezTo>
                    <a:cubicBezTo>
                      <a:pt x="3560" y="20"/>
                      <a:pt x="3498" y="0"/>
                      <a:pt x="34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16"/>
              <p:cNvSpPr/>
              <p:nvPr/>
            </p:nvSpPr>
            <p:spPr>
              <a:xfrm>
                <a:off x="6301210" y="2985746"/>
                <a:ext cx="80770" cy="63926"/>
              </a:xfrm>
              <a:custGeom>
                <a:avLst/>
                <a:gdLst/>
                <a:ahLst/>
                <a:cxnLst/>
                <a:rect l="l" t="t" r="r" b="b"/>
                <a:pathLst>
                  <a:path w="3745" h="2964" extrusionOk="0">
                    <a:moveTo>
                      <a:pt x="3539" y="1"/>
                    </a:moveTo>
                    <a:cubicBezTo>
                      <a:pt x="3498" y="1"/>
                      <a:pt x="3456" y="1"/>
                      <a:pt x="3415" y="42"/>
                    </a:cubicBezTo>
                    <a:lnTo>
                      <a:pt x="3333" y="103"/>
                    </a:lnTo>
                    <a:lnTo>
                      <a:pt x="104" y="2634"/>
                    </a:lnTo>
                    <a:cubicBezTo>
                      <a:pt x="22" y="2695"/>
                      <a:pt x="0" y="2818"/>
                      <a:pt x="63" y="2901"/>
                    </a:cubicBezTo>
                    <a:cubicBezTo>
                      <a:pt x="104" y="2942"/>
                      <a:pt x="165" y="2963"/>
                      <a:pt x="206" y="2963"/>
                    </a:cubicBezTo>
                    <a:cubicBezTo>
                      <a:pt x="247" y="2963"/>
                      <a:pt x="288" y="2942"/>
                      <a:pt x="330" y="2922"/>
                    </a:cubicBezTo>
                    <a:lnTo>
                      <a:pt x="3415" y="514"/>
                    </a:lnTo>
                    <a:lnTo>
                      <a:pt x="3642" y="330"/>
                    </a:lnTo>
                    <a:cubicBezTo>
                      <a:pt x="3725" y="267"/>
                      <a:pt x="3745" y="144"/>
                      <a:pt x="3684" y="62"/>
                    </a:cubicBezTo>
                    <a:cubicBezTo>
                      <a:pt x="3642" y="20"/>
                      <a:pt x="3580" y="1"/>
                      <a:pt x="35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16"/>
              <p:cNvSpPr/>
              <p:nvPr/>
            </p:nvSpPr>
            <p:spPr>
              <a:xfrm>
                <a:off x="4197688" y="3077149"/>
                <a:ext cx="357632" cy="145969"/>
              </a:xfrm>
              <a:custGeom>
                <a:avLst/>
                <a:gdLst/>
                <a:ahLst/>
                <a:cxnLst/>
                <a:rect l="l" t="t" r="r" b="b"/>
                <a:pathLst>
                  <a:path w="16582" h="6768" extrusionOk="0">
                    <a:moveTo>
                      <a:pt x="185" y="1"/>
                    </a:moveTo>
                    <a:cubicBezTo>
                      <a:pt x="82" y="1"/>
                      <a:pt x="0" y="83"/>
                      <a:pt x="0" y="185"/>
                    </a:cubicBezTo>
                    <a:cubicBezTo>
                      <a:pt x="0" y="289"/>
                      <a:pt x="82" y="371"/>
                      <a:pt x="185" y="371"/>
                    </a:cubicBezTo>
                    <a:lnTo>
                      <a:pt x="4115" y="371"/>
                    </a:lnTo>
                    <a:lnTo>
                      <a:pt x="16293" y="6748"/>
                    </a:lnTo>
                    <a:cubicBezTo>
                      <a:pt x="16313" y="6768"/>
                      <a:pt x="16335" y="6768"/>
                      <a:pt x="16376" y="6768"/>
                    </a:cubicBezTo>
                    <a:cubicBezTo>
                      <a:pt x="16437" y="6768"/>
                      <a:pt x="16499" y="6727"/>
                      <a:pt x="16540" y="6666"/>
                    </a:cubicBezTo>
                    <a:cubicBezTo>
                      <a:pt x="16581" y="6584"/>
                      <a:pt x="16540" y="6460"/>
                      <a:pt x="16458" y="6419"/>
                    </a:cubicBezTo>
                    <a:lnTo>
                      <a:pt x="4238" y="20"/>
                    </a:lnTo>
                    <a:cubicBezTo>
                      <a:pt x="4217" y="1"/>
                      <a:pt x="4197" y="1"/>
                      <a:pt x="41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16"/>
              <p:cNvSpPr/>
              <p:nvPr/>
            </p:nvSpPr>
            <p:spPr>
              <a:xfrm>
                <a:off x="4625825" y="3528363"/>
                <a:ext cx="57693" cy="350105"/>
              </a:xfrm>
              <a:custGeom>
                <a:avLst/>
                <a:gdLst/>
                <a:ahLst/>
                <a:cxnLst/>
                <a:rect l="l" t="t" r="r" b="b"/>
                <a:pathLst>
                  <a:path w="2675" h="16233" extrusionOk="0">
                    <a:moveTo>
                      <a:pt x="2491" y="1"/>
                    </a:moveTo>
                    <a:cubicBezTo>
                      <a:pt x="2387" y="1"/>
                      <a:pt x="2305" y="83"/>
                      <a:pt x="2305" y="187"/>
                    </a:cubicBezTo>
                    <a:lnTo>
                      <a:pt x="2305" y="11974"/>
                    </a:lnTo>
                    <a:lnTo>
                      <a:pt x="63" y="15965"/>
                    </a:lnTo>
                    <a:cubicBezTo>
                      <a:pt x="1" y="16047"/>
                      <a:pt x="42" y="16170"/>
                      <a:pt x="124" y="16212"/>
                    </a:cubicBezTo>
                    <a:cubicBezTo>
                      <a:pt x="145" y="16233"/>
                      <a:pt x="187" y="16233"/>
                      <a:pt x="206" y="16233"/>
                    </a:cubicBezTo>
                    <a:cubicBezTo>
                      <a:pt x="269" y="16233"/>
                      <a:pt x="351" y="16192"/>
                      <a:pt x="371" y="16151"/>
                    </a:cubicBezTo>
                    <a:lnTo>
                      <a:pt x="2655" y="12097"/>
                    </a:lnTo>
                    <a:cubicBezTo>
                      <a:pt x="2675" y="12077"/>
                      <a:pt x="2675" y="12056"/>
                      <a:pt x="2675" y="12015"/>
                    </a:cubicBezTo>
                    <a:lnTo>
                      <a:pt x="2675" y="187"/>
                    </a:lnTo>
                    <a:cubicBezTo>
                      <a:pt x="2675" y="83"/>
                      <a:pt x="2593" y="1"/>
                      <a:pt x="24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16"/>
              <p:cNvSpPr/>
              <p:nvPr/>
            </p:nvSpPr>
            <p:spPr>
              <a:xfrm>
                <a:off x="6430766" y="1678087"/>
                <a:ext cx="91425" cy="102618"/>
              </a:xfrm>
              <a:custGeom>
                <a:avLst/>
                <a:gdLst/>
                <a:ahLst/>
                <a:cxnLst/>
                <a:rect l="l" t="t" r="r" b="b"/>
                <a:pathLst>
                  <a:path w="4239" h="4758" extrusionOk="0">
                    <a:moveTo>
                      <a:pt x="203" y="1"/>
                    </a:moveTo>
                    <a:cubicBezTo>
                      <a:pt x="191" y="1"/>
                      <a:pt x="178" y="2"/>
                      <a:pt x="165" y="5"/>
                    </a:cubicBezTo>
                    <a:cubicBezTo>
                      <a:pt x="63" y="26"/>
                      <a:pt x="0" y="108"/>
                      <a:pt x="0" y="210"/>
                    </a:cubicBezTo>
                    <a:cubicBezTo>
                      <a:pt x="762" y="4511"/>
                      <a:pt x="3374" y="4758"/>
                      <a:pt x="3950" y="4758"/>
                    </a:cubicBezTo>
                    <a:lnTo>
                      <a:pt x="4054" y="4758"/>
                    </a:lnTo>
                    <a:cubicBezTo>
                      <a:pt x="4156" y="4736"/>
                      <a:pt x="4238" y="4654"/>
                      <a:pt x="4219" y="4552"/>
                    </a:cubicBezTo>
                    <a:cubicBezTo>
                      <a:pt x="4219" y="4459"/>
                      <a:pt x="4153" y="4384"/>
                      <a:pt x="4065" y="4384"/>
                    </a:cubicBezTo>
                    <a:cubicBezTo>
                      <a:pt x="4055" y="4384"/>
                      <a:pt x="4044" y="4385"/>
                      <a:pt x="4033" y="4387"/>
                    </a:cubicBezTo>
                    <a:cubicBezTo>
                      <a:pt x="4021" y="4387"/>
                      <a:pt x="3988" y="4389"/>
                      <a:pt x="3936" y="4389"/>
                    </a:cubicBezTo>
                    <a:cubicBezTo>
                      <a:pt x="3420" y="4389"/>
                      <a:pt x="1081" y="4203"/>
                      <a:pt x="371" y="149"/>
                    </a:cubicBezTo>
                    <a:cubicBezTo>
                      <a:pt x="353" y="59"/>
                      <a:pt x="288" y="1"/>
                      <a:pt x="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16"/>
              <p:cNvSpPr/>
              <p:nvPr/>
            </p:nvSpPr>
            <p:spPr>
              <a:xfrm>
                <a:off x="6077167" y="1579243"/>
                <a:ext cx="77643" cy="66579"/>
              </a:xfrm>
              <a:custGeom>
                <a:avLst/>
                <a:gdLst/>
                <a:ahLst/>
                <a:cxnLst/>
                <a:rect l="l" t="t" r="r" b="b"/>
                <a:pathLst>
                  <a:path w="3600" h="3087" extrusionOk="0">
                    <a:moveTo>
                      <a:pt x="210" y="1"/>
                    </a:moveTo>
                    <a:cubicBezTo>
                      <a:pt x="179" y="1"/>
                      <a:pt x="150" y="8"/>
                      <a:pt x="124" y="21"/>
                    </a:cubicBezTo>
                    <a:cubicBezTo>
                      <a:pt x="41" y="62"/>
                      <a:pt x="0" y="185"/>
                      <a:pt x="61" y="267"/>
                    </a:cubicBezTo>
                    <a:cubicBezTo>
                      <a:pt x="1378" y="2716"/>
                      <a:pt x="3292" y="3065"/>
                      <a:pt x="3374" y="3087"/>
                    </a:cubicBezTo>
                    <a:lnTo>
                      <a:pt x="3415" y="3087"/>
                    </a:lnTo>
                    <a:cubicBezTo>
                      <a:pt x="3497" y="3087"/>
                      <a:pt x="3580" y="3024"/>
                      <a:pt x="3600" y="2922"/>
                    </a:cubicBezTo>
                    <a:cubicBezTo>
                      <a:pt x="3600" y="2818"/>
                      <a:pt x="3539" y="2736"/>
                      <a:pt x="3435" y="2716"/>
                    </a:cubicBezTo>
                    <a:cubicBezTo>
                      <a:pt x="3415" y="2716"/>
                      <a:pt x="1605" y="2366"/>
                      <a:pt x="371" y="103"/>
                    </a:cubicBezTo>
                    <a:cubicBezTo>
                      <a:pt x="342" y="33"/>
                      <a:pt x="275" y="1"/>
                      <a:pt x="2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16"/>
              <p:cNvSpPr/>
              <p:nvPr/>
            </p:nvSpPr>
            <p:spPr>
              <a:xfrm>
                <a:off x="5802504" y="1408580"/>
                <a:ext cx="76780" cy="69534"/>
              </a:xfrm>
              <a:custGeom>
                <a:avLst/>
                <a:gdLst/>
                <a:ahLst/>
                <a:cxnLst/>
                <a:rect l="l" t="t" r="r" b="b"/>
                <a:pathLst>
                  <a:path w="3560" h="3224" extrusionOk="0">
                    <a:moveTo>
                      <a:pt x="335" y="1"/>
                    </a:moveTo>
                    <a:cubicBezTo>
                      <a:pt x="267" y="1"/>
                      <a:pt x="197" y="52"/>
                      <a:pt x="165" y="116"/>
                    </a:cubicBezTo>
                    <a:cubicBezTo>
                      <a:pt x="0" y="590"/>
                      <a:pt x="22" y="1043"/>
                      <a:pt x="268" y="1454"/>
                    </a:cubicBezTo>
                    <a:cubicBezTo>
                      <a:pt x="968" y="2708"/>
                      <a:pt x="3231" y="3202"/>
                      <a:pt x="3333" y="3223"/>
                    </a:cubicBezTo>
                    <a:lnTo>
                      <a:pt x="3374" y="3223"/>
                    </a:lnTo>
                    <a:cubicBezTo>
                      <a:pt x="3456" y="3223"/>
                      <a:pt x="3519" y="3182"/>
                      <a:pt x="3539" y="3078"/>
                    </a:cubicBezTo>
                    <a:cubicBezTo>
                      <a:pt x="3560" y="2996"/>
                      <a:pt x="3497" y="2894"/>
                      <a:pt x="3395" y="2873"/>
                    </a:cubicBezTo>
                    <a:cubicBezTo>
                      <a:pt x="3374" y="2853"/>
                      <a:pt x="1193" y="2379"/>
                      <a:pt x="576" y="1289"/>
                    </a:cubicBezTo>
                    <a:cubicBezTo>
                      <a:pt x="412" y="960"/>
                      <a:pt x="392" y="610"/>
                      <a:pt x="515" y="239"/>
                    </a:cubicBezTo>
                    <a:cubicBezTo>
                      <a:pt x="556" y="157"/>
                      <a:pt x="494" y="34"/>
                      <a:pt x="392" y="14"/>
                    </a:cubicBezTo>
                    <a:cubicBezTo>
                      <a:pt x="374" y="5"/>
                      <a:pt x="354" y="1"/>
                      <a:pt x="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16"/>
              <p:cNvSpPr/>
              <p:nvPr/>
            </p:nvSpPr>
            <p:spPr>
              <a:xfrm>
                <a:off x="7008020" y="2703104"/>
                <a:ext cx="72790" cy="86982"/>
              </a:xfrm>
              <a:custGeom>
                <a:avLst/>
                <a:gdLst/>
                <a:ahLst/>
                <a:cxnLst/>
                <a:rect l="l" t="t" r="r" b="b"/>
                <a:pathLst>
                  <a:path w="3375" h="4033" extrusionOk="0">
                    <a:moveTo>
                      <a:pt x="185" y="0"/>
                    </a:moveTo>
                    <a:cubicBezTo>
                      <a:pt x="83" y="0"/>
                      <a:pt x="1" y="83"/>
                      <a:pt x="1" y="186"/>
                    </a:cubicBezTo>
                    <a:cubicBezTo>
                      <a:pt x="1" y="227"/>
                      <a:pt x="62" y="3456"/>
                      <a:pt x="3128" y="4033"/>
                    </a:cubicBezTo>
                    <a:lnTo>
                      <a:pt x="3169" y="4033"/>
                    </a:lnTo>
                    <a:cubicBezTo>
                      <a:pt x="3251" y="4033"/>
                      <a:pt x="3333" y="3972"/>
                      <a:pt x="3353" y="3889"/>
                    </a:cubicBezTo>
                    <a:cubicBezTo>
                      <a:pt x="3375" y="3786"/>
                      <a:pt x="3312" y="3684"/>
                      <a:pt x="3210" y="3662"/>
                    </a:cubicBezTo>
                    <a:cubicBezTo>
                      <a:pt x="432" y="3149"/>
                      <a:pt x="371" y="310"/>
                      <a:pt x="371" y="186"/>
                    </a:cubicBezTo>
                    <a:cubicBezTo>
                      <a:pt x="371" y="83"/>
                      <a:pt x="289" y="0"/>
                      <a:pt x="1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16"/>
              <p:cNvSpPr/>
              <p:nvPr/>
            </p:nvSpPr>
            <p:spPr>
              <a:xfrm>
                <a:off x="6981406" y="3041649"/>
                <a:ext cx="26636" cy="82970"/>
              </a:xfrm>
              <a:custGeom>
                <a:avLst/>
                <a:gdLst/>
                <a:ahLst/>
                <a:cxnLst/>
                <a:rect l="l" t="t" r="r" b="b"/>
                <a:pathLst>
                  <a:path w="1235" h="3847" extrusionOk="0">
                    <a:moveTo>
                      <a:pt x="226" y="1"/>
                    </a:moveTo>
                    <a:cubicBezTo>
                      <a:pt x="165" y="1"/>
                      <a:pt x="102" y="42"/>
                      <a:pt x="61" y="103"/>
                    </a:cubicBezTo>
                    <a:cubicBezTo>
                      <a:pt x="61" y="124"/>
                      <a:pt x="42" y="165"/>
                      <a:pt x="0" y="267"/>
                    </a:cubicBezTo>
                    <a:cubicBezTo>
                      <a:pt x="144" y="226"/>
                      <a:pt x="267" y="165"/>
                      <a:pt x="412" y="124"/>
                    </a:cubicBezTo>
                    <a:cubicBezTo>
                      <a:pt x="390" y="83"/>
                      <a:pt x="349" y="42"/>
                      <a:pt x="308" y="21"/>
                    </a:cubicBezTo>
                    <a:cubicBezTo>
                      <a:pt x="288" y="1"/>
                      <a:pt x="267" y="1"/>
                      <a:pt x="226" y="1"/>
                    </a:cubicBezTo>
                    <a:close/>
                    <a:moveTo>
                      <a:pt x="1194" y="3559"/>
                    </a:moveTo>
                    <a:cubicBezTo>
                      <a:pt x="1090" y="3641"/>
                      <a:pt x="988" y="3724"/>
                      <a:pt x="864" y="3786"/>
                    </a:cubicBezTo>
                    <a:cubicBezTo>
                      <a:pt x="906" y="3806"/>
                      <a:pt x="947" y="3827"/>
                      <a:pt x="966" y="3847"/>
                    </a:cubicBezTo>
                    <a:lnTo>
                      <a:pt x="1049" y="3847"/>
                    </a:lnTo>
                    <a:cubicBezTo>
                      <a:pt x="1111" y="3847"/>
                      <a:pt x="1194" y="3806"/>
                      <a:pt x="1213" y="3745"/>
                    </a:cubicBezTo>
                    <a:cubicBezTo>
                      <a:pt x="1235" y="3682"/>
                      <a:pt x="1235" y="3621"/>
                      <a:pt x="1194" y="3559"/>
                    </a:cubicBezTo>
                    <a:close/>
                  </a:path>
                </a:pathLst>
              </a:custGeom>
              <a:solidFill>
                <a:srgbClr val="D6D4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16"/>
              <p:cNvSpPr/>
              <p:nvPr/>
            </p:nvSpPr>
            <p:spPr>
              <a:xfrm>
                <a:off x="6981406" y="3044323"/>
                <a:ext cx="25752" cy="74084"/>
              </a:xfrm>
              <a:custGeom>
                <a:avLst/>
                <a:gdLst/>
                <a:ahLst/>
                <a:cxnLst/>
                <a:rect l="l" t="t" r="r" b="b"/>
                <a:pathLst>
                  <a:path w="1194" h="3435" extrusionOk="0">
                    <a:moveTo>
                      <a:pt x="1194" y="3435"/>
                    </a:moveTo>
                    <a:lnTo>
                      <a:pt x="1194" y="3435"/>
                    </a:lnTo>
                    <a:lnTo>
                      <a:pt x="1194" y="3435"/>
                    </a:lnTo>
                    <a:lnTo>
                      <a:pt x="1194" y="3435"/>
                    </a:lnTo>
                    <a:close/>
                    <a:moveTo>
                      <a:pt x="412" y="0"/>
                    </a:moveTo>
                    <a:cubicBezTo>
                      <a:pt x="267" y="41"/>
                      <a:pt x="144" y="102"/>
                      <a:pt x="0" y="143"/>
                    </a:cubicBezTo>
                    <a:lnTo>
                      <a:pt x="0" y="143"/>
                    </a:lnTo>
                    <a:cubicBezTo>
                      <a:pt x="144" y="102"/>
                      <a:pt x="267" y="41"/>
                      <a:pt x="412" y="0"/>
                    </a:cubicBezTo>
                    <a:close/>
                  </a:path>
                </a:pathLst>
              </a:custGeom>
              <a:solidFill>
                <a:srgbClr val="CEBF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16"/>
              <p:cNvSpPr/>
              <p:nvPr/>
            </p:nvSpPr>
            <p:spPr>
              <a:xfrm>
                <a:off x="6969867" y="3044323"/>
                <a:ext cx="37290" cy="79002"/>
              </a:xfrm>
              <a:custGeom>
                <a:avLst/>
                <a:gdLst/>
                <a:ahLst/>
                <a:cxnLst/>
                <a:rect l="l" t="t" r="r" b="b"/>
                <a:pathLst>
                  <a:path w="1729" h="3663" extrusionOk="0">
                    <a:moveTo>
                      <a:pt x="947" y="0"/>
                    </a:moveTo>
                    <a:cubicBezTo>
                      <a:pt x="802" y="41"/>
                      <a:pt x="679" y="102"/>
                      <a:pt x="535" y="143"/>
                    </a:cubicBezTo>
                    <a:cubicBezTo>
                      <a:pt x="371" y="555"/>
                      <a:pt x="1" y="1605"/>
                      <a:pt x="349" y="2530"/>
                    </a:cubicBezTo>
                    <a:cubicBezTo>
                      <a:pt x="535" y="3024"/>
                      <a:pt x="884" y="3415"/>
                      <a:pt x="1399" y="3662"/>
                    </a:cubicBezTo>
                    <a:cubicBezTo>
                      <a:pt x="1523" y="3600"/>
                      <a:pt x="1625" y="3517"/>
                      <a:pt x="1729" y="3435"/>
                    </a:cubicBezTo>
                    <a:cubicBezTo>
                      <a:pt x="1707" y="3415"/>
                      <a:pt x="1687" y="3394"/>
                      <a:pt x="1646" y="3374"/>
                    </a:cubicBezTo>
                    <a:cubicBezTo>
                      <a:pt x="1172" y="3168"/>
                      <a:pt x="843" y="2839"/>
                      <a:pt x="700" y="2406"/>
                    </a:cubicBezTo>
                    <a:cubicBezTo>
                      <a:pt x="330" y="1399"/>
                      <a:pt x="925" y="165"/>
                      <a:pt x="925" y="143"/>
                    </a:cubicBezTo>
                    <a:cubicBezTo>
                      <a:pt x="947" y="102"/>
                      <a:pt x="967" y="41"/>
                      <a:pt x="9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16"/>
              <p:cNvSpPr/>
              <p:nvPr/>
            </p:nvSpPr>
            <p:spPr>
              <a:xfrm>
                <a:off x="6946790" y="3381941"/>
                <a:ext cx="8023" cy="5349"/>
              </a:xfrm>
              <a:custGeom>
                <a:avLst/>
                <a:gdLst/>
                <a:ahLst/>
                <a:cxnLst/>
                <a:rect l="l" t="t" r="r" b="b"/>
                <a:pathLst>
                  <a:path w="372" h="248" extrusionOk="0">
                    <a:moveTo>
                      <a:pt x="185" y="1"/>
                    </a:moveTo>
                    <a:cubicBezTo>
                      <a:pt x="103" y="1"/>
                      <a:pt x="21" y="63"/>
                      <a:pt x="1" y="165"/>
                    </a:cubicBezTo>
                    <a:lnTo>
                      <a:pt x="1" y="248"/>
                    </a:lnTo>
                    <a:lnTo>
                      <a:pt x="371" y="124"/>
                    </a:lnTo>
                    <a:cubicBezTo>
                      <a:pt x="350" y="63"/>
                      <a:pt x="289" y="22"/>
                      <a:pt x="226" y="1"/>
                    </a:cubicBezTo>
                    <a:close/>
                  </a:path>
                </a:pathLst>
              </a:custGeom>
              <a:solidFill>
                <a:srgbClr val="D6D4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16"/>
              <p:cNvSpPr/>
              <p:nvPr/>
            </p:nvSpPr>
            <p:spPr>
              <a:xfrm>
                <a:off x="6945021" y="3384615"/>
                <a:ext cx="37722" cy="51050"/>
              </a:xfrm>
              <a:custGeom>
                <a:avLst/>
                <a:gdLst/>
                <a:ahLst/>
                <a:cxnLst/>
                <a:rect l="l" t="t" r="r" b="b"/>
                <a:pathLst>
                  <a:path w="1749" h="2367" extrusionOk="0">
                    <a:moveTo>
                      <a:pt x="453" y="0"/>
                    </a:moveTo>
                    <a:lnTo>
                      <a:pt x="83" y="124"/>
                    </a:lnTo>
                    <a:cubicBezTo>
                      <a:pt x="0" y="803"/>
                      <a:pt x="185" y="2058"/>
                      <a:pt x="1501" y="2367"/>
                    </a:cubicBezTo>
                    <a:lnTo>
                      <a:pt x="1543" y="2367"/>
                    </a:lnTo>
                    <a:cubicBezTo>
                      <a:pt x="1625" y="2367"/>
                      <a:pt x="1707" y="2304"/>
                      <a:pt x="1729" y="2222"/>
                    </a:cubicBezTo>
                    <a:cubicBezTo>
                      <a:pt x="1748" y="2120"/>
                      <a:pt x="1687" y="2016"/>
                      <a:pt x="1584" y="1997"/>
                    </a:cubicBezTo>
                    <a:cubicBezTo>
                      <a:pt x="206" y="1667"/>
                      <a:pt x="453" y="165"/>
                      <a:pt x="453" y="83"/>
                    </a:cubicBezTo>
                    <a:lnTo>
                      <a:pt x="4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16"/>
              <p:cNvSpPr/>
              <p:nvPr/>
            </p:nvSpPr>
            <p:spPr>
              <a:xfrm>
                <a:off x="7266248" y="1803588"/>
                <a:ext cx="54156" cy="49670"/>
              </a:xfrm>
              <a:custGeom>
                <a:avLst/>
                <a:gdLst/>
                <a:ahLst/>
                <a:cxnLst/>
                <a:rect l="l" t="t" r="r" b="b"/>
                <a:pathLst>
                  <a:path w="2511" h="2303" extrusionOk="0">
                    <a:moveTo>
                      <a:pt x="1151" y="0"/>
                    </a:moveTo>
                    <a:cubicBezTo>
                      <a:pt x="948" y="0"/>
                      <a:pt x="742" y="55"/>
                      <a:pt x="555" y="173"/>
                    </a:cubicBezTo>
                    <a:cubicBezTo>
                      <a:pt x="1" y="502"/>
                      <a:pt x="248" y="955"/>
                      <a:pt x="577" y="1509"/>
                    </a:cubicBezTo>
                    <a:cubicBezTo>
                      <a:pt x="827" y="1947"/>
                      <a:pt x="1054" y="2303"/>
                      <a:pt x="1392" y="2303"/>
                    </a:cubicBezTo>
                    <a:cubicBezTo>
                      <a:pt x="1499" y="2303"/>
                      <a:pt x="1616" y="2268"/>
                      <a:pt x="1749" y="2189"/>
                    </a:cubicBezTo>
                    <a:cubicBezTo>
                      <a:pt x="2305" y="1860"/>
                      <a:pt x="2511" y="1139"/>
                      <a:pt x="2181" y="584"/>
                    </a:cubicBezTo>
                    <a:cubicBezTo>
                      <a:pt x="1949" y="215"/>
                      <a:pt x="1553" y="0"/>
                      <a:pt x="11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16"/>
              <p:cNvSpPr/>
              <p:nvPr/>
            </p:nvSpPr>
            <p:spPr>
              <a:xfrm>
                <a:off x="7263120" y="1800871"/>
                <a:ext cx="51956" cy="47729"/>
              </a:xfrm>
              <a:custGeom>
                <a:avLst/>
                <a:gdLst/>
                <a:ahLst/>
                <a:cxnLst/>
                <a:rect l="l" t="t" r="r" b="b"/>
                <a:pathLst>
                  <a:path w="2409" h="2213" extrusionOk="0">
                    <a:moveTo>
                      <a:pt x="1109" y="1"/>
                    </a:moveTo>
                    <a:cubicBezTo>
                      <a:pt x="913" y="1"/>
                      <a:pt x="715" y="51"/>
                      <a:pt x="536" y="154"/>
                    </a:cubicBezTo>
                    <a:cubicBezTo>
                      <a:pt x="1" y="463"/>
                      <a:pt x="248" y="916"/>
                      <a:pt x="557" y="1451"/>
                    </a:cubicBezTo>
                    <a:cubicBezTo>
                      <a:pt x="810" y="1862"/>
                      <a:pt x="1026" y="2212"/>
                      <a:pt x="1356" y="2212"/>
                    </a:cubicBezTo>
                    <a:cubicBezTo>
                      <a:pt x="1455" y="2212"/>
                      <a:pt x="1564" y="2180"/>
                      <a:pt x="1688" y="2109"/>
                    </a:cubicBezTo>
                    <a:cubicBezTo>
                      <a:pt x="2223" y="1780"/>
                      <a:pt x="2409" y="1100"/>
                      <a:pt x="2080" y="565"/>
                    </a:cubicBezTo>
                    <a:cubicBezTo>
                      <a:pt x="1874" y="197"/>
                      <a:pt x="1496" y="1"/>
                      <a:pt x="1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16"/>
              <p:cNvSpPr/>
              <p:nvPr/>
            </p:nvSpPr>
            <p:spPr>
              <a:xfrm>
                <a:off x="7263120" y="1800828"/>
                <a:ext cx="44407" cy="47341"/>
              </a:xfrm>
              <a:custGeom>
                <a:avLst/>
                <a:gdLst/>
                <a:ahLst/>
                <a:cxnLst/>
                <a:rect l="l" t="t" r="r" b="b"/>
                <a:pathLst>
                  <a:path w="2059" h="2195" extrusionOk="0">
                    <a:moveTo>
                      <a:pt x="1113" y="0"/>
                    </a:moveTo>
                    <a:cubicBezTo>
                      <a:pt x="918" y="0"/>
                      <a:pt x="720" y="50"/>
                      <a:pt x="536" y="156"/>
                    </a:cubicBezTo>
                    <a:cubicBezTo>
                      <a:pt x="1" y="465"/>
                      <a:pt x="248" y="918"/>
                      <a:pt x="557" y="1453"/>
                    </a:cubicBezTo>
                    <a:cubicBezTo>
                      <a:pt x="797" y="1853"/>
                      <a:pt x="1017" y="2194"/>
                      <a:pt x="1332" y="2194"/>
                    </a:cubicBezTo>
                    <a:cubicBezTo>
                      <a:pt x="1341" y="2194"/>
                      <a:pt x="1350" y="2194"/>
                      <a:pt x="1359" y="2194"/>
                    </a:cubicBezTo>
                    <a:cubicBezTo>
                      <a:pt x="681" y="1659"/>
                      <a:pt x="516" y="1349"/>
                      <a:pt x="2058" y="507"/>
                    </a:cubicBezTo>
                    <a:cubicBezTo>
                      <a:pt x="1842" y="183"/>
                      <a:pt x="1484" y="0"/>
                      <a:pt x="11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16"/>
              <p:cNvSpPr/>
              <p:nvPr/>
            </p:nvSpPr>
            <p:spPr>
              <a:xfrm>
                <a:off x="7150905" y="1856148"/>
                <a:ext cx="54134" cy="49842"/>
              </a:xfrm>
              <a:custGeom>
                <a:avLst/>
                <a:gdLst/>
                <a:ahLst/>
                <a:cxnLst/>
                <a:rect l="l" t="t" r="r" b="b"/>
                <a:pathLst>
                  <a:path w="2510" h="2311" extrusionOk="0">
                    <a:moveTo>
                      <a:pt x="1170" y="0"/>
                    </a:moveTo>
                    <a:cubicBezTo>
                      <a:pt x="968" y="0"/>
                      <a:pt x="762" y="53"/>
                      <a:pt x="576" y="163"/>
                    </a:cubicBezTo>
                    <a:cubicBezTo>
                      <a:pt x="0" y="493"/>
                      <a:pt x="267" y="965"/>
                      <a:pt x="596" y="1521"/>
                    </a:cubicBezTo>
                    <a:cubicBezTo>
                      <a:pt x="848" y="1946"/>
                      <a:pt x="1064" y="2311"/>
                      <a:pt x="1410" y="2311"/>
                    </a:cubicBezTo>
                    <a:cubicBezTo>
                      <a:pt x="1516" y="2311"/>
                      <a:pt x="1634" y="2276"/>
                      <a:pt x="1769" y="2199"/>
                    </a:cubicBezTo>
                    <a:cubicBezTo>
                      <a:pt x="2324" y="1870"/>
                      <a:pt x="2510" y="1151"/>
                      <a:pt x="2181" y="575"/>
                    </a:cubicBezTo>
                    <a:cubicBezTo>
                      <a:pt x="1962" y="206"/>
                      <a:pt x="1571" y="0"/>
                      <a:pt x="11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16"/>
              <p:cNvSpPr/>
              <p:nvPr/>
            </p:nvSpPr>
            <p:spPr>
              <a:xfrm>
                <a:off x="7148230" y="1853323"/>
                <a:ext cx="51482" cy="47880"/>
              </a:xfrm>
              <a:custGeom>
                <a:avLst/>
                <a:gdLst/>
                <a:ahLst/>
                <a:cxnLst/>
                <a:rect l="l" t="t" r="r" b="b"/>
                <a:pathLst>
                  <a:path w="2387" h="2220" extrusionOk="0">
                    <a:moveTo>
                      <a:pt x="1096" y="1"/>
                    </a:moveTo>
                    <a:cubicBezTo>
                      <a:pt x="904" y="1"/>
                      <a:pt x="711" y="49"/>
                      <a:pt x="535" y="150"/>
                    </a:cubicBezTo>
                    <a:cubicBezTo>
                      <a:pt x="1" y="479"/>
                      <a:pt x="247" y="912"/>
                      <a:pt x="555" y="1466"/>
                    </a:cubicBezTo>
                    <a:cubicBezTo>
                      <a:pt x="790" y="1872"/>
                      <a:pt x="1000" y="2219"/>
                      <a:pt x="1322" y="2219"/>
                    </a:cubicBezTo>
                    <a:cubicBezTo>
                      <a:pt x="1424" y="2219"/>
                      <a:pt x="1537" y="2184"/>
                      <a:pt x="1666" y="2105"/>
                    </a:cubicBezTo>
                    <a:cubicBezTo>
                      <a:pt x="2222" y="1795"/>
                      <a:pt x="2387" y="1096"/>
                      <a:pt x="2078" y="561"/>
                    </a:cubicBezTo>
                    <a:cubicBezTo>
                      <a:pt x="1871" y="202"/>
                      <a:pt x="1487" y="1"/>
                      <a:pt x="10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16"/>
              <p:cNvSpPr/>
              <p:nvPr/>
            </p:nvSpPr>
            <p:spPr>
              <a:xfrm>
                <a:off x="7148230" y="1853474"/>
                <a:ext cx="43933" cy="47449"/>
              </a:xfrm>
              <a:custGeom>
                <a:avLst/>
                <a:gdLst/>
                <a:ahLst/>
                <a:cxnLst/>
                <a:rect l="l" t="t" r="r" b="b"/>
                <a:pathLst>
                  <a:path w="2037" h="2200" extrusionOk="0">
                    <a:moveTo>
                      <a:pt x="1080" y="1"/>
                    </a:moveTo>
                    <a:cubicBezTo>
                      <a:pt x="894" y="1"/>
                      <a:pt x="707" y="47"/>
                      <a:pt x="535" y="143"/>
                    </a:cubicBezTo>
                    <a:cubicBezTo>
                      <a:pt x="1" y="472"/>
                      <a:pt x="247" y="905"/>
                      <a:pt x="555" y="1459"/>
                    </a:cubicBezTo>
                    <a:cubicBezTo>
                      <a:pt x="802" y="1871"/>
                      <a:pt x="1008" y="2200"/>
                      <a:pt x="1358" y="2200"/>
                    </a:cubicBezTo>
                    <a:cubicBezTo>
                      <a:pt x="659" y="1645"/>
                      <a:pt x="514" y="1336"/>
                      <a:pt x="2036" y="513"/>
                    </a:cubicBezTo>
                    <a:cubicBezTo>
                      <a:pt x="1817" y="184"/>
                      <a:pt x="1451" y="1"/>
                      <a:pt x="10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16"/>
              <p:cNvSpPr/>
              <p:nvPr/>
            </p:nvSpPr>
            <p:spPr>
              <a:xfrm>
                <a:off x="7019559" y="1918263"/>
                <a:ext cx="54156" cy="49842"/>
              </a:xfrm>
              <a:custGeom>
                <a:avLst/>
                <a:gdLst/>
                <a:ahLst/>
                <a:cxnLst/>
                <a:rect l="l" t="t" r="r" b="b"/>
                <a:pathLst>
                  <a:path w="2511" h="2311" extrusionOk="0">
                    <a:moveTo>
                      <a:pt x="1165" y="0"/>
                    </a:moveTo>
                    <a:cubicBezTo>
                      <a:pt x="959" y="0"/>
                      <a:pt x="749" y="53"/>
                      <a:pt x="555" y="164"/>
                    </a:cubicBezTo>
                    <a:cubicBezTo>
                      <a:pt x="1" y="493"/>
                      <a:pt x="267" y="945"/>
                      <a:pt x="596" y="1500"/>
                    </a:cubicBezTo>
                    <a:cubicBezTo>
                      <a:pt x="849" y="1941"/>
                      <a:pt x="1065" y="2310"/>
                      <a:pt x="1412" y="2310"/>
                    </a:cubicBezTo>
                    <a:cubicBezTo>
                      <a:pt x="1518" y="2310"/>
                      <a:pt x="1635" y="2276"/>
                      <a:pt x="1770" y="2199"/>
                    </a:cubicBezTo>
                    <a:cubicBezTo>
                      <a:pt x="2324" y="1850"/>
                      <a:pt x="2510" y="1130"/>
                      <a:pt x="2181" y="575"/>
                    </a:cubicBezTo>
                    <a:cubicBezTo>
                      <a:pt x="1963" y="206"/>
                      <a:pt x="1572" y="0"/>
                      <a:pt x="11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16"/>
              <p:cNvSpPr/>
              <p:nvPr/>
            </p:nvSpPr>
            <p:spPr>
              <a:xfrm>
                <a:off x="7016906" y="1915351"/>
                <a:ext cx="51482" cy="47707"/>
              </a:xfrm>
              <a:custGeom>
                <a:avLst/>
                <a:gdLst/>
                <a:ahLst/>
                <a:cxnLst/>
                <a:rect l="l" t="t" r="r" b="b"/>
                <a:pathLst>
                  <a:path w="2387" h="2212" extrusionOk="0">
                    <a:moveTo>
                      <a:pt x="1103" y="0"/>
                    </a:moveTo>
                    <a:cubicBezTo>
                      <a:pt x="910" y="0"/>
                      <a:pt x="715" y="50"/>
                      <a:pt x="535" y="154"/>
                    </a:cubicBezTo>
                    <a:cubicBezTo>
                      <a:pt x="0" y="463"/>
                      <a:pt x="226" y="916"/>
                      <a:pt x="555" y="1451"/>
                    </a:cubicBezTo>
                    <a:cubicBezTo>
                      <a:pt x="793" y="1862"/>
                      <a:pt x="1005" y="2212"/>
                      <a:pt x="1334" y="2212"/>
                    </a:cubicBezTo>
                    <a:cubicBezTo>
                      <a:pt x="1433" y="2212"/>
                      <a:pt x="1542" y="2180"/>
                      <a:pt x="1666" y="2109"/>
                    </a:cubicBezTo>
                    <a:cubicBezTo>
                      <a:pt x="2201" y="1780"/>
                      <a:pt x="2387" y="1100"/>
                      <a:pt x="2077" y="565"/>
                    </a:cubicBezTo>
                    <a:cubicBezTo>
                      <a:pt x="1858" y="197"/>
                      <a:pt x="1486" y="0"/>
                      <a:pt x="11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16"/>
              <p:cNvSpPr/>
              <p:nvPr/>
            </p:nvSpPr>
            <p:spPr>
              <a:xfrm>
                <a:off x="7016906" y="1915308"/>
                <a:ext cx="43933" cy="47319"/>
              </a:xfrm>
              <a:custGeom>
                <a:avLst/>
                <a:gdLst/>
                <a:ahLst/>
                <a:cxnLst/>
                <a:rect l="l" t="t" r="r" b="b"/>
                <a:pathLst>
                  <a:path w="2037" h="2194" extrusionOk="0">
                    <a:moveTo>
                      <a:pt x="1092" y="1"/>
                    </a:moveTo>
                    <a:cubicBezTo>
                      <a:pt x="902" y="1"/>
                      <a:pt x="710" y="51"/>
                      <a:pt x="535" y="156"/>
                    </a:cubicBezTo>
                    <a:cubicBezTo>
                      <a:pt x="0" y="465"/>
                      <a:pt x="226" y="918"/>
                      <a:pt x="555" y="1453"/>
                    </a:cubicBezTo>
                    <a:cubicBezTo>
                      <a:pt x="795" y="1853"/>
                      <a:pt x="996" y="2194"/>
                      <a:pt x="1330" y="2194"/>
                    </a:cubicBezTo>
                    <a:cubicBezTo>
                      <a:pt x="1339" y="2194"/>
                      <a:pt x="1348" y="2194"/>
                      <a:pt x="1358" y="2193"/>
                    </a:cubicBezTo>
                    <a:cubicBezTo>
                      <a:pt x="659" y="1658"/>
                      <a:pt x="494" y="1349"/>
                      <a:pt x="2036" y="526"/>
                    </a:cubicBezTo>
                    <a:cubicBezTo>
                      <a:pt x="1819" y="188"/>
                      <a:pt x="1459" y="1"/>
                      <a:pt x="10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16"/>
              <p:cNvSpPr/>
              <p:nvPr/>
            </p:nvSpPr>
            <p:spPr>
              <a:xfrm>
                <a:off x="7376716" y="1754522"/>
                <a:ext cx="54156" cy="49886"/>
              </a:xfrm>
              <a:custGeom>
                <a:avLst/>
                <a:gdLst/>
                <a:ahLst/>
                <a:cxnLst/>
                <a:rect l="l" t="t" r="r" b="b"/>
                <a:pathLst>
                  <a:path w="2511" h="2313" extrusionOk="0">
                    <a:moveTo>
                      <a:pt x="1165" y="1"/>
                    </a:moveTo>
                    <a:cubicBezTo>
                      <a:pt x="959" y="1"/>
                      <a:pt x="750" y="53"/>
                      <a:pt x="557" y="164"/>
                    </a:cubicBezTo>
                    <a:cubicBezTo>
                      <a:pt x="0" y="493"/>
                      <a:pt x="247" y="945"/>
                      <a:pt x="576" y="1521"/>
                    </a:cubicBezTo>
                    <a:cubicBezTo>
                      <a:pt x="829" y="1947"/>
                      <a:pt x="1056" y="2312"/>
                      <a:pt x="1399" y="2312"/>
                    </a:cubicBezTo>
                    <a:cubicBezTo>
                      <a:pt x="1504" y="2312"/>
                      <a:pt x="1620" y="2278"/>
                      <a:pt x="1750" y="2201"/>
                    </a:cubicBezTo>
                    <a:cubicBezTo>
                      <a:pt x="2326" y="1872"/>
                      <a:pt x="2510" y="1131"/>
                      <a:pt x="2181" y="575"/>
                    </a:cubicBezTo>
                    <a:cubicBezTo>
                      <a:pt x="1962" y="206"/>
                      <a:pt x="1571" y="1"/>
                      <a:pt x="11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16"/>
              <p:cNvSpPr/>
              <p:nvPr/>
            </p:nvSpPr>
            <p:spPr>
              <a:xfrm>
                <a:off x="7373632" y="1751718"/>
                <a:ext cx="51913" cy="47621"/>
              </a:xfrm>
              <a:custGeom>
                <a:avLst/>
                <a:gdLst/>
                <a:ahLst/>
                <a:cxnLst/>
                <a:rect l="l" t="t" r="r" b="b"/>
                <a:pathLst>
                  <a:path w="2407" h="2208" extrusionOk="0">
                    <a:moveTo>
                      <a:pt x="1111" y="1"/>
                    </a:moveTo>
                    <a:cubicBezTo>
                      <a:pt x="922" y="1"/>
                      <a:pt x="730" y="49"/>
                      <a:pt x="555" y="150"/>
                    </a:cubicBezTo>
                    <a:cubicBezTo>
                      <a:pt x="0" y="480"/>
                      <a:pt x="247" y="911"/>
                      <a:pt x="576" y="1446"/>
                    </a:cubicBezTo>
                    <a:cubicBezTo>
                      <a:pt x="813" y="1857"/>
                      <a:pt x="1026" y="2207"/>
                      <a:pt x="1355" y="2207"/>
                    </a:cubicBezTo>
                    <a:cubicBezTo>
                      <a:pt x="1454" y="2207"/>
                      <a:pt x="1563" y="2176"/>
                      <a:pt x="1687" y="2104"/>
                    </a:cubicBezTo>
                    <a:cubicBezTo>
                      <a:pt x="2222" y="1796"/>
                      <a:pt x="2406" y="1097"/>
                      <a:pt x="2099" y="562"/>
                    </a:cubicBezTo>
                    <a:cubicBezTo>
                      <a:pt x="1878" y="202"/>
                      <a:pt x="1498" y="1"/>
                      <a:pt x="11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16"/>
              <p:cNvSpPr/>
              <p:nvPr/>
            </p:nvSpPr>
            <p:spPr>
              <a:xfrm>
                <a:off x="7373632" y="1751589"/>
                <a:ext cx="44386" cy="47750"/>
              </a:xfrm>
              <a:custGeom>
                <a:avLst/>
                <a:gdLst/>
                <a:ahLst/>
                <a:cxnLst/>
                <a:rect l="l" t="t" r="r" b="b"/>
                <a:pathLst>
                  <a:path w="2058" h="2214" extrusionOk="0">
                    <a:moveTo>
                      <a:pt x="1114" y="0"/>
                    </a:moveTo>
                    <a:cubicBezTo>
                      <a:pt x="924" y="0"/>
                      <a:pt x="731" y="51"/>
                      <a:pt x="555" y="156"/>
                    </a:cubicBezTo>
                    <a:cubicBezTo>
                      <a:pt x="0" y="486"/>
                      <a:pt x="247" y="917"/>
                      <a:pt x="576" y="1452"/>
                    </a:cubicBezTo>
                    <a:cubicBezTo>
                      <a:pt x="823" y="1884"/>
                      <a:pt x="1029" y="2214"/>
                      <a:pt x="1358" y="2214"/>
                    </a:cubicBezTo>
                    <a:cubicBezTo>
                      <a:pt x="678" y="1657"/>
                      <a:pt x="514" y="1350"/>
                      <a:pt x="2058" y="527"/>
                    </a:cubicBezTo>
                    <a:cubicBezTo>
                      <a:pt x="1841" y="187"/>
                      <a:pt x="1481" y="0"/>
                      <a:pt x="11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16"/>
              <p:cNvSpPr/>
              <p:nvPr/>
            </p:nvSpPr>
            <p:spPr>
              <a:xfrm>
                <a:off x="6771511" y="2039947"/>
                <a:ext cx="54630" cy="49799"/>
              </a:xfrm>
              <a:custGeom>
                <a:avLst/>
                <a:gdLst/>
                <a:ahLst/>
                <a:cxnLst/>
                <a:rect l="l" t="t" r="r" b="b"/>
                <a:pathLst>
                  <a:path w="2533" h="2309" extrusionOk="0">
                    <a:moveTo>
                      <a:pt x="1173" y="1"/>
                    </a:moveTo>
                    <a:cubicBezTo>
                      <a:pt x="962" y="1"/>
                      <a:pt x="749" y="58"/>
                      <a:pt x="557" y="178"/>
                    </a:cubicBezTo>
                    <a:cubicBezTo>
                      <a:pt x="1" y="529"/>
                      <a:pt x="269" y="981"/>
                      <a:pt x="618" y="1536"/>
                    </a:cubicBezTo>
                    <a:cubicBezTo>
                      <a:pt x="884" y="1958"/>
                      <a:pt x="1114" y="2309"/>
                      <a:pt x="1453" y="2309"/>
                    </a:cubicBezTo>
                    <a:cubicBezTo>
                      <a:pt x="1560" y="2309"/>
                      <a:pt x="1678" y="2273"/>
                      <a:pt x="1811" y="2194"/>
                    </a:cubicBezTo>
                    <a:cubicBezTo>
                      <a:pt x="2368" y="1845"/>
                      <a:pt x="2532" y="1124"/>
                      <a:pt x="2182" y="570"/>
                    </a:cubicBezTo>
                    <a:cubicBezTo>
                      <a:pt x="1966" y="205"/>
                      <a:pt x="1574" y="1"/>
                      <a:pt x="1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16"/>
              <p:cNvSpPr/>
              <p:nvPr/>
            </p:nvSpPr>
            <p:spPr>
              <a:xfrm>
                <a:off x="6768858" y="2037466"/>
                <a:ext cx="51956" cy="47492"/>
              </a:xfrm>
              <a:custGeom>
                <a:avLst/>
                <a:gdLst/>
                <a:ahLst/>
                <a:cxnLst/>
                <a:rect l="l" t="t" r="r" b="b"/>
                <a:pathLst>
                  <a:path w="2409" h="2202" extrusionOk="0">
                    <a:moveTo>
                      <a:pt x="1112" y="0"/>
                    </a:moveTo>
                    <a:cubicBezTo>
                      <a:pt x="908" y="0"/>
                      <a:pt x="702" y="55"/>
                      <a:pt x="516" y="170"/>
                    </a:cubicBezTo>
                    <a:cubicBezTo>
                      <a:pt x="0" y="499"/>
                      <a:pt x="247" y="932"/>
                      <a:pt x="577" y="1466"/>
                    </a:cubicBezTo>
                    <a:cubicBezTo>
                      <a:pt x="824" y="1869"/>
                      <a:pt x="1048" y="2201"/>
                      <a:pt x="1364" y="2201"/>
                    </a:cubicBezTo>
                    <a:cubicBezTo>
                      <a:pt x="1467" y="2201"/>
                      <a:pt x="1581" y="2165"/>
                      <a:pt x="1709" y="2084"/>
                    </a:cubicBezTo>
                    <a:cubicBezTo>
                      <a:pt x="2244" y="1754"/>
                      <a:pt x="2408" y="1055"/>
                      <a:pt x="2079" y="540"/>
                    </a:cubicBezTo>
                    <a:cubicBezTo>
                      <a:pt x="1865" y="191"/>
                      <a:pt x="1493" y="0"/>
                      <a:pt x="11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16"/>
              <p:cNvSpPr/>
              <p:nvPr/>
            </p:nvSpPr>
            <p:spPr>
              <a:xfrm>
                <a:off x="6768858" y="2037423"/>
                <a:ext cx="43955" cy="47211"/>
              </a:xfrm>
              <a:custGeom>
                <a:avLst/>
                <a:gdLst/>
                <a:ahLst/>
                <a:cxnLst/>
                <a:rect l="l" t="t" r="r" b="b"/>
                <a:pathLst>
                  <a:path w="2038" h="2189" extrusionOk="0">
                    <a:moveTo>
                      <a:pt x="1101" y="0"/>
                    </a:moveTo>
                    <a:cubicBezTo>
                      <a:pt x="900" y="0"/>
                      <a:pt x="698" y="55"/>
                      <a:pt x="516" y="172"/>
                    </a:cubicBezTo>
                    <a:cubicBezTo>
                      <a:pt x="0" y="501"/>
                      <a:pt x="247" y="934"/>
                      <a:pt x="577" y="1468"/>
                    </a:cubicBezTo>
                    <a:cubicBezTo>
                      <a:pt x="816" y="1867"/>
                      <a:pt x="1055" y="2189"/>
                      <a:pt x="1369" y="2189"/>
                    </a:cubicBezTo>
                    <a:cubicBezTo>
                      <a:pt x="1379" y="2189"/>
                      <a:pt x="1389" y="2188"/>
                      <a:pt x="1399" y="2188"/>
                    </a:cubicBezTo>
                    <a:cubicBezTo>
                      <a:pt x="700" y="1653"/>
                      <a:pt x="535" y="1365"/>
                      <a:pt x="2038" y="501"/>
                    </a:cubicBezTo>
                    <a:cubicBezTo>
                      <a:pt x="1825" y="182"/>
                      <a:pt x="1467" y="0"/>
                      <a:pt x="1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16"/>
              <p:cNvSpPr/>
              <p:nvPr/>
            </p:nvSpPr>
            <p:spPr>
              <a:xfrm>
                <a:off x="6657936" y="2095418"/>
                <a:ext cx="54609" cy="49799"/>
              </a:xfrm>
              <a:custGeom>
                <a:avLst/>
                <a:gdLst/>
                <a:ahLst/>
                <a:cxnLst/>
                <a:rect l="l" t="t" r="r" b="b"/>
                <a:pathLst>
                  <a:path w="2532" h="2309" extrusionOk="0">
                    <a:moveTo>
                      <a:pt x="1169" y="0"/>
                    </a:moveTo>
                    <a:cubicBezTo>
                      <a:pt x="960" y="0"/>
                      <a:pt x="748" y="57"/>
                      <a:pt x="557" y="178"/>
                    </a:cubicBezTo>
                    <a:cubicBezTo>
                      <a:pt x="0" y="527"/>
                      <a:pt x="269" y="980"/>
                      <a:pt x="618" y="1536"/>
                    </a:cubicBezTo>
                    <a:cubicBezTo>
                      <a:pt x="868" y="1958"/>
                      <a:pt x="1106" y="2309"/>
                      <a:pt x="1450" y="2309"/>
                    </a:cubicBezTo>
                    <a:cubicBezTo>
                      <a:pt x="1558" y="2309"/>
                      <a:pt x="1678" y="2274"/>
                      <a:pt x="1811" y="2194"/>
                    </a:cubicBezTo>
                    <a:cubicBezTo>
                      <a:pt x="2346" y="1844"/>
                      <a:pt x="2532" y="1103"/>
                      <a:pt x="2181" y="568"/>
                    </a:cubicBezTo>
                    <a:cubicBezTo>
                      <a:pt x="1953" y="205"/>
                      <a:pt x="1565" y="0"/>
                      <a:pt x="11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16"/>
              <p:cNvSpPr/>
              <p:nvPr/>
            </p:nvSpPr>
            <p:spPr>
              <a:xfrm>
                <a:off x="6654852" y="2092916"/>
                <a:ext cx="52366" cy="47470"/>
              </a:xfrm>
              <a:custGeom>
                <a:avLst/>
                <a:gdLst/>
                <a:ahLst/>
                <a:cxnLst/>
                <a:rect l="l" t="t" r="r" b="b"/>
                <a:pathLst>
                  <a:path w="2428" h="2201" extrusionOk="0">
                    <a:moveTo>
                      <a:pt x="1137" y="1"/>
                    </a:moveTo>
                    <a:cubicBezTo>
                      <a:pt x="931" y="1"/>
                      <a:pt x="723" y="55"/>
                      <a:pt x="535" y="171"/>
                    </a:cubicBezTo>
                    <a:cubicBezTo>
                      <a:pt x="0" y="500"/>
                      <a:pt x="267" y="931"/>
                      <a:pt x="596" y="1466"/>
                    </a:cubicBezTo>
                    <a:cubicBezTo>
                      <a:pt x="844" y="1869"/>
                      <a:pt x="1057" y="2201"/>
                      <a:pt x="1375" y="2201"/>
                    </a:cubicBezTo>
                    <a:cubicBezTo>
                      <a:pt x="1480" y="2201"/>
                      <a:pt x="1596" y="2165"/>
                      <a:pt x="1728" y="2083"/>
                    </a:cubicBezTo>
                    <a:cubicBezTo>
                      <a:pt x="2263" y="1754"/>
                      <a:pt x="2428" y="1055"/>
                      <a:pt x="2099" y="520"/>
                    </a:cubicBezTo>
                    <a:cubicBezTo>
                      <a:pt x="1885" y="187"/>
                      <a:pt x="1516" y="1"/>
                      <a:pt x="11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16"/>
              <p:cNvSpPr/>
              <p:nvPr/>
            </p:nvSpPr>
            <p:spPr>
              <a:xfrm>
                <a:off x="6654852" y="2092873"/>
                <a:ext cx="44386" cy="47233"/>
              </a:xfrm>
              <a:custGeom>
                <a:avLst/>
                <a:gdLst/>
                <a:ahLst/>
                <a:cxnLst/>
                <a:rect l="l" t="t" r="r" b="b"/>
                <a:pathLst>
                  <a:path w="2058" h="2190" extrusionOk="0">
                    <a:moveTo>
                      <a:pt x="1121" y="1"/>
                    </a:moveTo>
                    <a:cubicBezTo>
                      <a:pt x="921" y="1"/>
                      <a:pt x="719" y="55"/>
                      <a:pt x="535" y="173"/>
                    </a:cubicBezTo>
                    <a:cubicBezTo>
                      <a:pt x="0" y="502"/>
                      <a:pt x="267" y="933"/>
                      <a:pt x="596" y="1468"/>
                    </a:cubicBezTo>
                    <a:cubicBezTo>
                      <a:pt x="836" y="1868"/>
                      <a:pt x="1057" y="2190"/>
                      <a:pt x="1371" y="2190"/>
                    </a:cubicBezTo>
                    <a:cubicBezTo>
                      <a:pt x="1380" y="2190"/>
                      <a:pt x="1390" y="2190"/>
                      <a:pt x="1399" y="2189"/>
                    </a:cubicBezTo>
                    <a:cubicBezTo>
                      <a:pt x="700" y="1654"/>
                      <a:pt x="535" y="1366"/>
                      <a:pt x="2057" y="481"/>
                    </a:cubicBezTo>
                    <a:cubicBezTo>
                      <a:pt x="1832" y="177"/>
                      <a:pt x="1480" y="1"/>
                      <a:pt x="11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16"/>
              <p:cNvSpPr/>
              <p:nvPr/>
            </p:nvSpPr>
            <p:spPr>
              <a:xfrm>
                <a:off x="6527949" y="2160509"/>
                <a:ext cx="54587" cy="49735"/>
              </a:xfrm>
              <a:custGeom>
                <a:avLst/>
                <a:gdLst/>
                <a:ahLst/>
                <a:cxnLst/>
                <a:rect l="l" t="t" r="r" b="b"/>
                <a:pathLst>
                  <a:path w="2531" h="2306" extrusionOk="0">
                    <a:moveTo>
                      <a:pt x="1190" y="1"/>
                    </a:moveTo>
                    <a:cubicBezTo>
                      <a:pt x="973" y="1"/>
                      <a:pt x="753" y="60"/>
                      <a:pt x="555" y="184"/>
                    </a:cubicBezTo>
                    <a:cubicBezTo>
                      <a:pt x="1" y="534"/>
                      <a:pt x="267" y="987"/>
                      <a:pt x="618" y="1541"/>
                    </a:cubicBezTo>
                    <a:cubicBezTo>
                      <a:pt x="879" y="1959"/>
                      <a:pt x="1107" y="2306"/>
                      <a:pt x="1439" y="2306"/>
                    </a:cubicBezTo>
                    <a:cubicBezTo>
                      <a:pt x="1550" y="2306"/>
                      <a:pt x="1672" y="2267"/>
                      <a:pt x="1811" y="2180"/>
                    </a:cubicBezTo>
                    <a:cubicBezTo>
                      <a:pt x="2366" y="1851"/>
                      <a:pt x="2530" y="1110"/>
                      <a:pt x="2181" y="554"/>
                    </a:cubicBezTo>
                    <a:cubicBezTo>
                      <a:pt x="1969" y="196"/>
                      <a:pt x="1585" y="1"/>
                      <a:pt x="11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16"/>
              <p:cNvSpPr/>
              <p:nvPr/>
            </p:nvSpPr>
            <p:spPr>
              <a:xfrm>
                <a:off x="6525296" y="2158115"/>
                <a:ext cx="51913" cy="47470"/>
              </a:xfrm>
              <a:custGeom>
                <a:avLst/>
                <a:gdLst/>
                <a:ahLst/>
                <a:cxnLst/>
                <a:rect l="l" t="t" r="r" b="b"/>
                <a:pathLst>
                  <a:path w="2407" h="2201" extrusionOk="0">
                    <a:moveTo>
                      <a:pt x="1115" y="1"/>
                    </a:moveTo>
                    <a:cubicBezTo>
                      <a:pt x="910" y="1"/>
                      <a:pt x="702" y="56"/>
                      <a:pt x="514" y="171"/>
                    </a:cubicBezTo>
                    <a:cubicBezTo>
                      <a:pt x="0" y="500"/>
                      <a:pt x="247" y="933"/>
                      <a:pt x="576" y="1468"/>
                    </a:cubicBezTo>
                    <a:cubicBezTo>
                      <a:pt x="826" y="1857"/>
                      <a:pt x="1051" y="2200"/>
                      <a:pt x="1370" y="2200"/>
                    </a:cubicBezTo>
                    <a:cubicBezTo>
                      <a:pt x="1471" y="2200"/>
                      <a:pt x="1582" y="2165"/>
                      <a:pt x="1707" y="2085"/>
                    </a:cubicBezTo>
                    <a:cubicBezTo>
                      <a:pt x="2242" y="1756"/>
                      <a:pt x="2406" y="1057"/>
                      <a:pt x="2077" y="522"/>
                    </a:cubicBezTo>
                    <a:cubicBezTo>
                      <a:pt x="1864" y="188"/>
                      <a:pt x="1494" y="1"/>
                      <a:pt x="11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16"/>
              <p:cNvSpPr/>
              <p:nvPr/>
            </p:nvSpPr>
            <p:spPr>
              <a:xfrm>
                <a:off x="6525296" y="2157985"/>
                <a:ext cx="43911" cy="47341"/>
              </a:xfrm>
              <a:custGeom>
                <a:avLst/>
                <a:gdLst/>
                <a:ahLst/>
                <a:cxnLst/>
                <a:rect l="l" t="t" r="r" b="b"/>
                <a:pathLst>
                  <a:path w="2036" h="2195" extrusionOk="0">
                    <a:moveTo>
                      <a:pt x="1118" y="0"/>
                    </a:moveTo>
                    <a:cubicBezTo>
                      <a:pt x="911" y="0"/>
                      <a:pt x="702" y="57"/>
                      <a:pt x="514" y="177"/>
                    </a:cubicBezTo>
                    <a:cubicBezTo>
                      <a:pt x="0" y="506"/>
                      <a:pt x="247" y="939"/>
                      <a:pt x="576" y="1474"/>
                    </a:cubicBezTo>
                    <a:cubicBezTo>
                      <a:pt x="815" y="1873"/>
                      <a:pt x="1055" y="2194"/>
                      <a:pt x="1369" y="2194"/>
                    </a:cubicBezTo>
                    <a:cubicBezTo>
                      <a:pt x="1379" y="2194"/>
                      <a:pt x="1389" y="2194"/>
                      <a:pt x="1399" y="2193"/>
                    </a:cubicBezTo>
                    <a:cubicBezTo>
                      <a:pt x="700" y="1658"/>
                      <a:pt x="535" y="1351"/>
                      <a:pt x="2036" y="487"/>
                    </a:cubicBezTo>
                    <a:cubicBezTo>
                      <a:pt x="1827" y="173"/>
                      <a:pt x="1477" y="0"/>
                      <a:pt x="11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16"/>
              <p:cNvSpPr/>
              <p:nvPr/>
            </p:nvSpPr>
            <p:spPr>
              <a:xfrm>
                <a:off x="6881138" y="1988249"/>
                <a:ext cx="54566" cy="49605"/>
              </a:xfrm>
              <a:custGeom>
                <a:avLst/>
                <a:gdLst/>
                <a:ahLst/>
                <a:cxnLst/>
                <a:rect l="l" t="t" r="r" b="b"/>
                <a:pathLst>
                  <a:path w="2530" h="2300" extrusionOk="0">
                    <a:moveTo>
                      <a:pt x="1168" y="0"/>
                    </a:moveTo>
                    <a:cubicBezTo>
                      <a:pt x="959" y="0"/>
                      <a:pt x="747" y="55"/>
                      <a:pt x="555" y="169"/>
                    </a:cubicBezTo>
                    <a:cubicBezTo>
                      <a:pt x="0" y="518"/>
                      <a:pt x="267" y="970"/>
                      <a:pt x="617" y="1527"/>
                    </a:cubicBezTo>
                    <a:cubicBezTo>
                      <a:pt x="867" y="1948"/>
                      <a:pt x="1094" y="2299"/>
                      <a:pt x="1431" y="2299"/>
                    </a:cubicBezTo>
                    <a:cubicBezTo>
                      <a:pt x="1538" y="2299"/>
                      <a:pt x="1656" y="2264"/>
                      <a:pt x="1789" y="2185"/>
                    </a:cubicBezTo>
                    <a:cubicBezTo>
                      <a:pt x="2345" y="1834"/>
                      <a:pt x="2530" y="1115"/>
                      <a:pt x="2181" y="559"/>
                    </a:cubicBezTo>
                    <a:cubicBezTo>
                      <a:pt x="1951" y="196"/>
                      <a:pt x="1564" y="0"/>
                      <a:pt x="11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16"/>
              <p:cNvSpPr/>
              <p:nvPr/>
            </p:nvSpPr>
            <p:spPr>
              <a:xfrm>
                <a:off x="6878011" y="1985575"/>
                <a:ext cx="52366" cy="47449"/>
              </a:xfrm>
              <a:custGeom>
                <a:avLst/>
                <a:gdLst/>
                <a:ahLst/>
                <a:cxnLst/>
                <a:rect l="l" t="t" r="r" b="b"/>
                <a:pathLst>
                  <a:path w="2428" h="2200" extrusionOk="0">
                    <a:moveTo>
                      <a:pt x="1132" y="0"/>
                    </a:moveTo>
                    <a:cubicBezTo>
                      <a:pt x="928" y="0"/>
                      <a:pt x="722" y="55"/>
                      <a:pt x="535" y="169"/>
                    </a:cubicBezTo>
                    <a:cubicBezTo>
                      <a:pt x="0" y="499"/>
                      <a:pt x="269" y="930"/>
                      <a:pt x="598" y="1465"/>
                    </a:cubicBezTo>
                    <a:cubicBezTo>
                      <a:pt x="845" y="1867"/>
                      <a:pt x="1057" y="2200"/>
                      <a:pt x="1375" y="2200"/>
                    </a:cubicBezTo>
                    <a:cubicBezTo>
                      <a:pt x="1480" y="2200"/>
                      <a:pt x="1596" y="2163"/>
                      <a:pt x="1728" y="2082"/>
                    </a:cubicBezTo>
                    <a:cubicBezTo>
                      <a:pt x="2263" y="1753"/>
                      <a:pt x="2428" y="1053"/>
                      <a:pt x="2099" y="540"/>
                    </a:cubicBezTo>
                    <a:cubicBezTo>
                      <a:pt x="1884" y="191"/>
                      <a:pt x="1513" y="0"/>
                      <a:pt x="11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16"/>
              <p:cNvSpPr/>
              <p:nvPr/>
            </p:nvSpPr>
            <p:spPr>
              <a:xfrm>
                <a:off x="6878011" y="1985532"/>
                <a:ext cx="44386" cy="47211"/>
              </a:xfrm>
              <a:custGeom>
                <a:avLst/>
                <a:gdLst/>
                <a:ahLst/>
                <a:cxnLst/>
                <a:rect l="l" t="t" r="r" b="b"/>
                <a:pathLst>
                  <a:path w="2058" h="2189" extrusionOk="0">
                    <a:moveTo>
                      <a:pt x="1116" y="0"/>
                    </a:moveTo>
                    <a:cubicBezTo>
                      <a:pt x="918" y="0"/>
                      <a:pt x="718" y="55"/>
                      <a:pt x="535" y="171"/>
                    </a:cubicBezTo>
                    <a:cubicBezTo>
                      <a:pt x="0" y="501"/>
                      <a:pt x="269" y="932"/>
                      <a:pt x="598" y="1467"/>
                    </a:cubicBezTo>
                    <a:cubicBezTo>
                      <a:pt x="837" y="1866"/>
                      <a:pt x="1057" y="2188"/>
                      <a:pt x="1371" y="2188"/>
                    </a:cubicBezTo>
                    <a:cubicBezTo>
                      <a:pt x="1380" y="2188"/>
                      <a:pt x="1390" y="2188"/>
                      <a:pt x="1399" y="2188"/>
                    </a:cubicBezTo>
                    <a:cubicBezTo>
                      <a:pt x="700" y="1672"/>
                      <a:pt x="535" y="1365"/>
                      <a:pt x="2057" y="501"/>
                    </a:cubicBezTo>
                    <a:cubicBezTo>
                      <a:pt x="1832" y="182"/>
                      <a:pt x="1478" y="0"/>
                      <a:pt x="11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16"/>
              <p:cNvSpPr/>
              <p:nvPr/>
            </p:nvSpPr>
            <p:spPr>
              <a:xfrm>
                <a:off x="6258614" y="2310489"/>
                <a:ext cx="54609" cy="49735"/>
              </a:xfrm>
              <a:custGeom>
                <a:avLst/>
                <a:gdLst/>
                <a:ahLst/>
                <a:cxnLst/>
                <a:rect l="l" t="t" r="r" b="b"/>
                <a:pathLst>
                  <a:path w="2532" h="2306" extrusionOk="0">
                    <a:moveTo>
                      <a:pt x="1171" y="0"/>
                    </a:moveTo>
                    <a:cubicBezTo>
                      <a:pt x="953" y="0"/>
                      <a:pt x="733" y="59"/>
                      <a:pt x="535" y="183"/>
                    </a:cubicBezTo>
                    <a:cubicBezTo>
                      <a:pt x="0" y="534"/>
                      <a:pt x="269" y="986"/>
                      <a:pt x="618" y="1541"/>
                    </a:cubicBezTo>
                    <a:cubicBezTo>
                      <a:pt x="881" y="1958"/>
                      <a:pt x="1108" y="2305"/>
                      <a:pt x="1440" y="2305"/>
                    </a:cubicBezTo>
                    <a:cubicBezTo>
                      <a:pt x="1550" y="2305"/>
                      <a:pt x="1672" y="2267"/>
                      <a:pt x="1811" y="2179"/>
                    </a:cubicBezTo>
                    <a:cubicBezTo>
                      <a:pt x="2367" y="1829"/>
                      <a:pt x="2532" y="1088"/>
                      <a:pt x="2181" y="553"/>
                    </a:cubicBezTo>
                    <a:cubicBezTo>
                      <a:pt x="1956" y="196"/>
                      <a:pt x="1568" y="0"/>
                      <a:pt x="11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16"/>
              <p:cNvSpPr/>
              <p:nvPr/>
            </p:nvSpPr>
            <p:spPr>
              <a:xfrm>
                <a:off x="6255530" y="2307987"/>
                <a:ext cx="51913" cy="47556"/>
              </a:xfrm>
              <a:custGeom>
                <a:avLst/>
                <a:gdLst/>
                <a:ahLst/>
                <a:cxnLst/>
                <a:rect l="l" t="t" r="r" b="b"/>
                <a:pathLst>
                  <a:path w="2407" h="2205" extrusionOk="0">
                    <a:moveTo>
                      <a:pt x="1128" y="1"/>
                    </a:moveTo>
                    <a:cubicBezTo>
                      <a:pt x="919" y="1"/>
                      <a:pt x="706" y="58"/>
                      <a:pt x="514" y="176"/>
                    </a:cubicBezTo>
                    <a:cubicBezTo>
                      <a:pt x="0" y="505"/>
                      <a:pt x="247" y="938"/>
                      <a:pt x="596" y="1473"/>
                    </a:cubicBezTo>
                    <a:cubicBezTo>
                      <a:pt x="845" y="1862"/>
                      <a:pt x="1071" y="2204"/>
                      <a:pt x="1390" y="2204"/>
                    </a:cubicBezTo>
                    <a:cubicBezTo>
                      <a:pt x="1492" y="2204"/>
                      <a:pt x="1604" y="2169"/>
                      <a:pt x="1728" y="2090"/>
                    </a:cubicBezTo>
                    <a:cubicBezTo>
                      <a:pt x="2263" y="1739"/>
                      <a:pt x="2406" y="1040"/>
                      <a:pt x="2077" y="526"/>
                    </a:cubicBezTo>
                    <a:cubicBezTo>
                      <a:pt x="1866" y="183"/>
                      <a:pt x="1503" y="1"/>
                      <a:pt x="11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16"/>
              <p:cNvSpPr/>
              <p:nvPr/>
            </p:nvSpPr>
            <p:spPr>
              <a:xfrm>
                <a:off x="6255530" y="2307944"/>
                <a:ext cx="43933" cy="47341"/>
              </a:xfrm>
              <a:custGeom>
                <a:avLst/>
                <a:gdLst/>
                <a:ahLst/>
                <a:cxnLst/>
                <a:rect l="l" t="t" r="r" b="b"/>
                <a:pathLst>
                  <a:path w="2037" h="2195" extrusionOk="0">
                    <a:moveTo>
                      <a:pt x="1118" y="1"/>
                    </a:moveTo>
                    <a:cubicBezTo>
                      <a:pt x="911" y="1"/>
                      <a:pt x="702" y="58"/>
                      <a:pt x="514" y="178"/>
                    </a:cubicBezTo>
                    <a:cubicBezTo>
                      <a:pt x="0" y="507"/>
                      <a:pt x="247" y="940"/>
                      <a:pt x="596" y="1475"/>
                    </a:cubicBezTo>
                    <a:cubicBezTo>
                      <a:pt x="835" y="1873"/>
                      <a:pt x="1074" y="2195"/>
                      <a:pt x="1389" y="2195"/>
                    </a:cubicBezTo>
                    <a:cubicBezTo>
                      <a:pt x="1399" y="2195"/>
                      <a:pt x="1409" y="2194"/>
                      <a:pt x="1419" y="2194"/>
                    </a:cubicBezTo>
                    <a:cubicBezTo>
                      <a:pt x="700" y="1659"/>
                      <a:pt x="535" y="1371"/>
                      <a:pt x="2036" y="487"/>
                    </a:cubicBezTo>
                    <a:cubicBezTo>
                      <a:pt x="1827" y="173"/>
                      <a:pt x="1477" y="1"/>
                      <a:pt x="11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16"/>
              <p:cNvSpPr/>
              <p:nvPr/>
            </p:nvSpPr>
            <p:spPr>
              <a:xfrm>
                <a:off x="6145492" y="2366824"/>
                <a:ext cx="54156" cy="49735"/>
              </a:xfrm>
              <a:custGeom>
                <a:avLst/>
                <a:gdLst/>
                <a:ahLst/>
                <a:cxnLst/>
                <a:rect l="l" t="t" r="r" b="b"/>
                <a:pathLst>
                  <a:path w="2511" h="2306" extrusionOk="0">
                    <a:moveTo>
                      <a:pt x="1165" y="0"/>
                    </a:moveTo>
                    <a:cubicBezTo>
                      <a:pt x="950" y="0"/>
                      <a:pt x="732" y="60"/>
                      <a:pt x="535" y="185"/>
                    </a:cubicBezTo>
                    <a:cubicBezTo>
                      <a:pt x="0" y="533"/>
                      <a:pt x="267" y="986"/>
                      <a:pt x="617" y="1542"/>
                    </a:cubicBezTo>
                    <a:cubicBezTo>
                      <a:pt x="879" y="1958"/>
                      <a:pt x="1106" y="2306"/>
                      <a:pt x="1438" y="2306"/>
                    </a:cubicBezTo>
                    <a:cubicBezTo>
                      <a:pt x="1549" y="2306"/>
                      <a:pt x="1672" y="2267"/>
                      <a:pt x="1811" y="2179"/>
                    </a:cubicBezTo>
                    <a:cubicBezTo>
                      <a:pt x="2365" y="1830"/>
                      <a:pt x="2510" y="1110"/>
                      <a:pt x="2160" y="555"/>
                    </a:cubicBezTo>
                    <a:cubicBezTo>
                      <a:pt x="1935" y="196"/>
                      <a:pt x="1555" y="0"/>
                      <a:pt x="11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16"/>
              <p:cNvSpPr/>
              <p:nvPr/>
            </p:nvSpPr>
            <p:spPr>
              <a:xfrm>
                <a:off x="6142365" y="2364343"/>
                <a:ext cx="51956" cy="47599"/>
              </a:xfrm>
              <a:custGeom>
                <a:avLst/>
                <a:gdLst/>
                <a:ahLst/>
                <a:cxnLst/>
                <a:rect l="l" t="t" r="r" b="b"/>
                <a:pathLst>
                  <a:path w="2409" h="2207" extrusionOk="0">
                    <a:moveTo>
                      <a:pt x="1131" y="1"/>
                    </a:moveTo>
                    <a:cubicBezTo>
                      <a:pt x="921" y="1"/>
                      <a:pt x="708" y="58"/>
                      <a:pt x="516" y="176"/>
                    </a:cubicBezTo>
                    <a:cubicBezTo>
                      <a:pt x="0" y="505"/>
                      <a:pt x="247" y="958"/>
                      <a:pt x="598" y="1471"/>
                    </a:cubicBezTo>
                    <a:cubicBezTo>
                      <a:pt x="846" y="1874"/>
                      <a:pt x="1070" y="2206"/>
                      <a:pt x="1384" y="2206"/>
                    </a:cubicBezTo>
                    <a:cubicBezTo>
                      <a:pt x="1488" y="2206"/>
                      <a:pt x="1601" y="2170"/>
                      <a:pt x="1729" y="2089"/>
                    </a:cubicBezTo>
                    <a:cubicBezTo>
                      <a:pt x="2263" y="1759"/>
                      <a:pt x="2408" y="1060"/>
                      <a:pt x="2079" y="525"/>
                    </a:cubicBezTo>
                    <a:cubicBezTo>
                      <a:pt x="1868" y="182"/>
                      <a:pt x="1506" y="1"/>
                      <a:pt x="11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16"/>
              <p:cNvSpPr/>
              <p:nvPr/>
            </p:nvSpPr>
            <p:spPr>
              <a:xfrm>
                <a:off x="6142365" y="2364300"/>
                <a:ext cx="43955" cy="47362"/>
              </a:xfrm>
              <a:custGeom>
                <a:avLst/>
                <a:gdLst/>
                <a:ahLst/>
                <a:cxnLst/>
                <a:rect l="l" t="t" r="r" b="b"/>
                <a:pathLst>
                  <a:path w="2038" h="2196" extrusionOk="0">
                    <a:moveTo>
                      <a:pt x="1115" y="1"/>
                    </a:moveTo>
                    <a:cubicBezTo>
                      <a:pt x="911" y="1"/>
                      <a:pt x="703" y="58"/>
                      <a:pt x="516" y="178"/>
                    </a:cubicBezTo>
                    <a:cubicBezTo>
                      <a:pt x="0" y="507"/>
                      <a:pt x="247" y="960"/>
                      <a:pt x="598" y="1473"/>
                    </a:cubicBezTo>
                    <a:cubicBezTo>
                      <a:pt x="838" y="1873"/>
                      <a:pt x="1057" y="2195"/>
                      <a:pt x="1391" y="2195"/>
                    </a:cubicBezTo>
                    <a:cubicBezTo>
                      <a:pt x="1401" y="2195"/>
                      <a:pt x="1411" y="2195"/>
                      <a:pt x="1421" y="2194"/>
                    </a:cubicBezTo>
                    <a:cubicBezTo>
                      <a:pt x="700" y="1679"/>
                      <a:pt x="535" y="1371"/>
                      <a:pt x="2038" y="486"/>
                    </a:cubicBezTo>
                    <a:cubicBezTo>
                      <a:pt x="1816" y="173"/>
                      <a:pt x="1469" y="1"/>
                      <a:pt x="11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16"/>
              <p:cNvSpPr/>
              <p:nvPr/>
            </p:nvSpPr>
            <p:spPr>
              <a:xfrm>
                <a:off x="6015936" y="2433381"/>
                <a:ext cx="54566" cy="49735"/>
              </a:xfrm>
              <a:custGeom>
                <a:avLst/>
                <a:gdLst/>
                <a:ahLst/>
                <a:cxnLst/>
                <a:rect l="l" t="t" r="r" b="b"/>
                <a:pathLst>
                  <a:path w="2530" h="2306" extrusionOk="0">
                    <a:moveTo>
                      <a:pt x="1186" y="0"/>
                    </a:moveTo>
                    <a:cubicBezTo>
                      <a:pt x="971" y="0"/>
                      <a:pt x="753" y="60"/>
                      <a:pt x="555" y="184"/>
                    </a:cubicBezTo>
                    <a:cubicBezTo>
                      <a:pt x="0" y="533"/>
                      <a:pt x="267" y="986"/>
                      <a:pt x="617" y="1542"/>
                    </a:cubicBezTo>
                    <a:cubicBezTo>
                      <a:pt x="879" y="1958"/>
                      <a:pt x="1118" y="2305"/>
                      <a:pt x="1456" y="2305"/>
                    </a:cubicBezTo>
                    <a:cubicBezTo>
                      <a:pt x="1568" y="2305"/>
                      <a:pt x="1692" y="2267"/>
                      <a:pt x="1830" y="2179"/>
                    </a:cubicBezTo>
                    <a:cubicBezTo>
                      <a:pt x="2365" y="1830"/>
                      <a:pt x="2530" y="1109"/>
                      <a:pt x="2181" y="555"/>
                    </a:cubicBezTo>
                    <a:cubicBezTo>
                      <a:pt x="1955" y="196"/>
                      <a:pt x="1576" y="0"/>
                      <a:pt x="11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16"/>
              <p:cNvSpPr/>
              <p:nvPr/>
            </p:nvSpPr>
            <p:spPr>
              <a:xfrm>
                <a:off x="6013262" y="2430901"/>
                <a:ext cx="51913" cy="47535"/>
              </a:xfrm>
              <a:custGeom>
                <a:avLst/>
                <a:gdLst/>
                <a:ahLst/>
                <a:cxnLst/>
                <a:rect l="l" t="t" r="r" b="b"/>
                <a:pathLst>
                  <a:path w="2407" h="2204" extrusionOk="0">
                    <a:moveTo>
                      <a:pt x="1130" y="0"/>
                    </a:moveTo>
                    <a:cubicBezTo>
                      <a:pt x="920" y="0"/>
                      <a:pt x="707" y="58"/>
                      <a:pt x="514" y="176"/>
                    </a:cubicBezTo>
                    <a:cubicBezTo>
                      <a:pt x="1" y="505"/>
                      <a:pt x="248" y="936"/>
                      <a:pt x="577" y="1471"/>
                    </a:cubicBezTo>
                    <a:cubicBezTo>
                      <a:pt x="841" y="1861"/>
                      <a:pt x="1059" y="2203"/>
                      <a:pt x="1382" y="2203"/>
                    </a:cubicBezTo>
                    <a:cubicBezTo>
                      <a:pt x="1485" y="2203"/>
                      <a:pt x="1599" y="2168"/>
                      <a:pt x="1729" y="2088"/>
                    </a:cubicBezTo>
                    <a:cubicBezTo>
                      <a:pt x="2264" y="1739"/>
                      <a:pt x="2407" y="1040"/>
                      <a:pt x="2078" y="525"/>
                    </a:cubicBezTo>
                    <a:cubicBezTo>
                      <a:pt x="1867" y="182"/>
                      <a:pt x="1504" y="0"/>
                      <a:pt x="11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16"/>
              <p:cNvSpPr/>
              <p:nvPr/>
            </p:nvSpPr>
            <p:spPr>
              <a:xfrm>
                <a:off x="6013262" y="2430857"/>
                <a:ext cx="43933" cy="47341"/>
              </a:xfrm>
              <a:custGeom>
                <a:avLst/>
                <a:gdLst/>
                <a:ahLst/>
                <a:cxnLst/>
                <a:rect l="l" t="t" r="r" b="b"/>
                <a:pathLst>
                  <a:path w="2037" h="2195" extrusionOk="0">
                    <a:moveTo>
                      <a:pt x="1115" y="0"/>
                    </a:moveTo>
                    <a:cubicBezTo>
                      <a:pt x="910" y="0"/>
                      <a:pt x="703" y="58"/>
                      <a:pt x="514" y="178"/>
                    </a:cubicBezTo>
                    <a:cubicBezTo>
                      <a:pt x="1" y="507"/>
                      <a:pt x="248" y="938"/>
                      <a:pt x="577" y="1473"/>
                    </a:cubicBezTo>
                    <a:cubicBezTo>
                      <a:pt x="836" y="1873"/>
                      <a:pt x="1058" y="2195"/>
                      <a:pt x="1372" y="2195"/>
                    </a:cubicBezTo>
                    <a:cubicBezTo>
                      <a:pt x="1381" y="2195"/>
                      <a:pt x="1390" y="2195"/>
                      <a:pt x="1400" y="2194"/>
                    </a:cubicBezTo>
                    <a:cubicBezTo>
                      <a:pt x="700" y="1659"/>
                      <a:pt x="536" y="1371"/>
                      <a:pt x="2037" y="486"/>
                    </a:cubicBezTo>
                    <a:cubicBezTo>
                      <a:pt x="1815" y="173"/>
                      <a:pt x="1469" y="0"/>
                      <a:pt x="11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16"/>
              <p:cNvSpPr/>
              <p:nvPr/>
            </p:nvSpPr>
            <p:spPr>
              <a:xfrm>
                <a:off x="6367336" y="2257670"/>
                <a:ext cx="54566" cy="49692"/>
              </a:xfrm>
              <a:custGeom>
                <a:avLst/>
                <a:gdLst/>
                <a:ahLst/>
                <a:cxnLst/>
                <a:rect l="l" t="t" r="r" b="b"/>
                <a:pathLst>
                  <a:path w="2530" h="2304" extrusionOk="0">
                    <a:moveTo>
                      <a:pt x="1186" y="1"/>
                    </a:moveTo>
                    <a:cubicBezTo>
                      <a:pt x="971" y="1"/>
                      <a:pt x="753" y="60"/>
                      <a:pt x="555" y="185"/>
                    </a:cubicBezTo>
                    <a:cubicBezTo>
                      <a:pt x="0" y="534"/>
                      <a:pt x="267" y="986"/>
                      <a:pt x="618" y="1543"/>
                    </a:cubicBezTo>
                    <a:cubicBezTo>
                      <a:pt x="881" y="1946"/>
                      <a:pt x="1122" y="2303"/>
                      <a:pt x="1454" y="2303"/>
                    </a:cubicBezTo>
                    <a:cubicBezTo>
                      <a:pt x="1562" y="2303"/>
                      <a:pt x="1680" y="2265"/>
                      <a:pt x="1811" y="2180"/>
                    </a:cubicBezTo>
                    <a:cubicBezTo>
                      <a:pt x="2365" y="1831"/>
                      <a:pt x="2530" y="1090"/>
                      <a:pt x="2181" y="555"/>
                    </a:cubicBezTo>
                    <a:cubicBezTo>
                      <a:pt x="1955" y="197"/>
                      <a:pt x="1576" y="1"/>
                      <a:pt x="11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16"/>
              <p:cNvSpPr/>
              <p:nvPr/>
            </p:nvSpPr>
            <p:spPr>
              <a:xfrm>
                <a:off x="6364208" y="2254974"/>
                <a:ext cx="52387" cy="47578"/>
              </a:xfrm>
              <a:custGeom>
                <a:avLst/>
                <a:gdLst/>
                <a:ahLst/>
                <a:cxnLst/>
                <a:rect l="l" t="t" r="r" b="b"/>
                <a:pathLst>
                  <a:path w="2429" h="2206" extrusionOk="0">
                    <a:moveTo>
                      <a:pt x="1140" y="0"/>
                    </a:moveTo>
                    <a:cubicBezTo>
                      <a:pt x="932" y="0"/>
                      <a:pt x="721" y="60"/>
                      <a:pt x="535" y="186"/>
                    </a:cubicBezTo>
                    <a:cubicBezTo>
                      <a:pt x="1" y="516"/>
                      <a:pt x="269" y="947"/>
                      <a:pt x="598" y="1482"/>
                    </a:cubicBezTo>
                    <a:cubicBezTo>
                      <a:pt x="844" y="1867"/>
                      <a:pt x="1067" y="2205"/>
                      <a:pt x="1388" y="2205"/>
                    </a:cubicBezTo>
                    <a:cubicBezTo>
                      <a:pt x="1496" y="2205"/>
                      <a:pt x="1615" y="2167"/>
                      <a:pt x="1750" y="2079"/>
                    </a:cubicBezTo>
                    <a:cubicBezTo>
                      <a:pt x="2264" y="1750"/>
                      <a:pt x="2428" y="1050"/>
                      <a:pt x="2099" y="516"/>
                    </a:cubicBezTo>
                    <a:cubicBezTo>
                      <a:pt x="1876" y="186"/>
                      <a:pt x="1510" y="0"/>
                      <a:pt x="11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16"/>
              <p:cNvSpPr/>
              <p:nvPr/>
            </p:nvSpPr>
            <p:spPr>
              <a:xfrm>
                <a:off x="6364208" y="2255147"/>
                <a:ext cx="44386" cy="47362"/>
              </a:xfrm>
              <a:custGeom>
                <a:avLst/>
                <a:gdLst/>
                <a:ahLst/>
                <a:cxnLst/>
                <a:rect l="l" t="t" r="r" b="b"/>
                <a:pathLst>
                  <a:path w="2058" h="2196" extrusionOk="0">
                    <a:moveTo>
                      <a:pt x="1136" y="1"/>
                    </a:moveTo>
                    <a:cubicBezTo>
                      <a:pt x="931" y="1"/>
                      <a:pt x="724" y="58"/>
                      <a:pt x="535" y="178"/>
                    </a:cubicBezTo>
                    <a:cubicBezTo>
                      <a:pt x="1" y="508"/>
                      <a:pt x="269" y="939"/>
                      <a:pt x="598" y="1474"/>
                    </a:cubicBezTo>
                    <a:cubicBezTo>
                      <a:pt x="857" y="1855"/>
                      <a:pt x="1079" y="2195"/>
                      <a:pt x="1394" y="2195"/>
                    </a:cubicBezTo>
                    <a:cubicBezTo>
                      <a:pt x="1403" y="2195"/>
                      <a:pt x="1412" y="2195"/>
                      <a:pt x="1421" y="2194"/>
                    </a:cubicBezTo>
                    <a:cubicBezTo>
                      <a:pt x="721" y="1660"/>
                      <a:pt x="557" y="1350"/>
                      <a:pt x="2058" y="486"/>
                    </a:cubicBezTo>
                    <a:cubicBezTo>
                      <a:pt x="1837" y="173"/>
                      <a:pt x="1491" y="1"/>
                      <a:pt x="11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16"/>
              <p:cNvSpPr/>
              <p:nvPr/>
            </p:nvSpPr>
            <p:spPr>
              <a:xfrm>
                <a:off x="5772332" y="2563778"/>
                <a:ext cx="55040" cy="49605"/>
              </a:xfrm>
              <a:custGeom>
                <a:avLst/>
                <a:gdLst/>
                <a:ahLst/>
                <a:cxnLst/>
                <a:rect l="l" t="t" r="r" b="b"/>
                <a:pathLst>
                  <a:path w="2552" h="2300" extrusionOk="0">
                    <a:moveTo>
                      <a:pt x="1217" y="1"/>
                    </a:moveTo>
                    <a:cubicBezTo>
                      <a:pt x="989" y="1"/>
                      <a:pt x="758" y="67"/>
                      <a:pt x="557" y="206"/>
                    </a:cubicBezTo>
                    <a:cubicBezTo>
                      <a:pt x="0" y="557"/>
                      <a:pt x="288" y="1010"/>
                      <a:pt x="659" y="1544"/>
                    </a:cubicBezTo>
                    <a:cubicBezTo>
                      <a:pt x="918" y="1955"/>
                      <a:pt x="1155" y="2300"/>
                      <a:pt x="1486" y="2300"/>
                    </a:cubicBezTo>
                    <a:cubicBezTo>
                      <a:pt x="1602" y="2300"/>
                      <a:pt x="1729" y="2257"/>
                      <a:pt x="1873" y="2162"/>
                    </a:cubicBezTo>
                    <a:cubicBezTo>
                      <a:pt x="2408" y="1791"/>
                      <a:pt x="2551" y="1070"/>
                      <a:pt x="2181" y="516"/>
                    </a:cubicBezTo>
                    <a:cubicBezTo>
                      <a:pt x="1963" y="182"/>
                      <a:pt x="1594" y="1"/>
                      <a:pt x="12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16"/>
              <p:cNvSpPr/>
              <p:nvPr/>
            </p:nvSpPr>
            <p:spPr>
              <a:xfrm>
                <a:off x="5769247" y="2561427"/>
                <a:ext cx="52797" cy="47341"/>
              </a:xfrm>
              <a:custGeom>
                <a:avLst/>
                <a:gdLst/>
                <a:ahLst/>
                <a:cxnLst/>
                <a:rect l="l" t="t" r="r" b="b"/>
                <a:pathLst>
                  <a:path w="2448" h="2195" extrusionOk="0">
                    <a:moveTo>
                      <a:pt x="1157" y="1"/>
                    </a:moveTo>
                    <a:cubicBezTo>
                      <a:pt x="942" y="1"/>
                      <a:pt x="726" y="62"/>
                      <a:pt x="535" y="192"/>
                    </a:cubicBezTo>
                    <a:cubicBezTo>
                      <a:pt x="0" y="543"/>
                      <a:pt x="288" y="954"/>
                      <a:pt x="617" y="1489"/>
                    </a:cubicBezTo>
                    <a:cubicBezTo>
                      <a:pt x="876" y="1870"/>
                      <a:pt x="1113" y="2194"/>
                      <a:pt x="1428" y="2194"/>
                    </a:cubicBezTo>
                    <a:cubicBezTo>
                      <a:pt x="1537" y="2194"/>
                      <a:pt x="1656" y="2155"/>
                      <a:pt x="1789" y="2065"/>
                    </a:cubicBezTo>
                    <a:cubicBezTo>
                      <a:pt x="2304" y="1714"/>
                      <a:pt x="2447" y="1015"/>
                      <a:pt x="2098" y="501"/>
                    </a:cubicBezTo>
                    <a:cubicBezTo>
                      <a:pt x="1878" y="178"/>
                      <a:pt x="1520" y="1"/>
                      <a:pt x="11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16"/>
              <p:cNvSpPr/>
              <p:nvPr/>
            </p:nvSpPr>
            <p:spPr>
              <a:xfrm>
                <a:off x="5769247" y="2561384"/>
                <a:ext cx="44386" cy="47276"/>
              </a:xfrm>
              <a:custGeom>
                <a:avLst/>
                <a:gdLst/>
                <a:ahLst/>
                <a:cxnLst/>
                <a:rect l="l" t="t" r="r" b="b"/>
                <a:pathLst>
                  <a:path w="2058" h="2192" extrusionOk="0">
                    <a:moveTo>
                      <a:pt x="1146" y="1"/>
                    </a:moveTo>
                    <a:cubicBezTo>
                      <a:pt x="934" y="1"/>
                      <a:pt x="722" y="62"/>
                      <a:pt x="535" y="194"/>
                    </a:cubicBezTo>
                    <a:cubicBezTo>
                      <a:pt x="0" y="545"/>
                      <a:pt x="288" y="956"/>
                      <a:pt x="617" y="1491"/>
                    </a:cubicBezTo>
                    <a:cubicBezTo>
                      <a:pt x="876" y="1870"/>
                      <a:pt x="1117" y="2191"/>
                      <a:pt x="1432" y="2191"/>
                    </a:cubicBezTo>
                    <a:cubicBezTo>
                      <a:pt x="1441" y="2191"/>
                      <a:pt x="1450" y="2191"/>
                      <a:pt x="1460" y="2190"/>
                    </a:cubicBezTo>
                    <a:cubicBezTo>
                      <a:pt x="741" y="1675"/>
                      <a:pt x="576" y="1367"/>
                      <a:pt x="2057" y="462"/>
                    </a:cubicBezTo>
                    <a:cubicBezTo>
                      <a:pt x="1839" y="167"/>
                      <a:pt x="1494" y="1"/>
                      <a:pt x="11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16"/>
              <p:cNvSpPr/>
              <p:nvPr/>
            </p:nvSpPr>
            <p:spPr>
              <a:xfrm>
                <a:off x="5660979" y="2623132"/>
                <a:ext cx="54566" cy="49454"/>
              </a:xfrm>
              <a:custGeom>
                <a:avLst/>
                <a:gdLst/>
                <a:ahLst/>
                <a:cxnLst/>
                <a:rect l="l" t="t" r="r" b="b"/>
                <a:pathLst>
                  <a:path w="2530" h="2293" extrusionOk="0">
                    <a:moveTo>
                      <a:pt x="1180" y="0"/>
                    </a:moveTo>
                    <a:cubicBezTo>
                      <a:pt x="957" y="0"/>
                      <a:pt x="732" y="62"/>
                      <a:pt x="535" y="191"/>
                    </a:cubicBezTo>
                    <a:cubicBezTo>
                      <a:pt x="0" y="562"/>
                      <a:pt x="267" y="1014"/>
                      <a:pt x="637" y="1549"/>
                    </a:cubicBezTo>
                    <a:cubicBezTo>
                      <a:pt x="900" y="1950"/>
                      <a:pt x="1139" y="2292"/>
                      <a:pt x="1476" y="2292"/>
                    </a:cubicBezTo>
                    <a:cubicBezTo>
                      <a:pt x="1588" y="2292"/>
                      <a:pt x="1712" y="2254"/>
                      <a:pt x="1852" y="2166"/>
                    </a:cubicBezTo>
                    <a:cubicBezTo>
                      <a:pt x="2387" y="1796"/>
                      <a:pt x="2530" y="1055"/>
                      <a:pt x="2160" y="520"/>
                    </a:cubicBezTo>
                    <a:cubicBezTo>
                      <a:pt x="1939" y="183"/>
                      <a:pt x="1563" y="0"/>
                      <a:pt x="11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16"/>
              <p:cNvSpPr/>
              <p:nvPr/>
            </p:nvSpPr>
            <p:spPr>
              <a:xfrm>
                <a:off x="5657851" y="2620436"/>
                <a:ext cx="52387" cy="47535"/>
              </a:xfrm>
              <a:custGeom>
                <a:avLst/>
                <a:gdLst/>
                <a:ahLst/>
                <a:cxnLst/>
                <a:rect l="l" t="t" r="r" b="b"/>
                <a:pathLst>
                  <a:path w="2429" h="2204" extrusionOk="0">
                    <a:moveTo>
                      <a:pt x="1138" y="1"/>
                    </a:moveTo>
                    <a:cubicBezTo>
                      <a:pt x="923" y="1"/>
                      <a:pt x="706" y="63"/>
                      <a:pt x="516" y="193"/>
                    </a:cubicBezTo>
                    <a:cubicBezTo>
                      <a:pt x="1" y="542"/>
                      <a:pt x="269" y="975"/>
                      <a:pt x="598" y="1488"/>
                    </a:cubicBezTo>
                    <a:cubicBezTo>
                      <a:pt x="860" y="1875"/>
                      <a:pt x="1100" y="2203"/>
                      <a:pt x="1421" y="2203"/>
                    </a:cubicBezTo>
                    <a:cubicBezTo>
                      <a:pt x="1527" y="2203"/>
                      <a:pt x="1642" y="2167"/>
                      <a:pt x="1770" y="2086"/>
                    </a:cubicBezTo>
                    <a:cubicBezTo>
                      <a:pt x="2285" y="1735"/>
                      <a:pt x="2428" y="1036"/>
                      <a:pt x="2079" y="501"/>
                    </a:cubicBezTo>
                    <a:cubicBezTo>
                      <a:pt x="1859" y="178"/>
                      <a:pt x="1501" y="1"/>
                      <a:pt x="11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16"/>
              <p:cNvSpPr/>
              <p:nvPr/>
            </p:nvSpPr>
            <p:spPr>
              <a:xfrm>
                <a:off x="5657851" y="2620608"/>
                <a:ext cx="43976" cy="47103"/>
              </a:xfrm>
              <a:custGeom>
                <a:avLst/>
                <a:gdLst/>
                <a:ahLst/>
                <a:cxnLst/>
                <a:rect l="l" t="t" r="r" b="b"/>
                <a:pathLst>
                  <a:path w="2039" h="2184" extrusionOk="0">
                    <a:moveTo>
                      <a:pt x="1131" y="0"/>
                    </a:moveTo>
                    <a:cubicBezTo>
                      <a:pt x="918" y="0"/>
                      <a:pt x="703" y="60"/>
                      <a:pt x="516" y="185"/>
                    </a:cubicBezTo>
                    <a:cubicBezTo>
                      <a:pt x="1" y="534"/>
                      <a:pt x="269" y="967"/>
                      <a:pt x="598" y="1480"/>
                    </a:cubicBezTo>
                    <a:cubicBezTo>
                      <a:pt x="870" y="1868"/>
                      <a:pt x="1086" y="2183"/>
                      <a:pt x="1386" y="2183"/>
                    </a:cubicBezTo>
                    <a:cubicBezTo>
                      <a:pt x="1404" y="2183"/>
                      <a:pt x="1422" y="2182"/>
                      <a:pt x="1441" y="2180"/>
                    </a:cubicBezTo>
                    <a:cubicBezTo>
                      <a:pt x="721" y="1686"/>
                      <a:pt x="557" y="1378"/>
                      <a:pt x="2038" y="452"/>
                    </a:cubicBezTo>
                    <a:cubicBezTo>
                      <a:pt x="1821" y="159"/>
                      <a:pt x="1478" y="0"/>
                      <a:pt x="11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16"/>
              <p:cNvSpPr/>
              <p:nvPr/>
            </p:nvSpPr>
            <p:spPr>
              <a:xfrm>
                <a:off x="5533191" y="2692795"/>
                <a:ext cx="55040" cy="49433"/>
              </a:xfrm>
              <a:custGeom>
                <a:avLst/>
                <a:gdLst/>
                <a:ahLst/>
                <a:cxnLst/>
                <a:rect l="l" t="t" r="r" b="b"/>
                <a:pathLst>
                  <a:path w="2552" h="2292" extrusionOk="0">
                    <a:moveTo>
                      <a:pt x="1190" y="0"/>
                    </a:moveTo>
                    <a:cubicBezTo>
                      <a:pt x="967" y="0"/>
                      <a:pt x="740" y="62"/>
                      <a:pt x="536" y="190"/>
                    </a:cubicBezTo>
                    <a:cubicBezTo>
                      <a:pt x="1" y="561"/>
                      <a:pt x="289" y="1013"/>
                      <a:pt x="638" y="1548"/>
                    </a:cubicBezTo>
                    <a:cubicBezTo>
                      <a:pt x="915" y="1949"/>
                      <a:pt x="1158" y="2292"/>
                      <a:pt x="1487" y="2292"/>
                    </a:cubicBezTo>
                    <a:cubicBezTo>
                      <a:pt x="1598" y="2292"/>
                      <a:pt x="1718" y="2253"/>
                      <a:pt x="1852" y="2165"/>
                    </a:cubicBezTo>
                    <a:cubicBezTo>
                      <a:pt x="2407" y="1795"/>
                      <a:pt x="2552" y="1054"/>
                      <a:pt x="2181" y="520"/>
                    </a:cubicBezTo>
                    <a:cubicBezTo>
                      <a:pt x="1947" y="182"/>
                      <a:pt x="1574" y="0"/>
                      <a:pt x="11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16"/>
              <p:cNvSpPr/>
              <p:nvPr/>
            </p:nvSpPr>
            <p:spPr>
              <a:xfrm>
                <a:off x="5530064" y="2690099"/>
                <a:ext cx="52387" cy="47341"/>
              </a:xfrm>
              <a:custGeom>
                <a:avLst/>
                <a:gdLst/>
                <a:ahLst/>
                <a:cxnLst/>
                <a:rect l="l" t="t" r="r" b="b"/>
                <a:pathLst>
                  <a:path w="2429" h="2195" extrusionOk="0">
                    <a:moveTo>
                      <a:pt x="1154" y="1"/>
                    </a:moveTo>
                    <a:cubicBezTo>
                      <a:pt x="936" y="1"/>
                      <a:pt x="715" y="62"/>
                      <a:pt x="516" y="192"/>
                    </a:cubicBezTo>
                    <a:cubicBezTo>
                      <a:pt x="1" y="542"/>
                      <a:pt x="269" y="974"/>
                      <a:pt x="618" y="1489"/>
                    </a:cubicBezTo>
                    <a:cubicBezTo>
                      <a:pt x="878" y="1870"/>
                      <a:pt x="1104" y="2194"/>
                      <a:pt x="1412" y="2194"/>
                    </a:cubicBezTo>
                    <a:cubicBezTo>
                      <a:pt x="1520" y="2194"/>
                      <a:pt x="1637" y="2155"/>
                      <a:pt x="1770" y="2065"/>
                    </a:cubicBezTo>
                    <a:cubicBezTo>
                      <a:pt x="2305" y="1714"/>
                      <a:pt x="2428" y="1015"/>
                      <a:pt x="2099" y="501"/>
                    </a:cubicBezTo>
                    <a:cubicBezTo>
                      <a:pt x="1880" y="177"/>
                      <a:pt x="1522" y="1"/>
                      <a:pt x="11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16"/>
              <p:cNvSpPr/>
              <p:nvPr/>
            </p:nvSpPr>
            <p:spPr>
              <a:xfrm>
                <a:off x="5530064" y="2690250"/>
                <a:ext cx="44407" cy="47082"/>
              </a:xfrm>
              <a:custGeom>
                <a:avLst/>
                <a:gdLst/>
                <a:ahLst/>
                <a:cxnLst/>
                <a:rect l="l" t="t" r="r" b="b"/>
                <a:pathLst>
                  <a:path w="2059" h="2183" extrusionOk="0">
                    <a:moveTo>
                      <a:pt x="1140" y="0"/>
                    </a:moveTo>
                    <a:cubicBezTo>
                      <a:pt x="927" y="0"/>
                      <a:pt x="711" y="60"/>
                      <a:pt x="516" y="185"/>
                    </a:cubicBezTo>
                    <a:cubicBezTo>
                      <a:pt x="1" y="535"/>
                      <a:pt x="269" y="967"/>
                      <a:pt x="618" y="1482"/>
                    </a:cubicBezTo>
                    <a:cubicBezTo>
                      <a:pt x="878" y="1881"/>
                      <a:pt x="1118" y="2182"/>
                      <a:pt x="1432" y="2182"/>
                    </a:cubicBezTo>
                    <a:cubicBezTo>
                      <a:pt x="1442" y="2182"/>
                      <a:pt x="1452" y="2182"/>
                      <a:pt x="1462" y="2181"/>
                    </a:cubicBezTo>
                    <a:cubicBezTo>
                      <a:pt x="741" y="1666"/>
                      <a:pt x="577" y="1378"/>
                      <a:pt x="2058" y="453"/>
                    </a:cubicBezTo>
                    <a:cubicBezTo>
                      <a:pt x="1828" y="159"/>
                      <a:pt x="1488" y="0"/>
                      <a:pt x="11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16"/>
              <p:cNvSpPr/>
              <p:nvPr/>
            </p:nvSpPr>
            <p:spPr>
              <a:xfrm>
                <a:off x="5880169" y="2508220"/>
                <a:ext cx="54566" cy="49433"/>
              </a:xfrm>
              <a:custGeom>
                <a:avLst/>
                <a:gdLst/>
                <a:ahLst/>
                <a:cxnLst/>
                <a:rect l="l" t="t" r="r" b="b"/>
                <a:pathLst>
                  <a:path w="2530" h="2292" extrusionOk="0">
                    <a:moveTo>
                      <a:pt x="1181" y="0"/>
                    </a:moveTo>
                    <a:cubicBezTo>
                      <a:pt x="957" y="0"/>
                      <a:pt x="732" y="62"/>
                      <a:pt x="535" y="190"/>
                    </a:cubicBezTo>
                    <a:cubicBezTo>
                      <a:pt x="0" y="561"/>
                      <a:pt x="267" y="1013"/>
                      <a:pt x="637" y="1548"/>
                    </a:cubicBezTo>
                    <a:cubicBezTo>
                      <a:pt x="914" y="1949"/>
                      <a:pt x="1157" y="2292"/>
                      <a:pt x="1487" y="2292"/>
                    </a:cubicBezTo>
                    <a:cubicBezTo>
                      <a:pt x="1597" y="2292"/>
                      <a:pt x="1717" y="2253"/>
                      <a:pt x="1852" y="2165"/>
                    </a:cubicBezTo>
                    <a:cubicBezTo>
                      <a:pt x="2387" y="1795"/>
                      <a:pt x="2530" y="1054"/>
                      <a:pt x="2181" y="519"/>
                    </a:cubicBezTo>
                    <a:cubicBezTo>
                      <a:pt x="1947" y="182"/>
                      <a:pt x="1565" y="0"/>
                      <a:pt x="11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16"/>
              <p:cNvSpPr/>
              <p:nvPr/>
            </p:nvSpPr>
            <p:spPr>
              <a:xfrm>
                <a:off x="5877042" y="2505718"/>
                <a:ext cx="52366" cy="47319"/>
              </a:xfrm>
              <a:custGeom>
                <a:avLst/>
                <a:gdLst/>
                <a:ahLst/>
                <a:cxnLst/>
                <a:rect l="l" t="t" r="r" b="b"/>
                <a:pathLst>
                  <a:path w="2428" h="2194" extrusionOk="0">
                    <a:moveTo>
                      <a:pt x="1140" y="0"/>
                    </a:moveTo>
                    <a:cubicBezTo>
                      <a:pt x="924" y="0"/>
                      <a:pt x="707" y="60"/>
                      <a:pt x="515" y="183"/>
                    </a:cubicBezTo>
                    <a:cubicBezTo>
                      <a:pt x="0" y="533"/>
                      <a:pt x="269" y="965"/>
                      <a:pt x="617" y="1480"/>
                    </a:cubicBezTo>
                    <a:cubicBezTo>
                      <a:pt x="881" y="1865"/>
                      <a:pt x="1109" y="2193"/>
                      <a:pt x="1424" y="2193"/>
                    </a:cubicBezTo>
                    <a:cubicBezTo>
                      <a:pt x="1528" y="2193"/>
                      <a:pt x="1642" y="2157"/>
                      <a:pt x="1770" y="2076"/>
                    </a:cubicBezTo>
                    <a:cubicBezTo>
                      <a:pt x="2285" y="1727"/>
                      <a:pt x="2428" y="1027"/>
                      <a:pt x="2079" y="492"/>
                    </a:cubicBezTo>
                    <a:cubicBezTo>
                      <a:pt x="1859" y="169"/>
                      <a:pt x="1502" y="0"/>
                      <a:pt x="11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16"/>
              <p:cNvSpPr/>
              <p:nvPr/>
            </p:nvSpPr>
            <p:spPr>
              <a:xfrm>
                <a:off x="5877042" y="2505697"/>
                <a:ext cx="43955" cy="47103"/>
              </a:xfrm>
              <a:custGeom>
                <a:avLst/>
                <a:gdLst/>
                <a:ahLst/>
                <a:cxnLst/>
                <a:rect l="l" t="t" r="r" b="b"/>
                <a:pathLst>
                  <a:path w="2038" h="2184" extrusionOk="0">
                    <a:moveTo>
                      <a:pt x="1124" y="0"/>
                    </a:moveTo>
                    <a:cubicBezTo>
                      <a:pt x="913" y="0"/>
                      <a:pt x="701" y="60"/>
                      <a:pt x="515" y="184"/>
                    </a:cubicBezTo>
                    <a:cubicBezTo>
                      <a:pt x="0" y="534"/>
                      <a:pt x="269" y="966"/>
                      <a:pt x="617" y="1481"/>
                    </a:cubicBezTo>
                    <a:cubicBezTo>
                      <a:pt x="870" y="1869"/>
                      <a:pt x="1085" y="2184"/>
                      <a:pt x="1403" y="2184"/>
                    </a:cubicBezTo>
                    <a:cubicBezTo>
                      <a:pt x="1422" y="2184"/>
                      <a:pt x="1442" y="2183"/>
                      <a:pt x="1462" y="2180"/>
                    </a:cubicBezTo>
                    <a:cubicBezTo>
                      <a:pt x="741" y="1686"/>
                      <a:pt x="557" y="1377"/>
                      <a:pt x="2038" y="472"/>
                    </a:cubicBezTo>
                    <a:cubicBezTo>
                      <a:pt x="1819" y="164"/>
                      <a:pt x="1473" y="0"/>
                      <a:pt x="11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16"/>
              <p:cNvSpPr/>
              <p:nvPr/>
            </p:nvSpPr>
            <p:spPr>
              <a:xfrm>
                <a:off x="7394035" y="1958486"/>
                <a:ext cx="52797" cy="50188"/>
              </a:xfrm>
              <a:custGeom>
                <a:avLst/>
                <a:gdLst/>
                <a:ahLst/>
                <a:cxnLst/>
                <a:rect l="l" t="t" r="r" b="b"/>
                <a:pathLst>
                  <a:path w="2448" h="2327" extrusionOk="0">
                    <a:moveTo>
                      <a:pt x="1100" y="1"/>
                    </a:moveTo>
                    <a:cubicBezTo>
                      <a:pt x="931" y="1"/>
                      <a:pt x="760" y="35"/>
                      <a:pt x="596" y="109"/>
                    </a:cubicBezTo>
                    <a:cubicBezTo>
                      <a:pt x="1" y="397"/>
                      <a:pt x="226" y="869"/>
                      <a:pt x="514" y="1467"/>
                    </a:cubicBezTo>
                    <a:cubicBezTo>
                      <a:pt x="728" y="1942"/>
                      <a:pt x="929" y="2327"/>
                      <a:pt x="1304" y="2327"/>
                    </a:cubicBezTo>
                    <a:cubicBezTo>
                      <a:pt x="1399" y="2327"/>
                      <a:pt x="1505" y="2302"/>
                      <a:pt x="1625" y="2248"/>
                    </a:cubicBezTo>
                    <a:cubicBezTo>
                      <a:pt x="2201" y="1960"/>
                      <a:pt x="2448" y="1261"/>
                      <a:pt x="2181" y="663"/>
                    </a:cubicBezTo>
                    <a:cubicBezTo>
                      <a:pt x="1972" y="245"/>
                      <a:pt x="1546" y="1"/>
                      <a:pt x="11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16"/>
              <p:cNvSpPr/>
              <p:nvPr/>
            </p:nvSpPr>
            <p:spPr>
              <a:xfrm>
                <a:off x="7396235" y="1965064"/>
                <a:ext cx="50597" cy="48052"/>
              </a:xfrm>
              <a:custGeom>
                <a:avLst/>
                <a:gdLst/>
                <a:ahLst/>
                <a:cxnLst/>
                <a:rect l="l" t="t" r="r" b="b"/>
                <a:pathLst>
                  <a:path w="2346" h="2228" extrusionOk="0">
                    <a:moveTo>
                      <a:pt x="1054" y="0"/>
                    </a:moveTo>
                    <a:cubicBezTo>
                      <a:pt x="889" y="0"/>
                      <a:pt x="720" y="36"/>
                      <a:pt x="557" y="112"/>
                    </a:cubicBezTo>
                    <a:cubicBezTo>
                      <a:pt x="1" y="380"/>
                      <a:pt x="206" y="832"/>
                      <a:pt x="475" y="1408"/>
                    </a:cubicBezTo>
                    <a:cubicBezTo>
                      <a:pt x="687" y="1851"/>
                      <a:pt x="875" y="2228"/>
                      <a:pt x="1233" y="2228"/>
                    </a:cubicBezTo>
                    <a:cubicBezTo>
                      <a:pt x="1325" y="2228"/>
                      <a:pt x="1427" y="2203"/>
                      <a:pt x="1544" y="2149"/>
                    </a:cubicBezTo>
                    <a:cubicBezTo>
                      <a:pt x="2099" y="1881"/>
                      <a:pt x="2346" y="1203"/>
                      <a:pt x="2058" y="646"/>
                    </a:cubicBezTo>
                    <a:cubicBezTo>
                      <a:pt x="1867" y="233"/>
                      <a:pt x="1473" y="0"/>
                      <a:pt x="10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16"/>
              <p:cNvSpPr/>
              <p:nvPr/>
            </p:nvSpPr>
            <p:spPr>
              <a:xfrm>
                <a:off x="7398478" y="1971901"/>
                <a:ext cx="47470" cy="41215"/>
              </a:xfrm>
              <a:custGeom>
                <a:avLst/>
                <a:gdLst/>
                <a:ahLst/>
                <a:cxnLst/>
                <a:rect l="l" t="t" r="r" b="b"/>
                <a:pathLst>
                  <a:path w="2201" h="1911" extrusionOk="0">
                    <a:moveTo>
                      <a:pt x="185" y="0"/>
                    </a:moveTo>
                    <a:lnTo>
                      <a:pt x="185" y="0"/>
                    </a:lnTo>
                    <a:cubicBezTo>
                      <a:pt x="0" y="269"/>
                      <a:pt x="165" y="659"/>
                      <a:pt x="371" y="1091"/>
                    </a:cubicBezTo>
                    <a:cubicBezTo>
                      <a:pt x="583" y="1534"/>
                      <a:pt x="771" y="1911"/>
                      <a:pt x="1129" y="1911"/>
                    </a:cubicBezTo>
                    <a:cubicBezTo>
                      <a:pt x="1221" y="1911"/>
                      <a:pt x="1323" y="1886"/>
                      <a:pt x="1440" y="1832"/>
                    </a:cubicBezTo>
                    <a:cubicBezTo>
                      <a:pt x="1975" y="1564"/>
                      <a:pt x="2201" y="927"/>
                      <a:pt x="1975" y="371"/>
                    </a:cubicBezTo>
                    <a:lnTo>
                      <a:pt x="1975" y="371"/>
                    </a:lnTo>
                    <a:cubicBezTo>
                      <a:pt x="1352" y="703"/>
                      <a:pt x="953" y="851"/>
                      <a:pt x="694" y="851"/>
                    </a:cubicBezTo>
                    <a:cubicBezTo>
                      <a:pt x="312" y="851"/>
                      <a:pt x="234" y="528"/>
                      <a:pt x="1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16"/>
              <p:cNvSpPr/>
              <p:nvPr/>
            </p:nvSpPr>
            <p:spPr>
              <a:xfrm>
                <a:off x="7286198" y="2024590"/>
                <a:ext cx="52840" cy="50188"/>
              </a:xfrm>
              <a:custGeom>
                <a:avLst/>
                <a:gdLst/>
                <a:ahLst/>
                <a:cxnLst/>
                <a:rect l="l" t="t" r="r" b="b"/>
                <a:pathLst>
                  <a:path w="2450" h="2327" extrusionOk="0">
                    <a:moveTo>
                      <a:pt x="1090" y="1"/>
                    </a:moveTo>
                    <a:cubicBezTo>
                      <a:pt x="923" y="1"/>
                      <a:pt x="755" y="36"/>
                      <a:pt x="598" y="108"/>
                    </a:cubicBezTo>
                    <a:cubicBezTo>
                      <a:pt x="1" y="396"/>
                      <a:pt x="228" y="870"/>
                      <a:pt x="494" y="1466"/>
                    </a:cubicBezTo>
                    <a:cubicBezTo>
                      <a:pt x="724" y="1943"/>
                      <a:pt x="928" y="2327"/>
                      <a:pt x="1293" y="2327"/>
                    </a:cubicBezTo>
                    <a:cubicBezTo>
                      <a:pt x="1386" y="2327"/>
                      <a:pt x="1489" y="2302"/>
                      <a:pt x="1605" y="2248"/>
                    </a:cubicBezTo>
                    <a:cubicBezTo>
                      <a:pt x="2203" y="1960"/>
                      <a:pt x="2450" y="1260"/>
                      <a:pt x="2162" y="665"/>
                    </a:cubicBezTo>
                    <a:cubicBezTo>
                      <a:pt x="1967" y="246"/>
                      <a:pt x="1533" y="1"/>
                      <a:pt x="10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16"/>
              <p:cNvSpPr/>
              <p:nvPr/>
            </p:nvSpPr>
            <p:spPr>
              <a:xfrm>
                <a:off x="7288441" y="2031169"/>
                <a:ext cx="50144" cy="48052"/>
              </a:xfrm>
              <a:custGeom>
                <a:avLst/>
                <a:gdLst/>
                <a:ahLst/>
                <a:cxnLst/>
                <a:rect l="l" t="t" r="r" b="b"/>
                <a:pathLst>
                  <a:path w="2325" h="2228" extrusionOk="0">
                    <a:moveTo>
                      <a:pt x="1044" y="1"/>
                    </a:moveTo>
                    <a:cubicBezTo>
                      <a:pt x="879" y="1"/>
                      <a:pt x="712" y="37"/>
                      <a:pt x="555" y="113"/>
                    </a:cubicBezTo>
                    <a:cubicBezTo>
                      <a:pt x="0" y="379"/>
                      <a:pt x="206" y="832"/>
                      <a:pt x="473" y="1408"/>
                    </a:cubicBezTo>
                    <a:cubicBezTo>
                      <a:pt x="686" y="1851"/>
                      <a:pt x="873" y="2228"/>
                      <a:pt x="1231" y="2228"/>
                    </a:cubicBezTo>
                    <a:cubicBezTo>
                      <a:pt x="1322" y="2228"/>
                      <a:pt x="1425" y="2203"/>
                      <a:pt x="1543" y="2149"/>
                    </a:cubicBezTo>
                    <a:cubicBezTo>
                      <a:pt x="2099" y="1882"/>
                      <a:pt x="2324" y="1202"/>
                      <a:pt x="2058" y="648"/>
                    </a:cubicBezTo>
                    <a:cubicBezTo>
                      <a:pt x="1865" y="234"/>
                      <a:pt x="1462" y="1"/>
                      <a:pt x="10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16"/>
              <p:cNvSpPr/>
              <p:nvPr/>
            </p:nvSpPr>
            <p:spPr>
              <a:xfrm>
                <a:off x="7290640" y="2038027"/>
                <a:ext cx="47513" cy="41194"/>
              </a:xfrm>
              <a:custGeom>
                <a:avLst/>
                <a:gdLst/>
                <a:ahLst/>
                <a:cxnLst/>
                <a:rect l="l" t="t" r="r" b="b"/>
                <a:pathLst>
                  <a:path w="2203" h="1910" extrusionOk="0">
                    <a:moveTo>
                      <a:pt x="186" y="0"/>
                    </a:moveTo>
                    <a:cubicBezTo>
                      <a:pt x="0" y="267"/>
                      <a:pt x="165" y="659"/>
                      <a:pt x="371" y="1090"/>
                    </a:cubicBezTo>
                    <a:cubicBezTo>
                      <a:pt x="584" y="1533"/>
                      <a:pt x="771" y="1910"/>
                      <a:pt x="1129" y="1910"/>
                    </a:cubicBezTo>
                    <a:cubicBezTo>
                      <a:pt x="1220" y="1910"/>
                      <a:pt x="1323" y="1885"/>
                      <a:pt x="1441" y="1831"/>
                    </a:cubicBezTo>
                    <a:cubicBezTo>
                      <a:pt x="1975" y="1564"/>
                      <a:pt x="2203" y="925"/>
                      <a:pt x="1975" y="371"/>
                    </a:cubicBezTo>
                    <a:lnTo>
                      <a:pt x="1975" y="371"/>
                    </a:lnTo>
                    <a:cubicBezTo>
                      <a:pt x="1353" y="703"/>
                      <a:pt x="955" y="850"/>
                      <a:pt x="696" y="850"/>
                    </a:cubicBezTo>
                    <a:cubicBezTo>
                      <a:pt x="314" y="850"/>
                      <a:pt x="236" y="528"/>
                      <a:pt x="1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16"/>
              <p:cNvSpPr/>
              <p:nvPr/>
            </p:nvSpPr>
            <p:spPr>
              <a:xfrm>
                <a:off x="7161537" y="2098869"/>
                <a:ext cx="52819" cy="50403"/>
              </a:xfrm>
              <a:custGeom>
                <a:avLst/>
                <a:gdLst/>
                <a:ahLst/>
                <a:cxnLst/>
                <a:rect l="l" t="t" r="r" b="b"/>
                <a:pathLst>
                  <a:path w="2449" h="2337" extrusionOk="0">
                    <a:moveTo>
                      <a:pt x="1107" y="0"/>
                    </a:moveTo>
                    <a:cubicBezTo>
                      <a:pt x="934" y="0"/>
                      <a:pt x="760" y="39"/>
                      <a:pt x="597" y="120"/>
                    </a:cubicBezTo>
                    <a:cubicBezTo>
                      <a:pt x="1" y="408"/>
                      <a:pt x="226" y="882"/>
                      <a:pt x="494" y="1478"/>
                    </a:cubicBezTo>
                    <a:cubicBezTo>
                      <a:pt x="726" y="1940"/>
                      <a:pt x="930" y="2337"/>
                      <a:pt x="1300" y="2337"/>
                    </a:cubicBezTo>
                    <a:cubicBezTo>
                      <a:pt x="1391" y="2337"/>
                      <a:pt x="1492" y="2313"/>
                      <a:pt x="1605" y="2260"/>
                    </a:cubicBezTo>
                    <a:cubicBezTo>
                      <a:pt x="2201" y="1972"/>
                      <a:pt x="2448" y="1272"/>
                      <a:pt x="2160" y="677"/>
                    </a:cubicBezTo>
                    <a:cubicBezTo>
                      <a:pt x="1969" y="248"/>
                      <a:pt x="1544" y="0"/>
                      <a:pt x="11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16"/>
              <p:cNvSpPr/>
              <p:nvPr/>
            </p:nvSpPr>
            <p:spPr>
              <a:xfrm>
                <a:off x="7163737" y="2105512"/>
                <a:ext cx="50188" cy="48246"/>
              </a:xfrm>
              <a:custGeom>
                <a:avLst/>
                <a:gdLst/>
                <a:ahLst/>
                <a:cxnLst/>
                <a:rect l="l" t="t" r="r" b="b"/>
                <a:pathLst>
                  <a:path w="2327" h="2237" extrusionOk="0">
                    <a:moveTo>
                      <a:pt x="1052" y="1"/>
                    </a:moveTo>
                    <a:cubicBezTo>
                      <a:pt x="885" y="1"/>
                      <a:pt x="716" y="39"/>
                      <a:pt x="557" y="122"/>
                    </a:cubicBezTo>
                    <a:cubicBezTo>
                      <a:pt x="1" y="388"/>
                      <a:pt x="207" y="841"/>
                      <a:pt x="475" y="1397"/>
                    </a:cubicBezTo>
                    <a:cubicBezTo>
                      <a:pt x="687" y="1856"/>
                      <a:pt x="875" y="2237"/>
                      <a:pt x="1223" y="2237"/>
                    </a:cubicBezTo>
                    <a:cubicBezTo>
                      <a:pt x="1311" y="2237"/>
                      <a:pt x="1410" y="2212"/>
                      <a:pt x="1523" y="2158"/>
                    </a:cubicBezTo>
                    <a:cubicBezTo>
                      <a:pt x="2099" y="1870"/>
                      <a:pt x="2326" y="1211"/>
                      <a:pt x="2058" y="635"/>
                    </a:cubicBezTo>
                    <a:cubicBezTo>
                      <a:pt x="1868" y="240"/>
                      <a:pt x="1467" y="1"/>
                      <a:pt x="10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16"/>
              <p:cNvSpPr/>
              <p:nvPr/>
            </p:nvSpPr>
            <p:spPr>
              <a:xfrm>
                <a:off x="7165980" y="2112564"/>
                <a:ext cx="47470" cy="41194"/>
              </a:xfrm>
              <a:custGeom>
                <a:avLst/>
                <a:gdLst/>
                <a:ahLst/>
                <a:cxnLst/>
                <a:rect l="l" t="t" r="r" b="b"/>
                <a:pathLst>
                  <a:path w="2201" h="1910" extrusionOk="0">
                    <a:moveTo>
                      <a:pt x="185" y="1"/>
                    </a:moveTo>
                    <a:cubicBezTo>
                      <a:pt x="0" y="267"/>
                      <a:pt x="165" y="637"/>
                      <a:pt x="371" y="1070"/>
                    </a:cubicBezTo>
                    <a:cubicBezTo>
                      <a:pt x="583" y="1529"/>
                      <a:pt x="771" y="1910"/>
                      <a:pt x="1119" y="1910"/>
                    </a:cubicBezTo>
                    <a:cubicBezTo>
                      <a:pt x="1207" y="1910"/>
                      <a:pt x="1306" y="1885"/>
                      <a:pt x="1419" y="1831"/>
                    </a:cubicBezTo>
                    <a:cubicBezTo>
                      <a:pt x="1975" y="1564"/>
                      <a:pt x="2201" y="925"/>
                      <a:pt x="1975" y="371"/>
                    </a:cubicBezTo>
                    <a:lnTo>
                      <a:pt x="1975" y="371"/>
                    </a:lnTo>
                    <a:cubicBezTo>
                      <a:pt x="1350" y="695"/>
                      <a:pt x="951" y="841"/>
                      <a:pt x="692" y="841"/>
                    </a:cubicBezTo>
                    <a:cubicBezTo>
                      <a:pt x="312" y="841"/>
                      <a:pt x="234" y="526"/>
                      <a:pt x="18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16"/>
              <p:cNvSpPr/>
              <p:nvPr/>
            </p:nvSpPr>
            <p:spPr>
              <a:xfrm>
                <a:off x="7496977" y="1894150"/>
                <a:ext cx="52366" cy="50188"/>
              </a:xfrm>
              <a:custGeom>
                <a:avLst/>
                <a:gdLst/>
                <a:ahLst/>
                <a:cxnLst/>
                <a:rect l="l" t="t" r="r" b="b"/>
                <a:pathLst>
                  <a:path w="2428" h="2327" extrusionOk="0">
                    <a:moveTo>
                      <a:pt x="1077" y="1"/>
                    </a:moveTo>
                    <a:cubicBezTo>
                      <a:pt x="909" y="1"/>
                      <a:pt x="739" y="35"/>
                      <a:pt x="576" y="108"/>
                    </a:cubicBezTo>
                    <a:cubicBezTo>
                      <a:pt x="0" y="396"/>
                      <a:pt x="206" y="870"/>
                      <a:pt x="494" y="1466"/>
                    </a:cubicBezTo>
                    <a:cubicBezTo>
                      <a:pt x="707" y="1942"/>
                      <a:pt x="907" y="2327"/>
                      <a:pt x="1282" y="2327"/>
                    </a:cubicBezTo>
                    <a:cubicBezTo>
                      <a:pt x="1377" y="2327"/>
                      <a:pt x="1484" y="2302"/>
                      <a:pt x="1605" y="2248"/>
                    </a:cubicBezTo>
                    <a:cubicBezTo>
                      <a:pt x="2181" y="1960"/>
                      <a:pt x="2428" y="1260"/>
                      <a:pt x="2160" y="664"/>
                    </a:cubicBezTo>
                    <a:cubicBezTo>
                      <a:pt x="1950" y="246"/>
                      <a:pt x="1523" y="1"/>
                      <a:pt x="10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16"/>
              <p:cNvSpPr/>
              <p:nvPr/>
            </p:nvSpPr>
            <p:spPr>
              <a:xfrm>
                <a:off x="7498745" y="1900728"/>
                <a:ext cx="50597" cy="48052"/>
              </a:xfrm>
              <a:custGeom>
                <a:avLst/>
                <a:gdLst/>
                <a:ahLst/>
                <a:cxnLst/>
                <a:rect l="l" t="t" r="r" b="b"/>
                <a:pathLst>
                  <a:path w="2346" h="2228" extrusionOk="0">
                    <a:moveTo>
                      <a:pt x="1053" y="0"/>
                    </a:moveTo>
                    <a:cubicBezTo>
                      <a:pt x="887" y="0"/>
                      <a:pt x="718" y="37"/>
                      <a:pt x="555" y="112"/>
                    </a:cubicBezTo>
                    <a:cubicBezTo>
                      <a:pt x="1" y="379"/>
                      <a:pt x="206" y="832"/>
                      <a:pt x="473" y="1408"/>
                    </a:cubicBezTo>
                    <a:cubicBezTo>
                      <a:pt x="687" y="1851"/>
                      <a:pt x="873" y="2228"/>
                      <a:pt x="1231" y="2228"/>
                    </a:cubicBezTo>
                    <a:cubicBezTo>
                      <a:pt x="1322" y="2228"/>
                      <a:pt x="1425" y="2203"/>
                      <a:pt x="1543" y="2148"/>
                    </a:cubicBezTo>
                    <a:cubicBezTo>
                      <a:pt x="2099" y="1882"/>
                      <a:pt x="2346" y="1202"/>
                      <a:pt x="2078" y="647"/>
                    </a:cubicBezTo>
                    <a:cubicBezTo>
                      <a:pt x="1871" y="234"/>
                      <a:pt x="1474" y="0"/>
                      <a:pt x="10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16"/>
              <p:cNvSpPr/>
              <p:nvPr/>
            </p:nvSpPr>
            <p:spPr>
              <a:xfrm>
                <a:off x="7500945" y="1907587"/>
                <a:ext cx="47513" cy="41194"/>
              </a:xfrm>
              <a:custGeom>
                <a:avLst/>
                <a:gdLst/>
                <a:ahLst/>
                <a:cxnLst/>
                <a:rect l="l" t="t" r="r" b="b"/>
                <a:pathLst>
                  <a:path w="2203" h="1910" extrusionOk="0">
                    <a:moveTo>
                      <a:pt x="206" y="0"/>
                    </a:moveTo>
                    <a:lnTo>
                      <a:pt x="206" y="0"/>
                    </a:lnTo>
                    <a:cubicBezTo>
                      <a:pt x="1" y="267"/>
                      <a:pt x="165" y="659"/>
                      <a:pt x="371" y="1090"/>
                    </a:cubicBezTo>
                    <a:cubicBezTo>
                      <a:pt x="585" y="1533"/>
                      <a:pt x="771" y="1910"/>
                      <a:pt x="1129" y="1910"/>
                    </a:cubicBezTo>
                    <a:cubicBezTo>
                      <a:pt x="1220" y="1910"/>
                      <a:pt x="1323" y="1885"/>
                      <a:pt x="1441" y="1830"/>
                    </a:cubicBezTo>
                    <a:cubicBezTo>
                      <a:pt x="1976" y="1564"/>
                      <a:pt x="2203" y="925"/>
                      <a:pt x="1976" y="370"/>
                    </a:cubicBezTo>
                    <a:lnTo>
                      <a:pt x="1976" y="370"/>
                    </a:lnTo>
                    <a:cubicBezTo>
                      <a:pt x="1353" y="703"/>
                      <a:pt x="955" y="850"/>
                      <a:pt x="698" y="850"/>
                    </a:cubicBezTo>
                    <a:cubicBezTo>
                      <a:pt x="317" y="850"/>
                      <a:pt x="244" y="527"/>
                      <a:pt x="2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16"/>
              <p:cNvSpPr/>
              <p:nvPr/>
            </p:nvSpPr>
            <p:spPr>
              <a:xfrm>
                <a:off x="6922828" y="2236319"/>
                <a:ext cx="51935" cy="50058"/>
              </a:xfrm>
              <a:custGeom>
                <a:avLst/>
                <a:gdLst/>
                <a:ahLst/>
                <a:cxnLst/>
                <a:rect l="l" t="t" r="r" b="b"/>
                <a:pathLst>
                  <a:path w="2408" h="2321" extrusionOk="0">
                    <a:moveTo>
                      <a:pt x="1060" y="1"/>
                    </a:moveTo>
                    <a:cubicBezTo>
                      <a:pt x="898" y="1"/>
                      <a:pt x="734" y="34"/>
                      <a:pt x="577" y="105"/>
                    </a:cubicBezTo>
                    <a:cubicBezTo>
                      <a:pt x="1" y="372"/>
                      <a:pt x="185" y="865"/>
                      <a:pt x="453" y="1441"/>
                    </a:cubicBezTo>
                    <a:cubicBezTo>
                      <a:pt x="668" y="1922"/>
                      <a:pt x="869" y="2321"/>
                      <a:pt x="1239" y="2321"/>
                    </a:cubicBezTo>
                    <a:cubicBezTo>
                      <a:pt x="1329" y="2321"/>
                      <a:pt x="1430" y="2297"/>
                      <a:pt x="1543" y="2245"/>
                    </a:cubicBezTo>
                    <a:cubicBezTo>
                      <a:pt x="2140" y="1976"/>
                      <a:pt x="2407" y="1298"/>
                      <a:pt x="2140" y="701"/>
                    </a:cubicBezTo>
                    <a:cubicBezTo>
                      <a:pt x="1943" y="262"/>
                      <a:pt x="1511" y="1"/>
                      <a:pt x="10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16"/>
              <p:cNvSpPr/>
              <p:nvPr/>
            </p:nvSpPr>
            <p:spPr>
              <a:xfrm>
                <a:off x="6924618" y="2242724"/>
                <a:ext cx="49713" cy="48354"/>
              </a:xfrm>
              <a:custGeom>
                <a:avLst/>
                <a:gdLst/>
                <a:ahLst/>
                <a:cxnLst/>
                <a:rect l="l" t="t" r="r" b="b"/>
                <a:pathLst>
                  <a:path w="2305" h="2242" extrusionOk="0">
                    <a:moveTo>
                      <a:pt x="1015" y="1"/>
                    </a:moveTo>
                    <a:cubicBezTo>
                      <a:pt x="862" y="1"/>
                      <a:pt x="705" y="32"/>
                      <a:pt x="555" y="96"/>
                    </a:cubicBezTo>
                    <a:cubicBezTo>
                      <a:pt x="0" y="363"/>
                      <a:pt x="185" y="837"/>
                      <a:pt x="431" y="1391"/>
                    </a:cubicBezTo>
                    <a:cubicBezTo>
                      <a:pt x="648" y="1857"/>
                      <a:pt x="837" y="2242"/>
                      <a:pt x="1195" y="2242"/>
                    </a:cubicBezTo>
                    <a:cubicBezTo>
                      <a:pt x="1280" y="2242"/>
                      <a:pt x="1375" y="2220"/>
                      <a:pt x="1481" y="2173"/>
                    </a:cubicBezTo>
                    <a:cubicBezTo>
                      <a:pt x="2057" y="1906"/>
                      <a:pt x="2304" y="1248"/>
                      <a:pt x="2057" y="672"/>
                    </a:cubicBezTo>
                    <a:cubicBezTo>
                      <a:pt x="1859" y="247"/>
                      <a:pt x="1448" y="1"/>
                      <a:pt x="10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16"/>
              <p:cNvSpPr/>
              <p:nvPr/>
            </p:nvSpPr>
            <p:spPr>
              <a:xfrm>
                <a:off x="6926818" y="2249216"/>
                <a:ext cx="47039" cy="41863"/>
              </a:xfrm>
              <a:custGeom>
                <a:avLst/>
                <a:gdLst/>
                <a:ahLst/>
                <a:cxnLst/>
                <a:rect l="l" t="t" r="r" b="b"/>
                <a:pathLst>
                  <a:path w="2181" h="1941" extrusionOk="0">
                    <a:moveTo>
                      <a:pt x="186" y="1"/>
                    </a:moveTo>
                    <a:cubicBezTo>
                      <a:pt x="0" y="267"/>
                      <a:pt x="145" y="659"/>
                      <a:pt x="329" y="1090"/>
                    </a:cubicBezTo>
                    <a:cubicBezTo>
                      <a:pt x="546" y="1556"/>
                      <a:pt x="735" y="1941"/>
                      <a:pt x="1093" y="1941"/>
                    </a:cubicBezTo>
                    <a:cubicBezTo>
                      <a:pt x="1178" y="1941"/>
                      <a:pt x="1273" y="1919"/>
                      <a:pt x="1379" y="1872"/>
                    </a:cubicBezTo>
                    <a:cubicBezTo>
                      <a:pt x="1934" y="1625"/>
                      <a:pt x="2181" y="988"/>
                      <a:pt x="1955" y="432"/>
                    </a:cubicBezTo>
                    <a:lnTo>
                      <a:pt x="1955" y="432"/>
                    </a:lnTo>
                    <a:cubicBezTo>
                      <a:pt x="1344" y="730"/>
                      <a:pt x="949" y="864"/>
                      <a:pt x="692" y="864"/>
                    </a:cubicBezTo>
                    <a:cubicBezTo>
                      <a:pt x="291" y="864"/>
                      <a:pt x="223" y="539"/>
                      <a:pt x="1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16"/>
              <p:cNvSpPr/>
              <p:nvPr/>
            </p:nvSpPr>
            <p:spPr>
              <a:xfrm>
                <a:off x="6813222" y="2299770"/>
                <a:ext cx="52387" cy="50058"/>
              </a:xfrm>
              <a:custGeom>
                <a:avLst/>
                <a:gdLst/>
                <a:ahLst/>
                <a:cxnLst/>
                <a:rect l="l" t="t" r="r" b="b"/>
                <a:pathLst>
                  <a:path w="2429" h="2321" extrusionOk="0">
                    <a:moveTo>
                      <a:pt x="1080" y="1"/>
                    </a:moveTo>
                    <a:cubicBezTo>
                      <a:pt x="919" y="1"/>
                      <a:pt x="755" y="34"/>
                      <a:pt x="598" y="104"/>
                    </a:cubicBezTo>
                    <a:cubicBezTo>
                      <a:pt x="1" y="372"/>
                      <a:pt x="206" y="845"/>
                      <a:pt x="475" y="1442"/>
                    </a:cubicBezTo>
                    <a:cubicBezTo>
                      <a:pt x="689" y="1921"/>
                      <a:pt x="877" y="2320"/>
                      <a:pt x="1252" y="2320"/>
                    </a:cubicBezTo>
                    <a:cubicBezTo>
                      <a:pt x="1344" y="2320"/>
                      <a:pt x="1447" y="2296"/>
                      <a:pt x="1564" y="2244"/>
                    </a:cubicBezTo>
                    <a:cubicBezTo>
                      <a:pt x="2162" y="1977"/>
                      <a:pt x="2428" y="1278"/>
                      <a:pt x="2162" y="701"/>
                    </a:cubicBezTo>
                    <a:cubicBezTo>
                      <a:pt x="1964" y="261"/>
                      <a:pt x="1532" y="1"/>
                      <a:pt x="10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16"/>
              <p:cNvSpPr/>
              <p:nvPr/>
            </p:nvSpPr>
            <p:spPr>
              <a:xfrm>
                <a:off x="6815012" y="2306154"/>
                <a:ext cx="50166" cy="48160"/>
              </a:xfrm>
              <a:custGeom>
                <a:avLst/>
                <a:gdLst/>
                <a:ahLst/>
                <a:cxnLst/>
                <a:rect l="l" t="t" r="r" b="b"/>
                <a:pathLst>
                  <a:path w="2326" h="2233" extrusionOk="0">
                    <a:moveTo>
                      <a:pt x="1027" y="1"/>
                    </a:moveTo>
                    <a:cubicBezTo>
                      <a:pt x="875" y="1"/>
                      <a:pt x="721" y="32"/>
                      <a:pt x="576" y="96"/>
                    </a:cubicBezTo>
                    <a:cubicBezTo>
                      <a:pt x="0" y="364"/>
                      <a:pt x="186" y="817"/>
                      <a:pt x="453" y="1393"/>
                    </a:cubicBezTo>
                    <a:cubicBezTo>
                      <a:pt x="649" y="1852"/>
                      <a:pt x="833" y="2233"/>
                      <a:pt x="1192" y="2233"/>
                    </a:cubicBezTo>
                    <a:cubicBezTo>
                      <a:pt x="1283" y="2233"/>
                      <a:pt x="1386" y="2208"/>
                      <a:pt x="1503" y="2153"/>
                    </a:cubicBezTo>
                    <a:cubicBezTo>
                      <a:pt x="2057" y="1906"/>
                      <a:pt x="2325" y="1248"/>
                      <a:pt x="2057" y="672"/>
                    </a:cubicBezTo>
                    <a:cubicBezTo>
                      <a:pt x="1875" y="247"/>
                      <a:pt x="1457" y="1"/>
                      <a:pt x="10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16"/>
              <p:cNvSpPr/>
              <p:nvPr/>
            </p:nvSpPr>
            <p:spPr>
              <a:xfrm>
                <a:off x="6817234" y="2312646"/>
                <a:ext cx="47060" cy="41668"/>
              </a:xfrm>
              <a:custGeom>
                <a:avLst/>
                <a:gdLst/>
                <a:ahLst/>
                <a:cxnLst/>
                <a:rect l="l" t="t" r="r" b="b"/>
                <a:pathLst>
                  <a:path w="2182" h="1932" extrusionOk="0">
                    <a:moveTo>
                      <a:pt x="206" y="1"/>
                    </a:moveTo>
                    <a:cubicBezTo>
                      <a:pt x="1" y="269"/>
                      <a:pt x="144" y="659"/>
                      <a:pt x="350" y="1092"/>
                    </a:cubicBezTo>
                    <a:cubicBezTo>
                      <a:pt x="546" y="1551"/>
                      <a:pt x="730" y="1932"/>
                      <a:pt x="1089" y="1932"/>
                    </a:cubicBezTo>
                    <a:cubicBezTo>
                      <a:pt x="1180" y="1932"/>
                      <a:pt x="1283" y="1907"/>
                      <a:pt x="1400" y="1852"/>
                    </a:cubicBezTo>
                    <a:cubicBezTo>
                      <a:pt x="1934" y="1605"/>
                      <a:pt x="2181" y="988"/>
                      <a:pt x="1976" y="434"/>
                    </a:cubicBezTo>
                    <a:lnTo>
                      <a:pt x="1976" y="434"/>
                    </a:lnTo>
                    <a:cubicBezTo>
                      <a:pt x="1364" y="731"/>
                      <a:pt x="967" y="865"/>
                      <a:pt x="707" y="865"/>
                    </a:cubicBezTo>
                    <a:cubicBezTo>
                      <a:pt x="302" y="865"/>
                      <a:pt x="231" y="540"/>
                      <a:pt x="2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16"/>
              <p:cNvSpPr/>
              <p:nvPr/>
            </p:nvSpPr>
            <p:spPr>
              <a:xfrm>
                <a:off x="6686794" y="2370770"/>
                <a:ext cx="51913" cy="50490"/>
              </a:xfrm>
              <a:custGeom>
                <a:avLst/>
                <a:gdLst/>
                <a:ahLst/>
                <a:cxnLst/>
                <a:rect l="l" t="t" r="r" b="b"/>
                <a:pathLst>
                  <a:path w="2407" h="2341" extrusionOk="0">
                    <a:moveTo>
                      <a:pt x="1059" y="0"/>
                    </a:moveTo>
                    <a:cubicBezTo>
                      <a:pt x="897" y="0"/>
                      <a:pt x="733" y="33"/>
                      <a:pt x="576" y="104"/>
                    </a:cubicBezTo>
                    <a:cubicBezTo>
                      <a:pt x="0" y="372"/>
                      <a:pt x="185" y="866"/>
                      <a:pt x="453" y="1461"/>
                    </a:cubicBezTo>
                    <a:cubicBezTo>
                      <a:pt x="667" y="1941"/>
                      <a:pt x="869" y="2341"/>
                      <a:pt x="1239" y="2341"/>
                    </a:cubicBezTo>
                    <a:cubicBezTo>
                      <a:pt x="1329" y="2341"/>
                      <a:pt x="1429" y="2317"/>
                      <a:pt x="1543" y="2265"/>
                    </a:cubicBezTo>
                    <a:cubicBezTo>
                      <a:pt x="2140" y="1996"/>
                      <a:pt x="2407" y="1297"/>
                      <a:pt x="2140" y="701"/>
                    </a:cubicBezTo>
                    <a:cubicBezTo>
                      <a:pt x="1942" y="261"/>
                      <a:pt x="1511" y="0"/>
                      <a:pt x="1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16"/>
              <p:cNvSpPr/>
              <p:nvPr/>
            </p:nvSpPr>
            <p:spPr>
              <a:xfrm>
                <a:off x="6688562" y="2377607"/>
                <a:ext cx="49713" cy="48139"/>
              </a:xfrm>
              <a:custGeom>
                <a:avLst/>
                <a:gdLst/>
                <a:ahLst/>
                <a:cxnLst/>
                <a:rect l="l" t="t" r="r" b="b"/>
                <a:pathLst>
                  <a:path w="2305" h="2232" extrusionOk="0">
                    <a:moveTo>
                      <a:pt x="1015" y="1"/>
                    </a:moveTo>
                    <a:cubicBezTo>
                      <a:pt x="862" y="1"/>
                      <a:pt x="706" y="32"/>
                      <a:pt x="555" y="96"/>
                    </a:cubicBezTo>
                    <a:cubicBezTo>
                      <a:pt x="1" y="343"/>
                      <a:pt x="185" y="815"/>
                      <a:pt x="432" y="1391"/>
                    </a:cubicBezTo>
                    <a:cubicBezTo>
                      <a:pt x="646" y="1851"/>
                      <a:pt x="833" y="2232"/>
                      <a:pt x="1182" y="2232"/>
                    </a:cubicBezTo>
                    <a:cubicBezTo>
                      <a:pt x="1270" y="2232"/>
                      <a:pt x="1369" y="2207"/>
                      <a:pt x="1482" y="2153"/>
                    </a:cubicBezTo>
                    <a:cubicBezTo>
                      <a:pt x="2058" y="1906"/>
                      <a:pt x="2305" y="1227"/>
                      <a:pt x="2058" y="672"/>
                    </a:cubicBezTo>
                    <a:cubicBezTo>
                      <a:pt x="1860" y="247"/>
                      <a:pt x="1449" y="1"/>
                      <a:pt x="10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16"/>
              <p:cNvSpPr/>
              <p:nvPr/>
            </p:nvSpPr>
            <p:spPr>
              <a:xfrm>
                <a:off x="6690762" y="2384099"/>
                <a:ext cx="47060" cy="41647"/>
              </a:xfrm>
              <a:custGeom>
                <a:avLst/>
                <a:gdLst/>
                <a:ahLst/>
                <a:cxnLst/>
                <a:rect l="l" t="t" r="r" b="b"/>
                <a:pathLst>
                  <a:path w="2182" h="1931" extrusionOk="0">
                    <a:moveTo>
                      <a:pt x="187" y="1"/>
                    </a:moveTo>
                    <a:cubicBezTo>
                      <a:pt x="1" y="267"/>
                      <a:pt x="146" y="638"/>
                      <a:pt x="330" y="1090"/>
                    </a:cubicBezTo>
                    <a:cubicBezTo>
                      <a:pt x="544" y="1550"/>
                      <a:pt x="731" y="1931"/>
                      <a:pt x="1080" y="1931"/>
                    </a:cubicBezTo>
                    <a:cubicBezTo>
                      <a:pt x="1168" y="1931"/>
                      <a:pt x="1267" y="1906"/>
                      <a:pt x="1380" y="1852"/>
                    </a:cubicBezTo>
                    <a:cubicBezTo>
                      <a:pt x="1935" y="1605"/>
                      <a:pt x="2181" y="967"/>
                      <a:pt x="1956" y="412"/>
                    </a:cubicBezTo>
                    <a:lnTo>
                      <a:pt x="1956" y="412"/>
                    </a:lnTo>
                    <a:cubicBezTo>
                      <a:pt x="1338" y="721"/>
                      <a:pt x="942" y="860"/>
                      <a:pt x="685" y="860"/>
                    </a:cubicBezTo>
                    <a:cubicBezTo>
                      <a:pt x="291" y="860"/>
                      <a:pt x="224" y="535"/>
                      <a:pt x="1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16"/>
              <p:cNvSpPr/>
              <p:nvPr/>
            </p:nvSpPr>
            <p:spPr>
              <a:xfrm>
                <a:off x="7026654" y="2174571"/>
                <a:ext cx="52387" cy="50144"/>
              </a:xfrm>
              <a:custGeom>
                <a:avLst/>
                <a:gdLst/>
                <a:ahLst/>
                <a:cxnLst/>
                <a:rect l="l" t="t" r="r" b="b"/>
                <a:pathLst>
                  <a:path w="2429" h="2325" extrusionOk="0">
                    <a:moveTo>
                      <a:pt x="1095" y="1"/>
                    </a:moveTo>
                    <a:cubicBezTo>
                      <a:pt x="928" y="1"/>
                      <a:pt x="759" y="35"/>
                      <a:pt x="597" y="108"/>
                    </a:cubicBezTo>
                    <a:cubicBezTo>
                      <a:pt x="1" y="376"/>
                      <a:pt x="207" y="848"/>
                      <a:pt x="473" y="1446"/>
                    </a:cubicBezTo>
                    <a:cubicBezTo>
                      <a:pt x="689" y="1924"/>
                      <a:pt x="876" y="2324"/>
                      <a:pt x="1251" y="2324"/>
                    </a:cubicBezTo>
                    <a:cubicBezTo>
                      <a:pt x="1343" y="2324"/>
                      <a:pt x="1447" y="2300"/>
                      <a:pt x="1564" y="2247"/>
                    </a:cubicBezTo>
                    <a:cubicBezTo>
                      <a:pt x="2160" y="1981"/>
                      <a:pt x="2428" y="1281"/>
                      <a:pt x="2160" y="684"/>
                    </a:cubicBezTo>
                    <a:cubicBezTo>
                      <a:pt x="1966" y="250"/>
                      <a:pt x="1542" y="1"/>
                      <a:pt x="10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16"/>
              <p:cNvSpPr/>
              <p:nvPr/>
            </p:nvSpPr>
            <p:spPr>
              <a:xfrm>
                <a:off x="7028444" y="2181041"/>
                <a:ext cx="50123" cy="48160"/>
              </a:xfrm>
              <a:custGeom>
                <a:avLst/>
                <a:gdLst/>
                <a:ahLst/>
                <a:cxnLst/>
                <a:rect l="l" t="t" r="r" b="b"/>
                <a:pathLst>
                  <a:path w="2324" h="2233" extrusionOk="0">
                    <a:moveTo>
                      <a:pt x="1036" y="0"/>
                    </a:moveTo>
                    <a:cubicBezTo>
                      <a:pt x="883" y="0"/>
                      <a:pt x="727" y="31"/>
                      <a:pt x="576" y="96"/>
                    </a:cubicBezTo>
                    <a:cubicBezTo>
                      <a:pt x="0" y="364"/>
                      <a:pt x="206" y="817"/>
                      <a:pt x="453" y="1393"/>
                    </a:cubicBezTo>
                    <a:cubicBezTo>
                      <a:pt x="665" y="1852"/>
                      <a:pt x="839" y="2232"/>
                      <a:pt x="1192" y="2232"/>
                    </a:cubicBezTo>
                    <a:cubicBezTo>
                      <a:pt x="1282" y="2232"/>
                      <a:pt x="1384" y="2207"/>
                      <a:pt x="1501" y="2153"/>
                    </a:cubicBezTo>
                    <a:cubicBezTo>
                      <a:pt x="2077" y="1906"/>
                      <a:pt x="2324" y="1228"/>
                      <a:pt x="2057" y="672"/>
                    </a:cubicBezTo>
                    <a:cubicBezTo>
                      <a:pt x="1875" y="246"/>
                      <a:pt x="1468" y="0"/>
                      <a:pt x="10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16"/>
              <p:cNvSpPr/>
              <p:nvPr/>
            </p:nvSpPr>
            <p:spPr>
              <a:xfrm>
                <a:off x="7030644" y="2187533"/>
                <a:ext cx="47513" cy="41668"/>
              </a:xfrm>
              <a:custGeom>
                <a:avLst/>
                <a:gdLst/>
                <a:ahLst/>
                <a:cxnLst/>
                <a:rect l="l" t="t" r="r" b="b"/>
                <a:pathLst>
                  <a:path w="2203" h="1932" extrusionOk="0">
                    <a:moveTo>
                      <a:pt x="206" y="0"/>
                    </a:moveTo>
                    <a:lnTo>
                      <a:pt x="206" y="0"/>
                    </a:lnTo>
                    <a:cubicBezTo>
                      <a:pt x="0" y="269"/>
                      <a:pt x="145" y="659"/>
                      <a:pt x="351" y="1092"/>
                    </a:cubicBezTo>
                    <a:cubicBezTo>
                      <a:pt x="563" y="1551"/>
                      <a:pt x="737" y="1931"/>
                      <a:pt x="1090" y="1931"/>
                    </a:cubicBezTo>
                    <a:cubicBezTo>
                      <a:pt x="1180" y="1931"/>
                      <a:pt x="1282" y="1906"/>
                      <a:pt x="1399" y="1852"/>
                    </a:cubicBezTo>
                    <a:cubicBezTo>
                      <a:pt x="1955" y="1605"/>
                      <a:pt x="2202" y="968"/>
                      <a:pt x="1975" y="412"/>
                    </a:cubicBezTo>
                    <a:lnTo>
                      <a:pt x="1975" y="412"/>
                    </a:lnTo>
                    <a:cubicBezTo>
                      <a:pt x="1357" y="721"/>
                      <a:pt x="957" y="860"/>
                      <a:pt x="698" y="860"/>
                    </a:cubicBezTo>
                    <a:cubicBezTo>
                      <a:pt x="301" y="860"/>
                      <a:pt x="231" y="536"/>
                      <a:pt x="2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16"/>
              <p:cNvSpPr/>
              <p:nvPr/>
            </p:nvSpPr>
            <p:spPr>
              <a:xfrm>
                <a:off x="6411700" y="2510981"/>
                <a:ext cx="52387" cy="50295"/>
              </a:xfrm>
              <a:custGeom>
                <a:avLst/>
                <a:gdLst/>
                <a:ahLst/>
                <a:cxnLst/>
                <a:rect l="l" t="t" r="r" b="b"/>
                <a:pathLst>
                  <a:path w="2429" h="2332" extrusionOk="0">
                    <a:moveTo>
                      <a:pt x="1088" y="0"/>
                    </a:moveTo>
                    <a:cubicBezTo>
                      <a:pt x="926" y="0"/>
                      <a:pt x="759" y="33"/>
                      <a:pt x="596" y="103"/>
                    </a:cubicBezTo>
                    <a:cubicBezTo>
                      <a:pt x="1" y="350"/>
                      <a:pt x="206" y="844"/>
                      <a:pt x="473" y="1441"/>
                    </a:cubicBezTo>
                    <a:cubicBezTo>
                      <a:pt x="691" y="1927"/>
                      <a:pt x="868" y="2331"/>
                      <a:pt x="1260" y="2331"/>
                    </a:cubicBezTo>
                    <a:cubicBezTo>
                      <a:pt x="1349" y="2331"/>
                      <a:pt x="1450" y="2310"/>
                      <a:pt x="1564" y="2264"/>
                    </a:cubicBezTo>
                    <a:cubicBezTo>
                      <a:pt x="2160" y="1996"/>
                      <a:pt x="2428" y="1297"/>
                      <a:pt x="2160" y="701"/>
                    </a:cubicBezTo>
                    <a:cubicBezTo>
                      <a:pt x="1963" y="261"/>
                      <a:pt x="1543" y="0"/>
                      <a:pt x="10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16"/>
              <p:cNvSpPr/>
              <p:nvPr/>
            </p:nvSpPr>
            <p:spPr>
              <a:xfrm>
                <a:off x="6413469" y="2517429"/>
                <a:ext cx="50144" cy="48311"/>
              </a:xfrm>
              <a:custGeom>
                <a:avLst/>
                <a:gdLst/>
                <a:ahLst/>
                <a:cxnLst/>
                <a:rect l="l" t="t" r="r" b="b"/>
                <a:pathLst>
                  <a:path w="2325" h="2240" extrusionOk="0">
                    <a:moveTo>
                      <a:pt x="1024" y="0"/>
                    </a:moveTo>
                    <a:cubicBezTo>
                      <a:pt x="875" y="0"/>
                      <a:pt x="723" y="30"/>
                      <a:pt x="577" y="92"/>
                    </a:cubicBezTo>
                    <a:cubicBezTo>
                      <a:pt x="1" y="339"/>
                      <a:pt x="207" y="813"/>
                      <a:pt x="454" y="1389"/>
                    </a:cubicBezTo>
                    <a:cubicBezTo>
                      <a:pt x="653" y="1855"/>
                      <a:pt x="826" y="2240"/>
                      <a:pt x="1189" y="2240"/>
                    </a:cubicBezTo>
                    <a:cubicBezTo>
                      <a:pt x="1275" y="2240"/>
                      <a:pt x="1372" y="2218"/>
                      <a:pt x="1482" y="2171"/>
                    </a:cubicBezTo>
                    <a:cubicBezTo>
                      <a:pt x="2058" y="1924"/>
                      <a:pt x="2325" y="1245"/>
                      <a:pt x="2078" y="668"/>
                    </a:cubicBezTo>
                    <a:cubicBezTo>
                      <a:pt x="1879" y="255"/>
                      <a:pt x="1462" y="0"/>
                      <a:pt x="10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16"/>
              <p:cNvSpPr/>
              <p:nvPr/>
            </p:nvSpPr>
            <p:spPr>
              <a:xfrm>
                <a:off x="6415669" y="2523856"/>
                <a:ext cx="47060" cy="41884"/>
              </a:xfrm>
              <a:custGeom>
                <a:avLst/>
                <a:gdLst/>
                <a:ahLst/>
                <a:cxnLst/>
                <a:rect l="l" t="t" r="r" b="b"/>
                <a:pathLst>
                  <a:path w="2182" h="1942" extrusionOk="0">
                    <a:moveTo>
                      <a:pt x="207" y="0"/>
                    </a:moveTo>
                    <a:lnTo>
                      <a:pt x="207" y="0"/>
                    </a:lnTo>
                    <a:cubicBezTo>
                      <a:pt x="1" y="268"/>
                      <a:pt x="146" y="639"/>
                      <a:pt x="352" y="1091"/>
                    </a:cubicBezTo>
                    <a:cubicBezTo>
                      <a:pt x="551" y="1557"/>
                      <a:pt x="724" y="1942"/>
                      <a:pt x="1087" y="1942"/>
                    </a:cubicBezTo>
                    <a:cubicBezTo>
                      <a:pt x="1173" y="1942"/>
                      <a:pt x="1270" y="1920"/>
                      <a:pt x="1380" y="1873"/>
                    </a:cubicBezTo>
                    <a:cubicBezTo>
                      <a:pt x="1935" y="1626"/>
                      <a:pt x="2182" y="988"/>
                      <a:pt x="1976" y="433"/>
                    </a:cubicBezTo>
                    <a:lnTo>
                      <a:pt x="1976" y="433"/>
                    </a:lnTo>
                    <a:cubicBezTo>
                      <a:pt x="1365" y="730"/>
                      <a:pt x="967" y="864"/>
                      <a:pt x="707" y="864"/>
                    </a:cubicBezTo>
                    <a:cubicBezTo>
                      <a:pt x="303" y="864"/>
                      <a:pt x="232" y="539"/>
                      <a:pt x="2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16"/>
              <p:cNvSpPr/>
              <p:nvPr/>
            </p:nvSpPr>
            <p:spPr>
              <a:xfrm>
                <a:off x="6301663" y="2573160"/>
                <a:ext cx="52387" cy="50425"/>
              </a:xfrm>
              <a:custGeom>
                <a:avLst/>
                <a:gdLst/>
                <a:ahLst/>
                <a:cxnLst/>
                <a:rect l="l" t="t" r="r" b="b"/>
                <a:pathLst>
                  <a:path w="2429" h="2338" extrusionOk="0">
                    <a:moveTo>
                      <a:pt x="1064" y="1"/>
                    </a:moveTo>
                    <a:cubicBezTo>
                      <a:pt x="908" y="1"/>
                      <a:pt x="749" y="33"/>
                      <a:pt x="597" y="101"/>
                    </a:cubicBezTo>
                    <a:cubicBezTo>
                      <a:pt x="1" y="369"/>
                      <a:pt x="206" y="863"/>
                      <a:pt x="473" y="1458"/>
                    </a:cubicBezTo>
                    <a:cubicBezTo>
                      <a:pt x="671" y="1938"/>
                      <a:pt x="857" y="2338"/>
                      <a:pt x="1231" y="2338"/>
                    </a:cubicBezTo>
                    <a:cubicBezTo>
                      <a:pt x="1323" y="2338"/>
                      <a:pt x="1426" y="2314"/>
                      <a:pt x="1543" y="2261"/>
                    </a:cubicBezTo>
                    <a:cubicBezTo>
                      <a:pt x="2140" y="2015"/>
                      <a:pt x="2428" y="1315"/>
                      <a:pt x="2160" y="718"/>
                    </a:cubicBezTo>
                    <a:cubicBezTo>
                      <a:pt x="1961" y="274"/>
                      <a:pt x="1522" y="1"/>
                      <a:pt x="10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16"/>
              <p:cNvSpPr/>
              <p:nvPr/>
            </p:nvSpPr>
            <p:spPr>
              <a:xfrm>
                <a:off x="6303453" y="2579932"/>
                <a:ext cx="50123" cy="47945"/>
              </a:xfrm>
              <a:custGeom>
                <a:avLst/>
                <a:gdLst/>
                <a:ahLst/>
                <a:cxnLst/>
                <a:rect l="l" t="t" r="r" b="b"/>
                <a:pathLst>
                  <a:path w="2324" h="2223" extrusionOk="0">
                    <a:moveTo>
                      <a:pt x="1036" y="1"/>
                    </a:moveTo>
                    <a:cubicBezTo>
                      <a:pt x="883" y="1"/>
                      <a:pt x="727" y="31"/>
                      <a:pt x="576" y="96"/>
                    </a:cubicBezTo>
                    <a:cubicBezTo>
                      <a:pt x="0" y="343"/>
                      <a:pt x="206" y="815"/>
                      <a:pt x="453" y="1371"/>
                    </a:cubicBezTo>
                    <a:cubicBezTo>
                      <a:pt x="652" y="1837"/>
                      <a:pt x="825" y="2222"/>
                      <a:pt x="1188" y="2222"/>
                    </a:cubicBezTo>
                    <a:cubicBezTo>
                      <a:pt x="1274" y="2222"/>
                      <a:pt x="1371" y="2200"/>
                      <a:pt x="1481" y="2153"/>
                    </a:cubicBezTo>
                    <a:cubicBezTo>
                      <a:pt x="2057" y="1906"/>
                      <a:pt x="2324" y="1248"/>
                      <a:pt x="2057" y="672"/>
                    </a:cubicBezTo>
                    <a:cubicBezTo>
                      <a:pt x="1875" y="247"/>
                      <a:pt x="1468" y="1"/>
                      <a:pt x="10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16"/>
              <p:cNvSpPr/>
              <p:nvPr/>
            </p:nvSpPr>
            <p:spPr>
              <a:xfrm>
                <a:off x="6305653" y="2586424"/>
                <a:ext cx="47039" cy="41453"/>
              </a:xfrm>
              <a:custGeom>
                <a:avLst/>
                <a:gdLst/>
                <a:ahLst/>
                <a:cxnLst/>
                <a:rect l="l" t="t" r="r" b="b"/>
                <a:pathLst>
                  <a:path w="2181" h="1922" extrusionOk="0">
                    <a:moveTo>
                      <a:pt x="206" y="1"/>
                    </a:moveTo>
                    <a:cubicBezTo>
                      <a:pt x="0" y="267"/>
                      <a:pt x="145" y="638"/>
                      <a:pt x="351" y="1070"/>
                    </a:cubicBezTo>
                    <a:cubicBezTo>
                      <a:pt x="550" y="1536"/>
                      <a:pt x="723" y="1921"/>
                      <a:pt x="1086" y="1921"/>
                    </a:cubicBezTo>
                    <a:cubicBezTo>
                      <a:pt x="1172" y="1921"/>
                      <a:pt x="1269" y="1899"/>
                      <a:pt x="1379" y="1852"/>
                    </a:cubicBezTo>
                    <a:cubicBezTo>
                      <a:pt x="1934" y="1625"/>
                      <a:pt x="2181" y="988"/>
                      <a:pt x="1975" y="432"/>
                    </a:cubicBezTo>
                    <a:lnTo>
                      <a:pt x="1975" y="432"/>
                    </a:lnTo>
                    <a:cubicBezTo>
                      <a:pt x="1362" y="722"/>
                      <a:pt x="963" y="855"/>
                      <a:pt x="704" y="855"/>
                    </a:cubicBezTo>
                    <a:cubicBezTo>
                      <a:pt x="301" y="855"/>
                      <a:pt x="231" y="538"/>
                      <a:pt x="2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16"/>
              <p:cNvSpPr/>
              <p:nvPr/>
            </p:nvSpPr>
            <p:spPr>
              <a:xfrm>
                <a:off x="6174781" y="2643276"/>
                <a:ext cx="51913" cy="50425"/>
              </a:xfrm>
              <a:custGeom>
                <a:avLst/>
                <a:gdLst/>
                <a:ahLst/>
                <a:cxnLst/>
                <a:rect l="l" t="t" r="r" b="b"/>
                <a:pathLst>
                  <a:path w="2407" h="2338" extrusionOk="0">
                    <a:moveTo>
                      <a:pt x="1060" y="0"/>
                    </a:moveTo>
                    <a:cubicBezTo>
                      <a:pt x="906" y="0"/>
                      <a:pt x="748" y="32"/>
                      <a:pt x="596" y="100"/>
                    </a:cubicBezTo>
                    <a:cubicBezTo>
                      <a:pt x="0" y="368"/>
                      <a:pt x="184" y="862"/>
                      <a:pt x="453" y="1458"/>
                    </a:cubicBezTo>
                    <a:cubicBezTo>
                      <a:pt x="667" y="1938"/>
                      <a:pt x="856" y="2337"/>
                      <a:pt x="1231" y="2337"/>
                    </a:cubicBezTo>
                    <a:cubicBezTo>
                      <a:pt x="1322" y="2337"/>
                      <a:pt x="1425" y="2313"/>
                      <a:pt x="1542" y="2261"/>
                    </a:cubicBezTo>
                    <a:cubicBezTo>
                      <a:pt x="2140" y="1993"/>
                      <a:pt x="2406" y="1315"/>
                      <a:pt x="2140" y="717"/>
                    </a:cubicBezTo>
                    <a:cubicBezTo>
                      <a:pt x="1940" y="273"/>
                      <a:pt x="1512" y="0"/>
                      <a:pt x="10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16"/>
              <p:cNvSpPr/>
              <p:nvPr/>
            </p:nvSpPr>
            <p:spPr>
              <a:xfrm>
                <a:off x="6176550" y="2650048"/>
                <a:ext cx="49713" cy="47923"/>
              </a:xfrm>
              <a:custGeom>
                <a:avLst/>
                <a:gdLst/>
                <a:ahLst/>
                <a:cxnLst/>
                <a:rect l="l" t="t" r="r" b="b"/>
                <a:pathLst>
                  <a:path w="2305" h="2222" extrusionOk="0">
                    <a:moveTo>
                      <a:pt x="1015" y="0"/>
                    </a:moveTo>
                    <a:cubicBezTo>
                      <a:pt x="862" y="0"/>
                      <a:pt x="706" y="31"/>
                      <a:pt x="555" y="95"/>
                    </a:cubicBezTo>
                    <a:cubicBezTo>
                      <a:pt x="0" y="342"/>
                      <a:pt x="185" y="815"/>
                      <a:pt x="432" y="1371"/>
                    </a:cubicBezTo>
                    <a:cubicBezTo>
                      <a:pt x="631" y="1837"/>
                      <a:pt x="818" y="2222"/>
                      <a:pt x="1175" y="2222"/>
                    </a:cubicBezTo>
                    <a:cubicBezTo>
                      <a:pt x="1260" y="2222"/>
                      <a:pt x="1354" y="2200"/>
                      <a:pt x="1460" y="2153"/>
                    </a:cubicBezTo>
                    <a:cubicBezTo>
                      <a:pt x="2036" y="1906"/>
                      <a:pt x="2304" y="1247"/>
                      <a:pt x="2058" y="671"/>
                    </a:cubicBezTo>
                    <a:cubicBezTo>
                      <a:pt x="1859" y="246"/>
                      <a:pt x="1449" y="0"/>
                      <a:pt x="10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16"/>
              <p:cNvSpPr/>
              <p:nvPr/>
            </p:nvSpPr>
            <p:spPr>
              <a:xfrm>
                <a:off x="6178318" y="2656540"/>
                <a:ext cx="47492" cy="41431"/>
              </a:xfrm>
              <a:custGeom>
                <a:avLst/>
                <a:gdLst/>
                <a:ahLst/>
                <a:cxnLst/>
                <a:rect l="l" t="t" r="r" b="b"/>
                <a:pathLst>
                  <a:path w="2202" h="1921" extrusionOk="0">
                    <a:moveTo>
                      <a:pt x="206" y="0"/>
                    </a:moveTo>
                    <a:lnTo>
                      <a:pt x="206" y="0"/>
                    </a:lnTo>
                    <a:cubicBezTo>
                      <a:pt x="1" y="267"/>
                      <a:pt x="165" y="637"/>
                      <a:pt x="350" y="1070"/>
                    </a:cubicBezTo>
                    <a:cubicBezTo>
                      <a:pt x="549" y="1536"/>
                      <a:pt x="736" y="1921"/>
                      <a:pt x="1093" y="1921"/>
                    </a:cubicBezTo>
                    <a:cubicBezTo>
                      <a:pt x="1178" y="1921"/>
                      <a:pt x="1272" y="1899"/>
                      <a:pt x="1378" y="1852"/>
                    </a:cubicBezTo>
                    <a:cubicBezTo>
                      <a:pt x="1934" y="1624"/>
                      <a:pt x="2201" y="988"/>
                      <a:pt x="1976" y="431"/>
                    </a:cubicBezTo>
                    <a:lnTo>
                      <a:pt x="1976" y="431"/>
                    </a:lnTo>
                    <a:cubicBezTo>
                      <a:pt x="1362" y="722"/>
                      <a:pt x="964" y="854"/>
                      <a:pt x="704" y="854"/>
                    </a:cubicBezTo>
                    <a:cubicBezTo>
                      <a:pt x="302" y="854"/>
                      <a:pt x="231" y="537"/>
                      <a:pt x="2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16"/>
              <p:cNvSpPr/>
              <p:nvPr/>
            </p:nvSpPr>
            <p:spPr>
              <a:xfrm>
                <a:off x="6516410" y="2450182"/>
                <a:ext cx="52387" cy="50295"/>
              </a:xfrm>
              <a:custGeom>
                <a:avLst/>
                <a:gdLst/>
                <a:ahLst/>
                <a:cxnLst/>
                <a:rect l="l" t="t" r="r" b="b"/>
                <a:pathLst>
                  <a:path w="2429" h="2332" extrusionOk="0">
                    <a:moveTo>
                      <a:pt x="1080" y="1"/>
                    </a:moveTo>
                    <a:cubicBezTo>
                      <a:pt x="918" y="1"/>
                      <a:pt x="754" y="34"/>
                      <a:pt x="596" y="105"/>
                    </a:cubicBezTo>
                    <a:cubicBezTo>
                      <a:pt x="1" y="352"/>
                      <a:pt x="206" y="845"/>
                      <a:pt x="473" y="1441"/>
                    </a:cubicBezTo>
                    <a:cubicBezTo>
                      <a:pt x="674" y="1928"/>
                      <a:pt x="862" y="2331"/>
                      <a:pt x="1246" y="2331"/>
                    </a:cubicBezTo>
                    <a:cubicBezTo>
                      <a:pt x="1334" y="2331"/>
                      <a:pt x="1432" y="2310"/>
                      <a:pt x="1543" y="2264"/>
                    </a:cubicBezTo>
                    <a:cubicBezTo>
                      <a:pt x="2140" y="1998"/>
                      <a:pt x="2428" y="1298"/>
                      <a:pt x="2160" y="701"/>
                    </a:cubicBezTo>
                    <a:cubicBezTo>
                      <a:pt x="1964" y="262"/>
                      <a:pt x="1532" y="1"/>
                      <a:pt x="10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16"/>
              <p:cNvSpPr/>
              <p:nvPr/>
            </p:nvSpPr>
            <p:spPr>
              <a:xfrm>
                <a:off x="6518200" y="2456652"/>
                <a:ext cx="50123" cy="48290"/>
              </a:xfrm>
              <a:custGeom>
                <a:avLst/>
                <a:gdLst/>
                <a:ahLst/>
                <a:cxnLst/>
                <a:rect l="l" t="t" r="r" b="b"/>
                <a:pathLst>
                  <a:path w="2324" h="2239" extrusionOk="0">
                    <a:moveTo>
                      <a:pt x="1024" y="0"/>
                    </a:moveTo>
                    <a:cubicBezTo>
                      <a:pt x="875" y="0"/>
                      <a:pt x="723" y="30"/>
                      <a:pt x="576" y="93"/>
                    </a:cubicBezTo>
                    <a:cubicBezTo>
                      <a:pt x="0" y="340"/>
                      <a:pt x="206" y="812"/>
                      <a:pt x="453" y="1388"/>
                    </a:cubicBezTo>
                    <a:cubicBezTo>
                      <a:pt x="652" y="1854"/>
                      <a:pt x="825" y="2239"/>
                      <a:pt x="1188" y="2239"/>
                    </a:cubicBezTo>
                    <a:cubicBezTo>
                      <a:pt x="1274" y="2239"/>
                      <a:pt x="1371" y="2217"/>
                      <a:pt x="1481" y="2170"/>
                    </a:cubicBezTo>
                    <a:cubicBezTo>
                      <a:pt x="2057" y="1923"/>
                      <a:pt x="2324" y="1245"/>
                      <a:pt x="2057" y="669"/>
                    </a:cubicBezTo>
                    <a:cubicBezTo>
                      <a:pt x="1873" y="254"/>
                      <a:pt x="1460" y="0"/>
                      <a:pt x="10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16"/>
              <p:cNvSpPr/>
              <p:nvPr/>
            </p:nvSpPr>
            <p:spPr>
              <a:xfrm>
                <a:off x="6520400" y="2463079"/>
                <a:ext cx="47039" cy="41863"/>
              </a:xfrm>
              <a:custGeom>
                <a:avLst/>
                <a:gdLst/>
                <a:ahLst/>
                <a:cxnLst/>
                <a:rect l="l" t="t" r="r" b="b"/>
                <a:pathLst>
                  <a:path w="2181" h="1941" extrusionOk="0">
                    <a:moveTo>
                      <a:pt x="206" y="1"/>
                    </a:moveTo>
                    <a:lnTo>
                      <a:pt x="206" y="1"/>
                    </a:lnTo>
                    <a:cubicBezTo>
                      <a:pt x="0" y="267"/>
                      <a:pt x="145" y="638"/>
                      <a:pt x="351" y="1090"/>
                    </a:cubicBezTo>
                    <a:cubicBezTo>
                      <a:pt x="550" y="1556"/>
                      <a:pt x="723" y="1941"/>
                      <a:pt x="1086" y="1941"/>
                    </a:cubicBezTo>
                    <a:cubicBezTo>
                      <a:pt x="1172" y="1941"/>
                      <a:pt x="1269" y="1919"/>
                      <a:pt x="1379" y="1872"/>
                    </a:cubicBezTo>
                    <a:cubicBezTo>
                      <a:pt x="1934" y="1625"/>
                      <a:pt x="2181" y="988"/>
                      <a:pt x="1975" y="432"/>
                    </a:cubicBezTo>
                    <a:lnTo>
                      <a:pt x="1975" y="432"/>
                    </a:lnTo>
                    <a:cubicBezTo>
                      <a:pt x="1364" y="730"/>
                      <a:pt x="966" y="864"/>
                      <a:pt x="706" y="864"/>
                    </a:cubicBezTo>
                    <a:cubicBezTo>
                      <a:pt x="302" y="864"/>
                      <a:pt x="231" y="539"/>
                      <a:pt x="2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16"/>
              <p:cNvSpPr/>
              <p:nvPr/>
            </p:nvSpPr>
            <p:spPr>
              <a:xfrm>
                <a:off x="5931176" y="2772185"/>
                <a:ext cx="51482" cy="50403"/>
              </a:xfrm>
              <a:custGeom>
                <a:avLst/>
                <a:gdLst/>
                <a:ahLst/>
                <a:cxnLst/>
                <a:rect l="l" t="t" r="r" b="b"/>
                <a:pathLst>
                  <a:path w="2387" h="2337" extrusionOk="0">
                    <a:moveTo>
                      <a:pt x="1040" y="1"/>
                    </a:moveTo>
                    <a:cubicBezTo>
                      <a:pt x="892" y="1"/>
                      <a:pt x="742" y="29"/>
                      <a:pt x="598" y="89"/>
                    </a:cubicBezTo>
                    <a:cubicBezTo>
                      <a:pt x="0" y="336"/>
                      <a:pt x="186" y="830"/>
                      <a:pt x="433" y="1447"/>
                    </a:cubicBezTo>
                    <a:cubicBezTo>
                      <a:pt x="634" y="1933"/>
                      <a:pt x="808" y="2336"/>
                      <a:pt x="1187" y="2336"/>
                    </a:cubicBezTo>
                    <a:cubicBezTo>
                      <a:pt x="1273" y="2336"/>
                      <a:pt x="1371" y="2315"/>
                      <a:pt x="1481" y="2270"/>
                    </a:cubicBezTo>
                    <a:cubicBezTo>
                      <a:pt x="2098" y="2023"/>
                      <a:pt x="2386" y="1345"/>
                      <a:pt x="2140" y="747"/>
                    </a:cubicBezTo>
                    <a:cubicBezTo>
                      <a:pt x="1953" y="279"/>
                      <a:pt x="1505" y="1"/>
                      <a:pt x="10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16"/>
              <p:cNvSpPr/>
              <p:nvPr/>
            </p:nvSpPr>
            <p:spPr>
              <a:xfrm>
                <a:off x="5932513" y="2778849"/>
                <a:ext cx="49260" cy="48182"/>
              </a:xfrm>
              <a:custGeom>
                <a:avLst/>
                <a:gdLst/>
                <a:ahLst/>
                <a:cxnLst/>
                <a:rect l="l" t="t" r="r" b="b"/>
                <a:pathLst>
                  <a:path w="2284" h="2234" extrusionOk="0">
                    <a:moveTo>
                      <a:pt x="1010" y="1"/>
                    </a:moveTo>
                    <a:cubicBezTo>
                      <a:pt x="865" y="1"/>
                      <a:pt x="718" y="29"/>
                      <a:pt x="577" y="89"/>
                    </a:cubicBezTo>
                    <a:cubicBezTo>
                      <a:pt x="1" y="315"/>
                      <a:pt x="185" y="789"/>
                      <a:pt x="412" y="1365"/>
                    </a:cubicBezTo>
                    <a:cubicBezTo>
                      <a:pt x="613" y="1833"/>
                      <a:pt x="787" y="2233"/>
                      <a:pt x="1154" y="2233"/>
                    </a:cubicBezTo>
                    <a:cubicBezTo>
                      <a:pt x="1239" y="2233"/>
                      <a:pt x="1333" y="2212"/>
                      <a:pt x="1441" y="2166"/>
                    </a:cubicBezTo>
                    <a:cubicBezTo>
                      <a:pt x="2017" y="1941"/>
                      <a:pt x="2283" y="1283"/>
                      <a:pt x="2058" y="706"/>
                    </a:cubicBezTo>
                    <a:cubicBezTo>
                      <a:pt x="1886" y="271"/>
                      <a:pt x="1457" y="1"/>
                      <a:pt x="10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16"/>
              <p:cNvSpPr/>
              <p:nvPr/>
            </p:nvSpPr>
            <p:spPr>
              <a:xfrm>
                <a:off x="5934713" y="2784737"/>
                <a:ext cx="46629" cy="42294"/>
              </a:xfrm>
              <a:custGeom>
                <a:avLst/>
                <a:gdLst/>
                <a:ahLst/>
                <a:cxnLst/>
                <a:rect l="l" t="t" r="r" b="b"/>
                <a:pathLst>
                  <a:path w="2162" h="1961" extrusionOk="0">
                    <a:moveTo>
                      <a:pt x="206" y="1"/>
                    </a:moveTo>
                    <a:cubicBezTo>
                      <a:pt x="1" y="269"/>
                      <a:pt x="146" y="659"/>
                      <a:pt x="310" y="1092"/>
                    </a:cubicBezTo>
                    <a:cubicBezTo>
                      <a:pt x="511" y="1560"/>
                      <a:pt x="685" y="1960"/>
                      <a:pt x="1052" y="1960"/>
                    </a:cubicBezTo>
                    <a:cubicBezTo>
                      <a:pt x="1137" y="1960"/>
                      <a:pt x="1231" y="1939"/>
                      <a:pt x="1339" y="1893"/>
                    </a:cubicBezTo>
                    <a:cubicBezTo>
                      <a:pt x="1893" y="1668"/>
                      <a:pt x="2162" y="1051"/>
                      <a:pt x="1976" y="494"/>
                    </a:cubicBezTo>
                    <a:lnTo>
                      <a:pt x="1976" y="494"/>
                    </a:lnTo>
                    <a:cubicBezTo>
                      <a:pt x="1370" y="759"/>
                      <a:pt x="972" y="879"/>
                      <a:pt x="711" y="879"/>
                    </a:cubicBezTo>
                    <a:cubicBezTo>
                      <a:pt x="280" y="879"/>
                      <a:pt x="220" y="552"/>
                      <a:pt x="2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16"/>
              <p:cNvSpPr/>
              <p:nvPr/>
            </p:nvSpPr>
            <p:spPr>
              <a:xfrm>
                <a:off x="5819349" y="2832099"/>
                <a:ext cx="51503" cy="50360"/>
              </a:xfrm>
              <a:custGeom>
                <a:avLst/>
                <a:gdLst/>
                <a:ahLst/>
                <a:cxnLst/>
                <a:rect l="l" t="t" r="r" b="b"/>
                <a:pathLst>
                  <a:path w="2388" h="2335" extrusionOk="0">
                    <a:moveTo>
                      <a:pt x="1061" y="1"/>
                    </a:moveTo>
                    <a:cubicBezTo>
                      <a:pt x="914" y="1"/>
                      <a:pt x="763" y="29"/>
                      <a:pt x="618" y="89"/>
                    </a:cubicBezTo>
                    <a:cubicBezTo>
                      <a:pt x="1" y="336"/>
                      <a:pt x="187" y="830"/>
                      <a:pt x="434" y="1425"/>
                    </a:cubicBezTo>
                    <a:cubicBezTo>
                      <a:pt x="636" y="1915"/>
                      <a:pt x="824" y="2335"/>
                      <a:pt x="1214" y="2335"/>
                    </a:cubicBezTo>
                    <a:cubicBezTo>
                      <a:pt x="1300" y="2335"/>
                      <a:pt x="1396" y="2314"/>
                      <a:pt x="1504" y="2270"/>
                    </a:cubicBezTo>
                    <a:cubicBezTo>
                      <a:pt x="2099" y="2023"/>
                      <a:pt x="2387" y="1323"/>
                      <a:pt x="2140" y="726"/>
                    </a:cubicBezTo>
                    <a:cubicBezTo>
                      <a:pt x="1954" y="275"/>
                      <a:pt x="1520" y="1"/>
                      <a:pt x="10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16"/>
              <p:cNvSpPr/>
              <p:nvPr/>
            </p:nvSpPr>
            <p:spPr>
              <a:xfrm>
                <a:off x="5821139" y="2838483"/>
                <a:ext cx="49282" cy="48290"/>
              </a:xfrm>
              <a:custGeom>
                <a:avLst/>
                <a:gdLst/>
                <a:ahLst/>
                <a:cxnLst/>
                <a:rect l="l" t="t" r="r" b="b"/>
                <a:pathLst>
                  <a:path w="2285" h="2239" extrusionOk="0">
                    <a:moveTo>
                      <a:pt x="998" y="0"/>
                    </a:moveTo>
                    <a:cubicBezTo>
                      <a:pt x="858" y="0"/>
                      <a:pt x="715" y="26"/>
                      <a:pt x="576" y="81"/>
                    </a:cubicBezTo>
                    <a:cubicBezTo>
                      <a:pt x="0" y="328"/>
                      <a:pt x="165" y="800"/>
                      <a:pt x="412" y="1376"/>
                    </a:cubicBezTo>
                    <a:cubicBezTo>
                      <a:pt x="598" y="1849"/>
                      <a:pt x="770" y="2238"/>
                      <a:pt x="1144" y="2238"/>
                    </a:cubicBezTo>
                    <a:cubicBezTo>
                      <a:pt x="1226" y="2238"/>
                      <a:pt x="1317" y="2220"/>
                      <a:pt x="1421" y="2179"/>
                    </a:cubicBezTo>
                    <a:cubicBezTo>
                      <a:pt x="1997" y="1932"/>
                      <a:pt x="2285" y="1274"/>
                      <a:pt x="2038" y="698"/>
                    </a:cubicBezTo>
                    <a:cubicBezTo>
                      <a:pt x="1865" y="260"/>
                      <a:pt x="1444" y="0"/>
                      <a:pt x="9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16"/>
              <p:cNvSpPr/>
              <p:nvPr/>
            </p:nvSpPr>
            <p:spPr>
              <a:xfrm>
                <a:off x="5822907" y="2844651"/>
                <a:ext cx="47060" cy="42121"/>
              </a:xfrm>
              <a:custGeom>
                <a:avLst/>
                <a:gdLst/>
                <a:ahLst/>
                <a:cxnLst/>
                <a:rect l="l" t="t" r="r" b="b"/>
                <a:pathLst>
                  <a:path w="2182" h="1953" extrusionOk="0">
                    <a:moveTo>
                      <a:pt x="228" y="1"/>
                    </a:moveTo>
                    <a:lnTo>
                      <a:pt x="228" y="1"/>
                    </a:lnTo>
                    <a:cubicBezTo>
                      <a:pt x="0" y="267"/>
                      <a:pt x="145" y="638"/>
                      <a:pt x="330" y="1090"/>
                    </a:cubicBezTo>
                    <a:cubicBezTo>
                      <a:pt x="516" y="1563"/>
                      <a:pt x="688" y="1952"/>
                      <a:pt x="1062" y="1952"/>
                    </a:cubicBezTo>
                    <a:cubicBezTo>
                      <a:pt x="1144" y="1952"/>
                      <a:pt x="1235" y="1934"/>
                      <a:pt x="1339" y="1893"/>
                    </a:cubicBezTo>
                    <a:cubicBezTo>
                      <a:pt x="1915" y="1666"/>
                      <a:pt x="2181" y="1029"/>
                      <a:pt x="1975" y="473"/>
                    </a:cubicBezTo>
                    <a:lnTo>
                      <a:pt x="1975" y="473"/>
                    </a:lnTo>
                    <a:cubicBezTo>
                      <a:pt x="1370" y="749"/>
                      <a:pt x="973" y="874"/>
                      <a:pt x="712" y="874"/>
                    </a:cubicBezTo>
                    <a:cubicBezTo>
                      <a:pt x="290" y="874"/>
                      <a:pt x="228" y="547"/>
                      <a:pt x="2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16"/>
              <p:cNvSpPr/>
              <p:nvPr/>
            </p:nvSpPr>
            <p:spPr>
              <a:xfrm>
                <a:off x="5690677" y="2898657"/>
                <a:ext cx="51503" cy="50791"/>
              </a:xfrm>
              <a:custGeom>
                <a:avLst/>
                <a:gdLst/>
                <a:ahLst/>
                <a:cxnLst/>
                <a:rect l="l" t="t" r="r" b="b"/>
                <a:pathLst>
                  <a:path w="2388" h="2355" extrusionOk="0">
                    <a:moveTo>
                      <a:pt x="1041" y="1"/>
                    </a:moveTo>
                    <a:cubicBezTo>
                      <a:pt x="893" y="1"/>
                      <a:pt x="743" y="29"/>
                      <a:pt x="598" y="89"/>
                    </a:cubicBezTo>
                    <a:cubicBezTo>
                      <a:pt x="1" y="336"/>
                      <a:pt x="187" y="829"/>
                      <a:pt x="434" y="1447"/>
                    </a:cubicBezTo>
                    <a:cubicBezTo>
                      <a:pt x="636" y="1935"/>
                      <a:pt x="811" y="2354"/>
                      <a:pt x="1195" y="2354"/>
                    </a:cubicBezTo>
                    <a:cubicBezTo>
                      <a:pt x="1280" y="2354"/>
                      <a:pt x="1374" y="2334"/>
                      <a:pt x="1482" y="2289"/>
                    </a:cubicBezTo>
                    <a:cubicBezTo>
                      <a:pt x="2099" y="2042"/>
                      <a:pt x="2387" y="1343"/>
                      <a:pt x="2140" y="747"/>
                    </a:cubicBezTo>
                    <a:cubicBezTo>
                      <a:pt x="1953" y="279"/>
                      <a:pt x="1506" y="1"/>
                      <a:pt x="10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16"/>
              <p:cNvSpPr/>
              <p:nvPr/>
            </p:nvSpPr>
            <p:spPr>
              <a:xfrm>
                <a:off x="5692036" y="2905472"/>
                <a:ext cx="49260" cy="48290"/>
              </a:xfrm>
              <a:custGeom>
                <a:avLst/>
                <a:gdLst/>
                <a:ahLst/>
                <a:cxnLst/>
                <a:rect l="l" t="t" r="r" b="b"/>
                <a:pathLst>
                  <a:path w="2284" h="2239" extrusionOk="0">
                    <a:moveTo>
                      <a:pt x="998" y="1"/>
                    </a:moveTo>
                    <a:cubicBezTo>
                      <a:pt x="857" y="1"/>
                      <a:pt x="715" y="27"/>
                      <a:pt x="577" y="81"/>
                    </a:cubicBezTo>
                    <a:cubicBezTo>
                      <a:pt x="1" y="327"/>
                      <a:pt x="185" y="801"/>
                      <a:pt x="412" y="1377"/>
                    </a:cubicBezTo>
                    <a:cubicBezTo>
                      <a:pt x="614" y="1850"/>
                      <a:pt x="789" y="2239"/>
                      <a:pt x="1163" y="2239"/>
                    </a:cubicBezTo>
                    <a:cubicBezTo>
                      <a:pt x="1245" y="2239"/>
                      <a:pt x="1337" y="2220"/>
                      <a:pt x="1441" y="2179"/>
                    </a:cubicBezTo>
                    <a:cubicBezTo>
                      <a:pt x="2017" y="1932"/>
                      <a:pt x="2283" y="1274"/>
                      <a:pt x="2058" y="698"/>
                    </a:cubicBezTo>
                    <a:cubicBezTo>
                      <a:pt x="1870" y="260"/>
                      <a:pt x="1445" y="1"/>
                      <a:pt x="9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16"/>
              <p:cNvSpPr/>
              <p:nvPr/>
            </p:nvSpPr>
            <p:spPr>
              <a:xfrm>
                <a:off x="5694236" y="2911640"/>
                <a:ext cx="46629" cy="42121"/>
              </a:xfrm>
              <a:custGeom>
                <a:avLst/>
                <a:gdLst/>
                <a:ahLst/>
                <a:cxnLst/>
                <a:rect l="l" t="t" r="r" b="b"/>
                <a:pathLst>
                  <a:path w="2162" h="1953" extrusionOk="0">
                    <a:moveTo>
                      <a:pt x="206" y="0"/>
                    </a:moveTo>
                    <a:cubicBezTo>
                      <a:pt x="1" y="247"/>
                      <a:pt x="124" y="639"/>
                      <a:pt x="310" y="1091"/>
                    </a:cubicBezTo>
                    <a:cubicBezTo>
                      <a:pt x="512" y="1564"/>
                      <a:pt x="687" y="1953"/>
                      <a:pt x="1061" y="1953"/>
                    </a:cubicBezTo>
                    <a:cubicBezTo>
                      <a:pt x="1143" y="1953"/>
                      <a:pt x="1235" y="1934"/>
                      <a:pt x="1339" y="1893"/>
                    </a:cubicBezTo>
                    <a:cubicBezTo>
                      <a:pt x="1893" y="1667"/>
                      <a:pt x="2161" y="1029"/>
                      <a:pt x="1956" y="474"/>
                    </a:cubicBezTo>
                    <a:lnTo>
                      <a:pt x="1956" y="474"/>
                    </a:lnTo>
                    <a:cubicBezTo>
                      <a:pt x="1350" y="749"/>
                      <a:pt x="955" y="874"/>
                      <a:pt x="697" y="874"/>
                    </a:cubicBezTo>
                    <a:cubicBezTo>
                      <a:pt x="279" y="874"/>
                      <a:pt x="219" y="547"/>
                      <a:pt x="2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16"/>
              <p:cNvSpPr/>
              <p:nvPr/>
            </p:nvSpPr>
            <p:spPr>
              <a:xfrm>
                <a:off x="6037224" y="2714082"/>
                <a:ext cx="51503" cy="50403"/>
              </a:xfrm>
              <a:custGeom>
                <a:avLst/>
                <a:gdLst/>
                <a:ahLst/>
                <a:cxnLst/>
                <a:rect l="l" t="t" r="r" b="b"/>
                <a:pathLst>
                  <a:path w="2388" h="2337" extrusionOk="0">
                    <a:moveTo>
                      <a:pt x="1051" y="0"/>
                    </a:moveTo>
                    <a:cubicBezTo>
                      <a:pt x="901" y="0"/>
                      <a:pt x="747" y="29"/>
                      <a:pt x="596" y="89"/>
                    </a:cubicBezTo>
                    <a:cubicBezTo>
                      <a:pt x="1" y="336"/>
                      <a:pt x="185" y="829"/>
                      <a:pt x="432" y="1425"/>
                    </a:cubicBezTo>
                    <a:cubicBezTo>
                      <a:pt x="633" y="1928"/>
                      <a:pt x="807" y="2336"/>
                      <a:pt x="1199" y="2336"/>
                    </a:cubicBezTo>
                    <a:cubicBezTo>
                      <a:pt x="1287" y="2336"/>
                      <a:pt x="1388" y="2315"/>
                      <a:pt x="1502" y="2269"/>
                    </a:cubicBezTo>
                    <a:cubicBezTo>
                      <a:pt x="2099" y="2023"/>
                      <a:pt x="2387" y="1343"/>
                      <a:pt x="2140" y="726"/>
                    </a:cubicBezTo>
                    <a:cubicBezTo>
                      <a:pt x="1953" y="275"/>
                      <a:pt x="1519" y="0"/>
                      <a:pt x="1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16"/>
              <p:cNvSpPr/>
              <p:nvPr/>
            </p:nvSpPr>
            <p:spPr>
              <a:xfrm>
                <a:off x="6038992" y="2720703"/>
                <a:ext cx="49260" cy="48225"/>
              </a:xfrm>
              <a:custGeom>
                <a:avLst/>
                <a:gdLst/>
                <a:ahLst/>
                <a:cxnLst/>
                <a:rect l="l" t="t" r="r" b="b"/>
                <a:pathLst>
                  <a:path w="2284" h="2236" extrusionOk="0">
                    <a:moveTo>
                      <a:pt x="1007" y="1"/>
                    </a:moveTo>
                    <a:cubicBezTo>
                      <a:pt x="864" y="1"/>
                      <a:pt x="718" y="29"/>
                      <a:pt x="577" y="90"/>
                    </a:cubicBezTo>
                    <a:cubicBezTo>
                      <a:pt x="1" y="317"/>
                      <a:pt x="166" y="789"/>
                      <a:pt x="412" y="1365"/>
                    </a:cubicBezTo>
                    <a:cubicBezTo>
                      <a:pt x="596" y="1834"/>
                      <a:pt x="766" y="2235"/>
                      <a:pt x="1134" y="2235"/>
                    </a:cubicBezTo>
                    <a:cubicBezTo>
                      <a:pt x="1218" y="2235"/>
                      <a:pt x="1312" y="2214"/>
                      <a:pt x="1420" y="2168"/>
                    </a:cubicBezTo>
                    <a:cubicBezTo>
                      <a:pt x="1996" y="1941"/>
                      <a:pt x="2284" y="1283"/>
                      <a:pt x="2037" y="707"/>
                    </a:cubicBezTo>
                    <a:cubicBezTo>
                      <a:pt x="1866" y="272"/>
                      <a:pt x="1449" y="1"/>
                      <a:pt x="10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16"/>
              <p:cNvSpPr/>
              <p:nvPr/>
            </p:nvSpPr>
            <p:spPr>
              <a:xfrm>
                <a:off x="6040782" y="2726634"/>
                <a:ext cx="46586" cy="42294"/>
              </a:xfrm>
              <a:custGeom>
                <a:avLst/>
                <a:gdLst/>
                <a:ahLst/>
                <a:cxnLst/>
                <a:rect l="l" t="t" r="r" b="b"/>
                <a:pathLst>
                  <a:path w="2160" h="1961" extrusionOk="0">
                    <a:moveTo>
                      <a:pt x="206" y="1"/>
                    </a:moveTo>
                    <a:lnTo>
                      <a:pt x="206" y="1"/>
                    </a:lnTo>
                    <a:cubicBezTo>
                      <a:pt x="0" y="267"/>
                      <a:pt x="143" y="659"/>
                      <a:pt x="329" y="1090"/>
                    </a:cubicBezTo>
                    <a:cubicBezTo>
                      <a:pt x="513" y="1559"/>
                      <a:pt x="683" y="1960"/>
                      <a:pt x="1051" y="1960"/>
                    </a:cubicBezTo>
                    <a:cubicBezTo>
                      <a:pt x="1135" y="1960"/>
                      <a:pt x="1229" y="1939"/>
                      <a:pt x="1337" y="1893"/>
                    </a:cubicBezTo>
                    <a:cubicBezTo>
                      <a:pt x="1893" y="1666"/>
                      <a:pt x="2160" y="1049"/>
                      <a:pt x="1975" y="473"/>
                    </a:cubicBezTo>
                    <a:lnTo>
                      <a:pt x="1975" y="473"/>
                    </a:lnTo>
                    <a:cubicBezTo>
                      <a:pt x="1362" y="748"/>
                      <a:pt x="962" y="873"/>
                      <a:pt x="701" y="873"/>
                    </a:cubicBezTo>
                    <a:cubicBezTo>
                      <a:pt x="278" y="873"/>
                      <a:pt x="218" y="547"/>
                      <a:pt x="2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3">
  <p:cSld name="BLANK_1_1_1_1_1">
    <p:spTree>
      <p:nvGrpSpPr>
        <p:cNvPr id="1" name="Shape 1103"/>
        <p:cNvGrpSpPr/>
        <p:nvPr/>
      </p:nvGrpSpPr>
      <p:grpSpPr>
        <a:xfrm>
          <a:off x="0" y="0"/>
          <a:ext cx="0" cy="0"/>
          <a:chOff x="0" y="0"/>
          <a:chExt cx="0" cy="0"/>
        </a:xfrm>
      </p:grpSpPr>
      <p:pic>
        <p:nvPicPr>
          <p:cNvPr id="1104" name="Google Shape;1104;p17"/>
          <p:cNvPicPr preferRelativeResize="0"/>
          <p:nvPr/>
        </p:nvPicPr>
        <p:blipFill>
          <a:blip r:embed="rId2">
            <a:alphaModFix amt="58000"/>
          </a:blip>
          <a:stretch>
            <a:fillRect/>
          </a:stretch>
        </p:blipFill>
        <p:spPr>
          <a:xfrm>
            <a:off x="0" y="0"/>
            <a:ext cx="9144003" cy="5143501"/>
          </a:xfrm>
          <a:prstGeom prst="rect">
            <a:avLst/>
          </a:prstGeom>
          <a:noFill/>
          <a:ln>
            <a:noFill/>
          </a:ln>
        </p:spPr>
      </p:pic>
      <p:sp>
        <p:nvSpPr>
          <p:cNvPr id="1105" name="Google Shape;1105;p1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b="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1106" name="Google Shape;1106;p17"/>
          <p:cNvPicPr preferRelativeResize="0"/>
          <p:nvPr/>
        </p:nvPicPr>
        <p:blipFill>
          <a:blip r:embed="rId3">
            <a:alphaModFix/>
          </a:blip>
          <a:stretch>
            <a:fillRect/>
          </a:stretch>
        </p:blipFill>
        <p:spPr>
          <a:xfrm>
            <a:off x="-1665724" y="3464541"/>
            <a:ext cx="5295899" cy="2373384"/>
          </a:xfrm>
          <a:prstGeom prst="rect">
            <a:avLst/>
          </a:prstGeom>
          <a:noFill/>
          <a:ln>
            <a:noFill/>
          </a:ln>
        </p:spPr>
      </p:pic>
      <p:pic>
        <p:nvPicPr>
          <p:cNvPr id="1107" name="Google Shape;1107;p17"/>
          <p:cNvPicPr preferRelativeResize="0"/>
          <p:nvPr/>
        </p:nvPicPr>
        <p:blipFill>
          <a:blip r:embed="rId4">
            <a:alphaModFix/>
          </a:blip>
          <a:stretch>
            <a:fillRect/>
          </a:stretch>
        </p:blipFill>
        <p:spPr>
          <a:xfrm>
            <a:off x="1924051" y="4112364"/>
            <a:ext cx="5295899" cy="2251888"/>
          </a:xfrm>
          <a:prstGeom prst="rect">
            <a:avLst/>
          </a:prstGeom>
          <a:noFill/>
          <a:ln>
            <a:noFill/>
          </a:ln>
        </p:spPr>
      </p:pic>
      <p:pic>
        <p:nvPicPr>
          <p:cNvPr id="1108" name="Google Shape;1108;p17"/>
          <p:cNvPicPr preferRelativeResize="0"/>
          <p:nvPr/>
        </p:nvPicPr>
        <p:blipFill>
          <a:blip r:embed="rId5">
            <a:alphaModFix/>
          </a:blip>
          <a:stretch>
            <a:fillRect/>
          </a:stretch>
        </p:blipFill>
        <p:spPr>
          <a:xfrm flipH="1">
            <a:off x="6334126" y="4026526"/>
            <a:ext cx="5295897" cy="2290213"/>
          </a:xfrm>
          <a:prstGeom prst="rect">
            <a:avLst/>
          </a:prstGeom>
          <a:noFill/>
          <a:ln>
            <a:noFill/>
          </a:ln>
        </p:spPr>
      </p:pic>
      <p:sp>
        <p:nvSpPr>
          <p:cNvPr id="1109" name="Google Shape;1109;p17"/>
          <p:cNvSpPr/>
          <p:nvPr/>
        </p:nvSpPr>
        <p:spPr>
          <a:xfrm>
            <a:off x="-47625" y="-171450"/>
            <a:ext cx="3648075" cy="2457450"/>
          </a:xfrm>
          <a:custGeom>
            <a:avLst/>
            <a:gdLst/>
            <a:ahLst/>
            <a:cxnLst/>
            <a:rect l="l" t="t" r="r" b="b"/>
            <a:pathLst>
              <a:path w="145923" h="98298" extrusionOk="0">
                <a:moveTo>
                  <a:pt x="0" y="98298"/>
                </a:moveTo>
                <a:cubicBezTo>
                  <a:pt x="6958" y="86122"/>
                  <a:pt x="8763" y="71174"/>
                  <a:pt x="8763" y="57150"/>
                </a:cubicBezTo>
                <a:cubicBezTo>
                  <a:pt x="8763" y="52576"/>
                  <a:pt x="9144" y="48008"/>
                  <a:pt x="9144" y="43434"/>
                </a:cubicBezTo>
                <a:cubicBezTo>
                  <a:pt x="9144" y="41275"/>
                  <a:pt x="10940" y="38155"/>
                  <a:pt x="9144" y="36957"/>
                </a:cubicBezTo>
                <a:cubicBezTo>
                  <a:pt x="7401" y="35795"/>
                  <a:pt x="4529" y="37000"/>
                  <a:pt x="3048" y="38481"/>
                </a:cubicBezTo>
                <a:cubicBezTo>
                  <a:pt x="1128" y="40401"/>
                  <a:pt x="1857" y="46482"/>
                  <a:pt x="4572" y="46482"/>
                </a:cubicBezTo>
                <a:cubicBezTo>
                  <a:pt x="12625" y="46482"/>
                  <a:pt x="13736" y="33127"/>
                  <a:pt x="19431" y="27432"/>
                </a:cubicBezTo>
                <a:cubicBezTo>
                  <a:pt x="27448" y="19415"/>
                  <a:pt x="41622" y="21717"/>
                  <a:pt x="52959" y="21717"/>
                </a:cubicBezTo>
                <a:cubicBezTo>
                  <a:pt x="64067" y="21717"/>
                  <a:pt x="77432" y="25227"/>
                  <a:pt x="86106" y="18288"/>
                </a:cubicBezTo>
                <a:cubicBezTo>
                  <a:pt x="87993" y="16779"/>
                  <a:pt x="88420" y="12499"/>
                  <a:pt x="86487" y="11049"/>
                </a:cubicBezTo>
                <a:cubicBezTo>
                  <a:pt x="84849" y="9820"/>
                  <a:pt x="80099" y="12341"/>
                  <a:pt x="81153" y="14097"/>
                </a:cubicBezTo>
                <a:cubicBezTo>
                  <a:pt x="82993" y="17164"/>
                  <a:pt x="87912" y="16557"/>
                  <a:pt x="91440" y="17145"/>
                </a:cubicBezTo>
                <a:cubicBezTo>
                  <a:pt x="110220" y="20275"/>
                  <a:pt x="127452" y="4618"/>
                  <a:pt x="145923" y="0"/>
                </a:cubicBezTo>
              </a:path>
            </a:pathLst>
          </a:custGeom>
          <a:noFill/>
          <a:ln w="19050" cap="flat" cmpd="sng">
            <a:solidFill>
              <a:schemeClr val="accent5"/>
            </a:solidFill>
            <a:prstDash val="dash"/>
            <a:round/>
            <a:headEnd type="none" w="med" len="med"/>
            <a:tailEnd type="none" w="med" len="med"/>
          </a:ln>
        </p:spPr>
      </p:sp>
      <p:sp>
        <p:nvSpPr>
          <p:cNvPr id="1110" name="Google Shape;1110;p17"/>
          <p:cNvSpPr/>
          <p:nvPr/>
        </p:nvSpPr>
        <p:spPr>
          <a:xfrm>
            <a:off x="6172200" y="1257300"/>
            <a:ext cx="3267075" cy="4210050"/>
          </a:xfrm>
          <a:custGeom>
            <a:avLst/>
            <a:gdLst/>
            <a:ahLst/>
            <a:cxnLst/>
            <a:rect l="l" t="t" r="r" b="b"/>
            <a:pathLst>
              <a:path w="130683" h="168402" extrusionOk="0">
                <a:moveTo>
                  <a:pt x="0" y="168402"/>
                </a:moveTo>
                <a:cubicBezTo>
                  <a:pt x="8534" y="162428"/>
                  <a:pt x="19571" y="156410"/>
                  <a:pt x="22098" y="146304"/>
                </a:cubicBezTo>
                <a:cubicBezTo>
                  <a:pt x="22585" y="144356"/>
                  <a:pt x="21718" y="141896"/>
                  <a:pt x="20193" y="140589"/>
                </a:cubicBezTo>
                <a:cubicBezTo>
                  <a:pt x="18484" y="139124"/>
                  <a:pt x="14086" y="140274"/>
                  <a:pt x="13716" y="142494"/>
                </a:cubicBezTo>
                <a:cubicBezTo>
                  <a:pt x="13181" y="145703"/>
                  <a:pt x="18208" y="147696"/>
                  <a:pt x="21336" y="148590"/>
                </a:cubicBezTo>
                <a:cubicBezTo>
                  <a:pt x="33481" y="152060"/>
                  <a:pt x="45658" y="141748"/>
                  <a:pt x="57912" y="138684"/>
                </a:cubicBezTo>
                <a:cubicBezTo>
                  <a:pt x="70933" y="135429"/>
                  <a:pt x="87606" y="151848"/>
                  <a:pt x="97917" y="143256"/>
                </a:cubicBezTo>
                <a:cubicBezTo>
                  <a:pt x="107576" y="135207"/>
                  <a:pt x="100764" y="117866"/>
                  <a:pt x="98298" y="105537"/>
                </a:cubicBezTo>
                <a:cubicBezTo>
                  <a:pt x="96351" y="95803"/>
                  <a:pt x="105276" y="86789"/>
                  <a:pt x="106680" y="76962"/>
                </a:cubicBezTo>
                <a:cubicBezTo>
                  <a:pt x="108570" y="63733"/>
                  <a:pt x="99917" y="50685"/>
                  <a:pt x="100584" y="37338"/>
                </a:cubicBezTo>
                <a:cubicBezTo>
                  <a:pt x="101382" y="21372"/>
                  <a:pt x="125628" y="15166"/>
                  <a:pt x="130683" y="0"/>
                </a:cubicBezTo>
              </a:path>
            </a:pathLst>
          </a:custGeom>
          <a:noFill/>
          <a:ln w="19050" cap="flat" cmpd="sng">
            <a:solidFill>
              <a:schemeClr val="accent5"/>
            </a:solidFill>
            <a:prstDash val="dash"/>
            <a:round/>
            <a:headEnd type="none" w="med" len="med"/>
            <a:tailEnd type="none" w="med" len="med"/>
          </a:ln>
        </p:spPr>
      </p:sp>
      <p:grpSp>
        <p:nvGrpSpPr>
          <p:cNvPr id="1111" name="Google Shape;1111;p17"/>
          <p:cNvGrpSpPr/>
          <p:nvPr/>
        </p:nvGrpSpPr>
        <p:grpSpPr>
          <a:xfrm rot="2107164" flipH="1">
            <a:off x="8199541" y="131935"/>
            <a:ext cx="1225778" cy="1372031"/>
            <a:chOff x="4138184" y="930105"/>
            <a:chExt cx="3868174" cy="4329704"/>
          </a:xfrm>
        </p:grpSpPr>
        <p:sp>
          <p:nvSpPr>
            <p:cNvPr id="1112" name="Google Shape;1112;p17"/>
            <p:cNvSpPr/>
            <p:nvPr/>
          </p:nvSpPr>
          <p:spPr>
            <a:xfrm>
              <a:off x="4368726" y="3122987"/>
              <a:ext cx="2187893" cy="2136822"/>
            </a:xfrm>
            <a:custGeom>
              <a:avLst/>
              <a:gdLst/>
              <a:ahLst/>
              <a:cxnLst/>
              <a:rect l="l" t="t" r="r" b="b"/>
              <a:pathLst>
                <a:path w="101444" h="99076" extrusionOk="0">
                  <a:moveTo>
                    <a:pt x="14196" y="0"/>
                  </a:moveTo>
                  <a:lnTo>
                    <a:pt x="13949" y="247"/>
                  </a:lnTo>
                  <a:cubicBezTo>
                    <a:pt x="13167" y="1029"/>
                    <a:pt x="14217" y="2900"/>
                    <a:pt x="15657" y="4361"/>
                  </a:cubicBezTo>
                  <a:lnTo>
                    <a:pt x="47276" y="36103"/>
                  </a:lnTo>
                  <a:lnTo>
                    <a:pt x="49374" y="38223"/>
                  </a:lnTo>
                  <a:cubicBezTo>
                    <a:pt x="38492" y="44025"/>
                    <a:pt x="28062" y="50051"/>
                    <a:pt x="19956" y="55257"/>
                  </a:cubicBezTo>
                  <a:lnTo>
                    <a:pt x="640" y="54413"/>
                  </a:lnTo>
                  <a:lnTo>
                    <a:pt x="495" y="54577"/>
                  </a:lnTo>
                  <a:cubicBezTo>
                    <a:pt x="1" y="55194"/>
                    <a:pt x="105" y="56080"/>
                    <a:pt x="722" y="56574"/>
                  </a:cubicBezTo>
                  <a:lnTo>
                    <a:pt x="8806" y="63012"/>
                  </a:lnTo>
                  <a:cubicBezTo>
                    <a:pt x="3808" y="66983"/>
                    <a:pt x="3602" y="68320"/>
                    <a:pt x="3972" y="69060"/>
                  </a:cubicBezTo>
                  <a:cubicBezTo>
                    <a:pt x="4166" y="69418"/>
                    <a:pt x="4567" y="69740"/>
                    <a:pt x="5666" y="69740"/>
                  </a:cubicBezTo>
                  <a:cubicBezTo>
                    <a:pt x="6782" y="69740"/>
                    <a:pt x="8617" y="69408"/>
                    <a:pt x="11686" y="68443"/>
                  </a:cubicBezTo>
                  <a:lnTo>
                    <a:pt x="12489" y="78729"/>
                  </a:lnTo>
                  <a:cubicBezTo>
                    <a:pt x="12530" y="79121"/>
                    <a:pt x="12695" y="79470"/>
                    <a:pt x="12983" y="79717"/>
                  </a:cubicBezTo>
                  <a:cubicBezTo>
                    <a:pt x="13234" y="79932"/>
                    <a:pt x="13548" y="80054"/>
                    <a:pt x="13884" y="80054"/>
                  </a:cubicBezTo>
                  <a:cubicBezTo>
                    <a:pt x="13932" y="80054"/>
                    <a:pt x="13982" y="80051"/>
                    <a:pt x="14031" y="80046"/>
                  </a:cubicBezTo>
                  <a:lnTo>
                    <a:pt x="14237" y="80026"/>
                  </a:lnTo>
                  <a:lnTo>
                    <a:pt x="14258" y="79985"/>
                  </a:lnTo>
                  <a:lnTo>
                    <a:pt x="14319" y="79985"/>
                  </a:lnTo>
                  <a:lnTo>
                    <a:pt x="21561" y="68176"/>
                  </a:lnTo>
                  <a:lnTo>
                    <a:pt x="21582" y="68176"/>
                  </a:lnTo>
                  <a:lnTo>
                    <a:pt x="24421" y="63527"/>
                  </a:lnTo>
                  <a:cubicBezTo>
                    <a:pt x="33163" y="59762"/>
                    <a:pt x="43902" y="54558"/>
                    <a:pt x="54703" y="48838"/>
                  </a:cubicBezTo>
                  <a:lnTo>
                    <a:pt x="55505" y="52007"/>
                  </a:lnTo>
                  <a:lnTo>
                    <a:pt x="63981" y="95351"/>
                  </a:lnTo>
                  <a:cubicBezTo>
                    <a:pt x="64351" y="97244"/>
                    <a:pt x="65236" y="99076"/>
                    <a:pt x="66265" y="99076"/>
                  </a:cubicBezTo>
                  <a:lnTo>
                    <a:pt x="66430" y="99076"/>
                  </a:lnTo>
                  <a:lnTo>
                    <a:pt x="66759" y="99013"/>
                  </a:lnTo>
                  <a:lnTo>
                    <a:pt x="66759" y="98994"/>
                  </a:lnTo>
                  <a:lnTo>
                    <a:pt x="66800" y="98994"/>
                  </a:lnTo>
                  <a:lnTo>
                    <a:pt x="68322" y="70645"/>
                  </a:lnTo>
                  <a:cubicBezTo>
                    <a:pt x="68671" y="70480"/>
                    <a:pt x="69000" y="70294"/>
                    <a:pt x="69351" y="70110"/>
                  </a:cubicBezTo>
                  <a:cubicBezTo>
                    <a:pt x="69433" y="70069"/>
                    <a:pt x="69515" y="70028"/>
                    <a:pt x="69576" y="69987"/>
                  </a:cubicBezTo>
                  <a:cubicBezTo>
                    <a:pt x="71614" y="68917"/>
                    <a:pt x="73444" y="67785"/>
                    <a:pt x="74760" y="66797"/>
                  </a:cubicBezTo>
                  <a:cubicBezTo>
                    <a:pt x="76777" y="65296"/>
                    <a:pt x="76839" y="64679"/>
                    <a:pt x="76633" y="64287"/>
                  </a:cubicBezTo>
                  <a:cubicBezTo>
                    <a:pt x="76511" y="64078"/>
                    <a:pt x="76301" y="63892"/>
                    <a:pt x="75762" y="63892"/>
                  </a:cubicBezTo>
                  <a:cubicBezTo>
                    <a:pt x="75297" y="63892"/>
                    <a:pt x="74590" y="64030"/>
                    <a:pt x="73485" y="64411"/>
                  </a:cubicBezTo>
                  <a:cubicBezTo>
                    <a:pt x="72107" y="64905"/>
                    <a:pt x="70379" y="65667"/>
                    <a:pt x="68548" y="66613"/>
                  </a:cubicBezTo>
                  <a:lnTo>
                    <a:pt x="68753" y="62910"/>
                  </a:lnTo>
                  <a:lnTo>
                    <a:pt x="68816" y="62888"/>
                  </a:lnTo>
                  <a:lnTo>
                    <a:pt x="68816" y="62024"/>
                  </a:lnTo>
                  <a:cubicBezTo>
                    <a:pt x="68877" y="61983"/>
                    <a:pt x="68939" y="61964"/>
                    <a:pt x="69022" y="61922"/>
                  </a:cubicBezTo>
                  <a:cubicBezTo>
                    <a:pt x="69617" y="61634"/>
                    <a:pt x="70235" y="61325"/>
                    <a:pt x="70852" y="60996"/>
                  </a:cubicBezTo>
                  <a:cubicBezTo>
                    <a:pt x="71263" y="60770"/>
                    <a:pt x="71655" y="60565"/>
                    <a:pt x="72045" y="60338"/>
                  </a:cubicBezTo>
                  <a:cubicBezTo>
                    <a:pt x="73589" y="59474"/>
                    <a:pt x="74966" y="58590"/>
                    <a:pt x="76016" y="57808"/>
                  </a:cubicBezTo>
                  <a:cubicBezTo>
                    <a:pt x="76345" y="57561"/>
                    <a:pt x="76592" y="57355"/>
                    <a:pt x="76818" y="57169"/>
                  </a:cubicBezTo>
                  <a:cubicBezTo>
                    <a:pt x="78052" y="56100"/>
                    <a:pt x="78073" y="55606"/>
                    <a:pt x="77909" y="55277"/>
                  </a:cubicBezTo>
                  <a:cubicBezTo>
                    <a:pt x="77789" y="55071"/>
                    <a:pt x="77583" y="54893"/>
                    <a:pt x="77062" y="54893"/>
                  </a:cubicBezTo>
                  <a:cubicBezTo>
                    <a:pt x="76598" y="54893"/>
                    <a:pt x="75885" y="55034"/>
                    <a:pt x="74760" y="55422"/>
                  </a:cubicBezTo>
                  <a:cubicBezTo>
                    <a:pt x="74472" y="55524"/>
                    <a:pt x="74143" y="55647"/>
                    <a:pt x="73814" y="55771"/>
                  </a:cubicBezTo>
                  <a:cubicBezTo>
                    <a:pt x="72437" y="56305"/>
                    <a:pt x="70852" y="57046"/>
                    <a:pt x="69227" y="57910"/>
                  </a:cubicBezTo>
                  <a:cubicBezTo>
                    <a:pt x="69145" y="57951"/>
                    <a:pt x="69083" y="57992"/>
                    <a:pt x="69000" y="58033"/>
                  </a:cubicBezTo>
                  <a:lnTo>
                    <a:pt x="69186" y="54906"/>
                  </a:lnTo>
                  <a:cubicBezTo>
                    <a:pt x="69741" y="54618"/>
                    <a:pt x="70297" y="54330"/>
                    <a:pt x="70873" y="54023"/>
                  </a:cubicBezTo>
                  <a:cubicBezTo>
                    <a:pt x="70975" y="53982"/>
                    <a:pt x="71531" y="53672"/>
                    <a:pt x="72333" y="53220"/>
                  </a:cubicBezTo>
                  <a:cubicBezTo>
                    <a:pt x="75501" y="51431"/>
                    <a:pt x="82578" y="47212"/>
                    <a:pt x="81673" y="45506"/>
                  </a:cubicBezTo>
                  <a:cubicBezTo>
                    <a:pt x="81501" y="45181"/>
                    <a:pt x="81095" y="45043"/>
                    <a:pt x="80528" y="45043"/>
                  </a:cubicBezTo>
                  <a:cubicBezTo>
                    <a:pt x="79873" y="45043"/>
                    <a:pt x="79003" y="45228"/>
                    <a:pt x="78032" y="45526"/>
                  </a:cubicBezTo>
                  <a:cubicBezTo>
                    <a:pt x="75029" y="46431"/>
                    <a:pt x="71038" y="48386"/>
                    <a:pt x="69494" y="49187"/>
                  </a:cubicBezTo>
                  <a:lnTo>
                    <a:pt x="69535" y="48323"/>
                  </a:lnTo>
                  <a:lnTo>
                    <a:pt x="69659" y="45917"/>
                  </a:lnTo>
                  <a:lnTo>
                    <a:pt x="69968" y="40424"/>
                  </a:lnTo>
                  <a:cubicBezTo>
                    <a:pt x="70009" y="40404"/>
                    <a:pt x="70029" y="40382"/>
                    <a:pt x="70070" y="40363"/>
                  </a:cubicBezTo>
                  <a:cubicBezTo>
                    <a:pt x="70379" y="40198"/>
                    <a:pt x="70709" y="39992"/>
                    <a:pt x="71038" y="39806"/>
                  </a:cubicBezTo>
                  <a:cubicBezTo>
                    <a:pt x="71222" y="39683"/>
                    <a:pt x="71428" y="39581"/>
                    <a:pt x="71614" y="39477"/>
                  </a:cubicBezTo>
                  <a:cubicBezTo>
                    <a:pt x="71675" y="39436"/>
                    <a:pt x="71757" y="39395"/>
                    <a:pt x="71839" y="39334"/>
                  </a:cubicBezTo>
                  <a:cubicBezTo>
                    <a:pt x="74020" y="38059"/>
                    <a:pt x="76222" y="36762"/>
                    <a:pt x="78381" y="35467"/>
                  </a:cubicBezTo>
                  <a:cubicBezTo>
                    <a:pt x="88338" y="29418"/>
                    <a:pt x="101443" y="20860"/>
                    <a:pt x="100826" y="17898"/>
                  </a:cubicBezTo>
                  <a:lnTo>
                    <a:pt x="100846" y="17528"/>
                  </a:lnTo>
                  <a:lnTo>
                    <a:pt x="100703" y="17610"/>
                  </a:lnTo>
                  <a:cubicBezTo>
                    <a:pt x="100440" y="17209"/>
                    <a:pt x="99845" y="17029"/>
                    <a:pt x="98986" y="17029"/>
                  </a:cubicBezTo>
                  <a:cubicBezTo>
                    <a:pt x="92656" y="17029"/>
                    <a:pt x="72016" y="26829"/>
                    <a:pt x="64825" y="30343"/>
                  </a:cubicBezTo>
                  <a:lnTo>
                    <a:pt x="58406" y="26497"/>
                  </a:lnTo>
                  <a:lnTo>
                    <a:pt x="57748" y="26105"/>
                  </a:lnTo>
                  <a:cubicBezTo>
                    <a:pt x="60258" y="24706"/>
                    <a:pt x="68177" y="20098"/>
                    <a:pt x="67231" y="18309"/>
                  </a:cubicBezTo>
                  <a:cubicBezTo>
                    <a:pt x="67094" y="18044"/>
                    <a:pt x="66825" y="17807"/>
                    <a:pt x="66112" y="17807"/>
                  </a:cubicBezTo>
                  <a:cubicBezTo>
                    <a:pt x="65440" y="17807"/>
                    <a:pt x="64371" y="18018"/>
                    <a:pt x="62644" y="18617"/>
                  </a:cubicBezTo>
                  <a:cubicBezTo>
                    <a:pt x="60258" y="19440"/>
                    <a:pt x="57233" y="20819"/>
                    <a:pt x="54106" y="22465"/>
                  </a:cubicBezTo>
                  <a:cubicBezTo>
                    <a:pt x="53675" y="22690"/>
                    <a:pt x="53263" y="22937"/>
                    <a:pt x="52830" y="23164"/>
                  </a:cubicBezTo>
                  <a:lnTo>
                    <a:pt x="51061" y="22095"/>
                  </a:lnTo>
                  <a:lnTo>
                    <a:pt x="50156" y="21560"/>
                  </a:lnTo>
                  <a:cubicBezTo>
                    <a:pt x="52111" y="20510"/>
                    <a:pt x="53859" y="19420"/>
                    <a:pt x="55135" y="18474"/>
                  </a:cubicBezTo>
                  <a:cubicBezTo>
                    <a:pt x="57172" y="16952"/>
                    <a:pt x="57233" y="16334"/>
                    <a:pt x="57007" y="15943"/>
                  </a:cubicBezTo>
                  <a:cubicBezTo>
                    <a:pt x="56872" y="15689"/>
                    <a:pt x="56560" y="15582"/>
                    <a:pt x="56131" y="15582"/>
                  </a:cubicBezTo>
                  <a:cubicBezTo>
                    <a:pt x="54095" y="15582"/>
                    <a:pt x="49414" y="17998"/>
                    <a:pt x="48326" y="18576"/>
                  </a:cubicBezTo>
                  <a:cubicBezTo>
                    <a:pt x="47770" y="18885"/>
                    <a:pt x="47215" y="19193"/>
                    <a:pt x="46700" y="19481"/>
                  </a:cubicBezTo>
                  <a:lnTo>
                    <a:pt x="43120" y="17342"/>
                  </a:lnTo>
                  <a:lnTo>
                    <a:pt x="42771" y="17136"/>
                  </a:lnTo>
                  <a:cubicBezTo>
                    <a:pt x="44972" y="15902"/>
                    <a:pt x="49498" y="13186"/>
                    <a:pt x="48839" y="11952"/>
                  </a:cubicBezTo>
                  <a:cubicBezTo>
                    <a:pt x="48704" y="11699"/>
                    <a:pt x="48395" y="11592"/>
                    <a:pt x="47970" y="11592"/>
                  </a:cubicBezTo>
                  <a:cubicBezTo>
                    <a:pt x="45937" y="11592"/>
                    <a:pt x="41247" y="14028"/>
                    <a:pt x="40158" y="14606"/>
                  </a:cubicBezTo>
                  <a:cubicBezTo>
                    <a:pt x="39870" y="14750"/>
                    <a:pt x="39582" y="14894"/>
                    <a:pt x="39315" y="15059"/>
                  </a:cubicBezTo>
                  <a:lnTo>
                    <a:pt x="14196" y="0"/>
                  </a:lnTo>
                  <a:close/>
                </a:path>
              </a:pathLst>
            </a:custGeom>
            <a:solidFill>
              <a:srgbClr val="13394F">
                <a:alpha val="34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13" name="Google Shape;1113;p17"/>
            <p:cNvGrpSpPr/>
            <p:nvPr/>
          </p:nvGrpSpPr>
          <p:grpSpPr>
            <a:xfrm>
              <a:off x="4138184" y="930105"/>
              <a:ext cx="3868174" cy="3755764"/>
              <a:chOff x="4138184" y="930105"/>
              <a:chExt cx="3868174" cy="3755764"/>
            </a:xfrm>
          </p:grpSpPr>
          <p:sp>
            <p:nvSpPr>
              <p:cNvPr id="1114" name="Google Shape;1114;p17"/>
              <p:cNvSpPr/>
              <p:nvPr/>
            </p:nvSpPr>
            <p:spPr>
              <a:xfrm>
                <a:off x="4138184" y="930105"/>
                <a:ext cx="3868174" cy="3755764"/>
              </a:xfrm>
              <a:custGeom>
                <a:avLst/>
                <a:gdLst/>
                <a:ahLst/>
                <a:cxnLst/>
                <a:rect l="l" t="t" r="r" b="b"/>
                <a:pathLst>
                  <a:path w="179352" h="174140" extrusionOk="0">
                    <a:moveTo>
                      <a:pt x="24442" y="1"/>
                    </a:moveTo>
                    <a:lnTo>
                      <a:pt x="24442" y="1"/>
                    </a:lnTo>
                    <a:cubicBezTo>
                      <a:pt x="23537" y="886"/>
                      <a:pt x="24915" y="3704"/>
                      <a:pt x="27466" y="6276"/>
                    </a:cubicBezTo>
                    <a:lnTo>
                      <a:pt x="88011" y="67066"/>
                    </a:lnTo>
                    <a:cubicBezTo>
                      <a:pt x="87846" y="67170"/>
                      <a:pt x="87660" y="67252"/>
                      <a:pt x="87495" y="67354"/>
                    </a:cubicBezTo>
                    <a:cubicBezTo>
                      <a:pt x="67109" y="78175"/>
                      <a:pt x="48778" y="88832"/>
                      <a:pt x="34748" y="97842"/>
                    </a:cubicBezTo>
                    <a:lnTo>
                      <a:pt x="598" y="96361"/>
                    </a:lnTo>
                    <a:lnTo>
                      <a:pt x="598" y="96361"/>
                    </a:lnTo>
                    <a:cubicBezTo>
                      <a:pt x="1" y="97123"/>
                      <a:pt x="124" y="98254"/>
                      <a:pt x="886" y="98871"/>
                    </a:cubicBezTo>
                    <a:lnTo>
                      <a:pt x="15967" y="110885"/>
                    </a:lnTo>
                    <a:cubicBezTo>
                      <a:pt x="9403" y="115987"/>
                      <a:pt x="6029" y="119670"/>
                      <a:pt x="6852" y="121253"/>
                    </a:cubicBezTo>
                    <a:cubicBezTo>
                      <a:pt x="7150" y="121805"/>
                      <a:pt x="7957" y="122070"/>
                      <a:pt x="9222" y="122070"/>
                    </a:cubicBezTo>
                    <a:cubicBezTo>
                      <a:pt x="11547" y="122070"/>
                      <a:pt x="15419" y="121177"/>
                      <a:pt x="20534" y="119525"/>
                    </a:cubicBezTo>
                    <a:lnTo>
                      <a:pt x="22056" y="138720"/>
                    </a:lnTo>
                    <a:cubicBezTo>
                      <a:pt x="22114" y="139657"/>
                      <a:pt x="22914" y="140372"/>
                      <a:pt x="23840" y="140372"/>
                    </a:cubicBezTo>
                    <a:cubicBezTo>
                      <a:pt x="23889" y="140372"/>
                      <a:pt x="23939" y="140370"/>
                      <a:pt x="23990" y="140366"/>
                    </a:cubicBezTo>
                    <a:lnTo>
                      <a:pt x="41866" y="111255"/>
                    </a:lnTo>
                    <a:cubicBezTo>
                      <a:pt x="57172" y="104672"/>
                      <a:pt x="76284" y="95477"/>
                      <a:pt x="96671" y="84635"/>
                    </a:cubicBezTo>
                    <a:lnTo>
                      <a:pt x="97041" y="84451"/>
                    </a:lnTo>
                    <a:lnTo>
                      <a:pt x="113397" y="168117"/>
                    </a:lnTo>
                    <a:cubicBezTo>
                      <a:pt x="114067" y="171506"/>
                      <a:pt x="115529" y="174140"/>
                      <a:pt x="116736" y="174140"/>
                    </a:cubicBezTo>
                    <a:cubicBezTo>
                      <a:pt x="116789" y="174140"/>
                      <a:pt x="116842" y="174134"/>
                      <a:pt x="116894" y="174124"/>
                    </a:cubicBezTo>
                    <a:lnTo>
                      <a:pt x="119651" y="123949"/>
                    </a:lnTo>
                    <a:cubicBezTo>
                      <a:pt x="120493" y="123538"/>
                      <a:pt x="121379" y="123085"/>
                      <a:pt x="122263" y="122633"/>
                    </a:cubicBezTo>
                    <a:cubicBezTo>
                      <a:pt x="129608" y="118724"/>
                      <a:pt x="135080" y="114629"/>
                      <a:pt x="134463" y="113477"/>
                    </a:cubicBezTo>
                    <a:cubicBezTo>
                      <a:pt x="134356" y="113272"/>
                      <a:pt x="134065" y="113175"/>
                      <a:pt x="133616" y="113175"/>
                    </a:cubicBezTo>
                    <a:cubicBezTo>
                      <a:pt x="131540" y="113175"/>
                      <a:pt x="126100" y="115259"/>
                      <a:pt x="120062" y="118456"/>
                    </a:cubicBezTo>
                    <a:cubicBezTo>
                      <a:pt x="120021" y="118477"/>
                      <a:pt x="119980" y="118497"/>
                      <a:pt x="119958" y="118518"/>
                    </a:cubicBezTo>
                    <a:lnTo>
                      <a:pt x="120493" y="108663"/>
                    </a:lnTo>
                    <a:cubicBezTo>
                      <a:pt x="121790" y="108046"/>
                      <a:pt x="123148" y="107388"/>
                      <a:pt x="124525" y="106647"/>
                    </a:cubicBezTo>
                    <a:cubicBezTo>
                      <a:pt x="131871" y="102738"/>
                      <a:pt x="137343" y="98645"/>
                      <a:pt x="136726" y="97493"/>
                    </a:cubicBezTo>
                    <a:cubicBezTo>
                      <a:pt x="136619" y="97288"/>
                      <a:pt x="136328" y="97191"/>
                      <a:pt x="135878" y="97191"/>
                    </a:cubicBezTo>
                    <a:cubicBezTo>
                      <a:pt x="133802" y="97191"/>
                      <a:pt x="128362" y="99275"/>
                      <a:pt x="122325" y="102472"/>
                    </a:cubicBezTo>
                    <a:cubicBezTo>
                      <a:pt x="121790" y="102760"/>
                      <a:pt x="121296" y="103026"/>
                      <a:pt x="120781" y="103314"/>
                    </a:cubicBezTo>
                    <a:lnTo>
                      <a:pt x="121193" y="96012"/>
                    </a:lnTo>
                    <a:cubicBezTo>
                      <a:pt x="122304" y="95456"/>
                      <a:pt x="123415" y="94880"/>
                      <a:pt x="124567" y="94284"/>
                    </a:cubicBezTo>
                    <a:cubicBezTo>
                      <a:pt x="135922" y="88256"/>
                      <a:pt x="144357" y="81919"/>
                      <a:pt x="143411" y="80150"/>
                    </a:cubicBezTo>
                    <a:cubicBezTo>
                      <a:pt x="143244" y="79835"/>
                      <a:pt x="142793" y="79685"/>
                      <a:pt x="142100" y="79685"/>
                    </a:cubicBezTo>
                    <a:cubicBezTo>
                      <a:pt x="138947" y="79685"/>
                      <a:pt x="130787" y="82791"/>
                      <a:pt x="121645" y="87597"/>
                    </a:cubicBezTo>
                    <a:lnTo>
                      <a:pt x="122592" y="70338"/>
                    </a:lnTo>
                    <a:cubicBezTo>
                      <a:pt x="156269" y="51020"/>
                      <a:pt x="179351" y="34583"/>
                      <a:pt x="177314" y="30736"/>
                    </a:cubicBezTo>
                    <a:cubicBezTo>
                      <a:pt x="177018" y="30181"/>
                      <a:pt x="176211" y="29913"/>
                      <a:pt x="174939" y="29913"/>
                    </a:cubicBezTo>
                    <a:cubicBezTo>
                      <a:pt x="167445" y="29913"/>
                      <a:pt x="143845" y="39208"/>
                      <a:pt x="114157" y="53735"/>
                    </a:cubicBezTo>
                    <a:lnTo>
                      <a:pt x="100148" y="45342"/>
                    </a:lnTo>
                    <a:cubicBezTo>
                      <a:pt x="110887" y="39521"/>
                      <a:pt x="118704" y="33575"/>
                      <a:pt x="117778" y="31868"/>
                    </a:cubicBezTo>
                    <a:cubicBezTo>
                      <a:pt x="117614" y="31554"/>
                      <a:pt x="117165" y="31405"/>
                      <a:pt x="116475" y="31405"/>
                    </a:cubicBezTo>
                    <a:cubicBezTo>
                      <a:pt x="113272" y="31405"/>
                      <a:pt x="104861" y="34623"/>
                      <a:pt x="95519" y="39582"/>
                    </a:cubicBezTo>
                    <a:cubicBezTo>
                      <a:pt x="94635" y="40056"/>
                      <a:pt x="93749" y="40528"/>
                      <a:pt x="92885" y="41002"/>
                    </a:cubicBezTo>
                    <a:lnTo>
                      <a:pt x="86653" y="37258"/>
                    </a:lnTo>
                    <a:cubicBezTo>
                      <a:pt x="86919" y="37134"/>
                      <a:pt x="87188" y="36990"/>
                      <a:pt x="87476" y="36846"/>
                    </a:cubicBezTo>
                    <a:cubicBezTo>
                      <a:pt x="94819" y="32938"/>
                      <a:pt x="100272" y="28843"/>
                      <a:pt x="99674" y="27691"/>
                    </a:cubicBezTo>
                    <a:cubicBezTo>
                      <a:pt x="99564" y="27486"/>
                      <a:pt x="99270" y="27389"/>
                      <a:pt x="98819" y="27389"/>
                    </a:cubicBezTo>
                    <a:cubicBezTo>
                      <a:pt x="96732" y="27389"/>
                      <a:pt x="91292" y="29473"/>
                      <a:pt x="85254" y="32669"/>
                    </a:cubicBezTo>
                    <a:cubicBezTo>
                      <a:pt x="84122" y="33287"/>
                      <a:pt x="83032" y="33884"/>
                      <a:pt x="82003" y="34480"/>
                    </a:cubicBezTo>
                    <a:lnTo>
                      <a:pt x="73569" y="29440"/>
                    </a:lnTo>
                    <a:cubicBezTo>
                      <a:pt x="80605" y="25634"/>
                      <a:pt x="85748" y="21725"/>
                      <a:pt x="85150" y="20614"/>
                    </a:cubicBezTo>
                    <a:cubicBezTo>
                      <a:pt x="85044" y="20409"/>
                      <a:pt x="84753" y="20312"/>
                      <a:pt x="84305" y="20312"/>
                    </a:cubicBezTo>
                    <a:cubicBezTo>
                      <a:pt x="82231" y="20312"/>
                      <a:pt x="76790" y="22400"/>
                      <a:pt x="70750" y="25614"/>
                    </a:cubicBezTo>
                    <a:cubicBezTo>
                      <a:pt x="70113" y="25943"/>
                      <a:pt x="69496" y="26292"/>
                      <a:pt x="68878" y="26621"/>
                    </a:cubicBezTo>
                    <a:lnTo>
                      <a:pt x="68878" y="26621"/>
                    </a:lnTo>
                    <a:lnTo>
                      <a:pt x="244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17"/>
              <p:cNvSpPr/>
              <p:nvPr/>
            </p:nvSpPr>
            <p:spPr>
              <a:xfrm>
                <a:off x="4286848" y="1607173"/>
                <a:ext cx="3675555" cy="3078221"/>
              </a:xfrm>
              <a:custGeom>
                <a:avLst/>
                <a:gdLst/>
                <a:ahLst/>
                <a:cxnLst/>
                <a:rect l="l" t="t" r="r" b="b"/>
                <a:pathLst>
                  <a:path w="170421" h="142725" extrusionOk="0">
                    <a:moveTo>
                      <a:pt x="170421" y="1"/>
                    </a:moveTo>
                    <a:lnTo>
                      <a:pt x="63" y="88914"/>
                    </a:lnTo>
                    <a:lnTo>
                      <a:pt x="63" y="88914"/>
                    </a:lnTo>
                    <a:cubicBezTo>
                      <a:pt x="0" y="89243"/>
                      <a:pt x="0" y="89531"/>
                      <a:pt x="124" y="89758"/>
                    </a:cubicBezTo>
                    <a:cubicBezTo>
                      <a:pt x="423" y="90320"/>
                      <a:pt x="1237" y="90589"/>
                      <a:pt x="2515" y="90589"/>
                    </a:cubicBezTo>
                    <a:cubicBezTo>
                      <a:pt x="4841" y="90589"/>
                      <a:pt x="8706" y="89697"/>
                      <a:pt x="13805" y="88050"/>
                    </a:cubicBezTo>
                    <a:lnTo>
                      <a:pt x="15306" y="107245"/>
                    </a:lnTo>
                    <a:cubicBezTo>
                      <a:pt x="15384" y="108182"/>
                      <a:pt x="16167" y="108897"/>
                      <a:pt x="17090" y="108897"/>
                    </a:cubicBezTo>
                    <a:cubicBezTo>
                      <a:pt x="17140" y="108897"/>
                      <a:pt x="17190" y="108895"/>
                      <a:pt x="17240" y="108891"/>
                    </a:cubicBezTo>
                    <a:lnTo>
                      <a:pt x="35097" y="79801"/>
                    </a:lnTo>
                    <a:cubicBezTo>
                      <a:pt x="50383" y="73238"/>
                      <a:pt x="69452" y="64043"/>
                      <a:pt x="89819" y="53222"/>
                    </a:cubicBezTo>
                    <a:lnTo>
                      <a:pt x="90189" y="53036"/>
                    </a:lnTo>
                    <a:lnTo>
                      <a:pt x="106565" y="136683"/>
                    </a:lnTo>
                    <a:cubicBezTo>
                      <a:pt x="107237" y="140103"/>
                      <a:pt x="108726" y="142724"/>
                      <a:pt x="109918" y="142724"/>
                    </a:cubicBezTo>
                    <a:cubicBezTo>
                      <a:pt x="109966" y="142724"/>
                      <a:pt x="110014" y="142720"/>
                      <a:pt x="110062" y="142711"/>
                    </a:cubicBezTo>
                    <a:lnTo>
                      <a:pt x="112799" y="92556"/>
                    </a:lnTo>
                    <a:cubicBezTo>
                      <a:pt x="113641" y="92123"/>
                      <a:pt x="114505" y="91692"/>
                      <a:pt x="115391" y="91218"/>
                    </a:cubicBezTo>
                    <a:cubicBezTo>
                      <a:pt x="122734" y="87331"/>
                      <a:pt x="128187" y="83236"/>
                      <a:pt x="127570" y="82084"/>
                    </a:cubicBezTo>
                    <a:cubicBezTo>
                      <a:pt x="127463" y="81878"/>
                      <a:pt x="127170" y="81780"/>
                      <a:pt x="126718" y="81780"/>
                    </a:cubicBezTo>
                    <a:cubicBezTo>
                      <a:pt x="124642" y="81780"/>
                      <a:pt x="119221" y="83852"/>
                      <a:pt x="113189" y="87063"/>
                    </a:cubicBezTo>
                    <a:cubicBezTo>
                      <a:pt x="113148" y="87084"/>
                      <a:pt x="113128" y="87104"/>
                      <a:pt x="113087" y="87104"/>
                    </a:cubicBezTo>
                    <a:lnTo>
                      <a:pt x="113622" y="77250"/>
                    </a:lnTo>
                    <a:cubicBezTo>
                      <a:pt x="114917" y="76653"/>
                      <a:pt x="116255" y="75975"/>
                      <a:pt x="117654" y="75234"/>
                    </a:cubicBezTo>
                    <a:cubicBezTo>
                      <a:pt x="124997" y="71345"/>
                      <a:pt x="130450" y="67252"/>
                      <a:pt x="129833" y="66100"/>
                    </a:cubicBezTo>
                    <a:cubicBezTo>
                      <a:pt x="129723" y="65895"/>
                      <a:pt x="129429" y="65798"/>
                      <a:pt x="128978" y="65798"/>
                    </a:cubicBezTo>
                    <a:cubicBezTo>
                      <a:pt x="126896" y="65798"/>
                      <a:pt x="121469" y="67882"/>
                      <a:pt x="115432" y="71079"/>
                    </a:cubicBezTo>
                    <a:cubicBezTo>
                      <a:pt x="114917" y="71367"/>
                      <a:pt x="114403" y="71633"/>
                      <a:pt x="113910" y="71921"/>
                    </a:cubicBezTo>
                    <a:lnTo>
                      <a:pt x="114300" y="64619"/>
                    </a:lnTo>
                    <a:cubicBezTo>
                      <a:pt x="115411" y="64063"/>
                      <a:pt x="116543" y="63487"/>
                      <a:pt x="117674" y="62870"/>
                    </a:cubicBezTo>
                    <a:cubicBezTo>
                      <a:pt x="129010" y="56863"/>
                      <a:pt x="137444" y="50548"/>
                      <a:pt x="136498" y="48757"/>
                    </a:cubicBezTo>
                    <a:cubicBezTo>
                      <a:pt x="136331" y="48442"/>
                      <a:pt x="135880" y="48292"/>
                      <a:pt x="135187" y="48292"/>
                    </a:cubicBezTo>
                    <a:cubicBezTo>
                      <a:pt x="132034" y="48292"/>
                      <a:pt x="123877" y="51398"/>
                      <a:pt x="114752" y="56204"/>
                    </a:cubicBezTo>
                    <a:lnTo>
                      <a:pt x="114752" y="56204"/>
                    </a:lnTo>
                    <a:lnTo>
                      <a:pt x="115699" y="38965"/>
                    </a:lnTo>
                    <a:cubicBezTo>
                      <a:pt x="147791" y="20532"/>
                      <a:pt x="170236" y="4754"/>
                      <a:pt x="1704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17"/>
              <p:cNvSpPr/>
              <p:nvPr/>
            </p:nvSpPr>
            <p:spPr>
              <a:xfrm>
                <a:off x="7647367" y="1641789"/>
                <a:ext cx="157982" cy="168636"/>
              </a:xfrm>
              <a:custGeom>
                <a:avLst/>
                <a:gdLst/>
                <a:ahLst/>
                <a:cxnLst/>
                <a:rect l="l" t="t" r="r" b="b"/>
                <a:pathLst>
                  <a:path w="7325" h="7819" extrusionOk="0">
                    <a:moveTo>
                      <a:pt x="3498" y="1"/>
                    </a:moveTo>
                    <a:lnTo>
                      <a:pt x="1" y="1421"/>
                    </a:lnTo>
                    <a:cubicBezTo>
                      <a:pt x="3498" y="3128"/>
                      <a:pt x="3684" y="7818"/>
                      <a:pt x="3684" y="7818"/>
                    </a:cubicBezTo>
                    <a:lnTo>
                      <a:pt x="7016" y="5226"/>
                    </a:lnTo>
                    <a:cubicBezTo>
                      <a:pt x="7324" y="680"/>
                      <a:pt x="3498" y="1"/>
                      <a:pt x="34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17"/>
              <p:cNvSpPr/>
              <p:nvPr/>
            </p:nvSpPr>
            <p:spPr>
              <a:xfrm>
                <a:off x="7647367" y="1641789"/>
                <a:ext cx="157982" cy="113186"/>
              </a:xfrm>
              <a:custGeom>
                <a:avLst/>
                <a:gdLst/>
                <a:ahLst/>
                <a:cxnLst/>
                <a:rect l="l" t="t" r="r" b="b"/>
                <a:pathLst>
                  <a:path w="7325" h="5248" extrusionOk="0">
                    <a:moveTo>
                      <a:pt x="3498" y="1"/>
                    </a:moveTo>
                    <a:lnTo>
                      <a:pt x="1" y="1421"/>
                    </a:lnTo>
                    <a:cubicBezTo>
                      <a:pt x="195" y="1419"/>
                      <a:pt x="390" y="1418"/>
                      <a:pt x="585" y="1418"/>
                    </a:cubicBezTo>
                    <a:cubicBezTo>
                      <a:pt x="2807" y="1418"/>
                      <a:pt x="5034" y="1605"/>
                      <a:pt x="6358" y="3704"/>
                    </a:cubicBezTo>
                    <a:cubicBezTo>
                      <a:pt x="6666" y="4197"/>
                      <a:pt x="6872" y="4712"/>
                      <a:pt x="6995" y="5247"/>
                    </a:cubicBezTo>
                    <a:lnTo>
                      <a:pt x="7016" y="5226"/>
                    </a:lnTo>
                    <a:cubicBezTo>
                      <a:pt x="7324" y="680"/>
                      <a:pt x="3498" y="1"/>
                      <a:pt x="34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17"/>
              <p:cNvSpPr/>
              <p:nvPr/>
            </p:nvSpPr>
            <p:spPr>
              <a:xfrm>
                <a:off x="5940040" y="2183564"/>
                <a:ext cx="524047" cy="193008"/>
              </a:xfrm>
              <a:custGeom>
                <a:avLst/>
                <a:gdLst/>
                <a:ahLst/>
                <a:cxnLst/>
                <a:rect l="l" t="t" r="r" b="b"/>
                <a:pathLst>
                  <a:path w="24298" h="8949" extrusionOk="0">
                    <a:moveTo>
                      <a:pt x="1" y="4485"/>
                    </a:moveTo>
                    <a:cubicBezTo>
                      <a:pt x="3" y="4488"/>
                      <a:pt x="6" y="4491"/>
                      <a:pt x="9" y="4493"/>
                    </a:cubicBezTo>
                    <a:lnTo>
                      <a:pt x="9" y="4493"/>
                    </a:lnTo>
                    <a:lnTo>
                      <a:pt x="1" y="4485"/>
                    </a:lnTo>
                    <a:close/>
                    <a:moveTo>
                      <a:pt x="24297" y="0"/>
                    </a:moveTo>
                    <a:cubicBezTo>
                      <a:pt x="24296" y="1"/>
                      <a:pt x="10841" y="5515"/>
                      <a:pt x="3703" y="5515"/>
                    </a:cubicBezTo>
                    <a:cubicBezTo>
                      <a:pt x="2052" y="5515"/>
                      <a:pt x="740" y="5220"/>
                      <a:pt x="9" y="4493"/>
                    </a:cubicBezTo>
                    <a:lnTo>
                      <a:pt x="9" y="4493"/>
                    </a:lnTo>
                    <a:lnTo>
                      <a:pt x="4466" y="8948"/>
                    </a:lnTo>
                    <a:lnTo>
                      <a:pt x="2429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17"/>
              <p:cNvSpPr/>
              <p:nvPr/>
            </p:nvSpPr>
            <p:spPr>
              <a:xfrm>
                <a:off x="6223998" y="2751480"/>
                <a:ext cx="35975" cy="145559"/>
              </a:xfrm>
              <a:custGeom>
                <a:avLst/>
                <a:gdLst/>
                <a:ahLst/>
                <a:cxnLst/>
                <a:rect l="l" t="t" r="r" b="b"/>
                <a:pathLst>
                  <a:path w="1668" h="6749" extrusionOk="0">
                    <a:moveTo>
                      <a:pt x="330" y="1"/>
                    </a:moveTo>
                    <a:cubicBezTo>
                      <a:pt x="228" y="61"/>
                      <a:pt x="104" y="103"/>
                      <a:pt x="1" y="165"/>
                    </a:cubicBezTo>
                    <a:lnTo>
                      <a:pt x="1668" y="6748"/>
                    </a:lnTo>
                    <a:lnTo>
                      <a:pt x="330" y="1"/>
                    </a:lnTo>
                    <a:close/>
                  </a:path>
                </a:pathLst>
              </a:custGeom>
              <a:solidFill>
                <a:srgbClr val="D6D4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17"/>
              <p:cNvSpPr/>
              <p:nvPr/>
            </p:nvSpPr>
            <p:spPr>
              <a:xfrm>
                <a:off x="6231094" y="2751027"/>
                <a:ext cx="32438" cy="161088"/>
              </a:xfrm>
              <a:custGeom>
                <a:avLst/>
                <a:gdLst/>
                <a:ahLst/>
                <a:cxnLst/>
                <a:rect l="l" t="t" r="r" b="b"/>
                <a:pathLst>
                  <a:path w="1504" h="7469" extrusionOk="0">
                    <a:moveTo>
                      <a:pt x="42" y="0"/>
                    </a:moveTo>
                    <a:cubicBezTo>
                      <a:pt x="22" y="0"/>
                      <a:pt x="22" y="0"/>
                      <a:pt x="1" y="22"/>
                    </a:cubicBezTo>
                    <a:lnTo>
                      <a:pt x="1339" y="6769"/>
                    </a:lnTo>
                    <a:lnTo>
                      <a:pt x="1504" y="7469"/>
                    </a:lnTo>
                    <a:lnTo>
                      <a:pt x="42" y="0"/>
                    </a:lnTo>
                    <a:close/>
                  </a:path>
                </a:pathLst>
              </a:custGeom>
              <a:solidFill>
                <a:srgbClr val="CEBF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17"/>
              <p:cNvSpPr/>
              <p:nvPr/>
            </p:nvSpPr>
            <p:spPr>
              <a:xfrm>
                <a:off x="6223998" y="2502116"/>
                <a:ext cx="436612" cy="409998"/>
              </a:xfrm>
              <a:custGeom>
                <a:avLst/>
                <a:gdLst/>
                <a:ahLst/>
                <a:cxnLst/>
                <a:rect l="l" t="t" r="r" b="b"/>
                <a:pathLst>
                  <a:path w="20244" h="19010" extrusionOk="0">
                    <a:moveTo>
                      <a:pt x="26" y="11713"/>
                    </a:moveTo>
                    <a:lnTo>
                      <a:pt x="26" y="11713"/>
                    </a:lnTo>
                    <a:cubicBezTo>
                      <a:pt x="17" y="11717"/>
                      <a:pt x="9" y="11722"/>
                      <a:pt x="1" y="11727"/>
                    </a:cubicBezTo>
                    <a:lnTo>
                      <a:pt x="26" y="11713"/>
                    </a:lnTo>
                    <a:close/>
                    <a:moveTo>
                      <a:pt x="20244" y="1"/>
                    </a:moveTo>
                    <a:lnTo>
                      <a:pt x="26" y="11713"/>
                    </a:lnTo>
                    <a:lnTo>
                      <a:pt x="26" y="11713"/>
                    </a:lnTo>
                    <a:cubicBezTo>
                      <a:pt x="124" y="11658"/>
                      <a:pt x="236" y="11619"/>
                      <a:pt x="330" y="11563"/>
                    </a:cubicBezTo>
                    <a:cubicBezTo>
                      <a:pt x="351" y="11541"/>
                      <a:pt x="351" y="11541"/>
                      <a:pt x="371" y="11541"/>
                    </a:cubicBezTo>
                    <a:lnTo>
                      <a:pt x="1833" y="19010"/>
                    </a:lnTo>
                    <a:cubicBezTo>
                      <a:pt x="3355" y="11151"/>
                      <a:pt x="20242" y="2"/>
                      <a:pt x="20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17"/>
              <p:cNvSpPr/>
              <p:nvPr/>
            </p:nvSpPr>
            <p:spPr>
              <a:xfrm>
                <a:off x="5976878" y="1907997"/>
                <a:ext cx="347884" cy="119743"/>
              </a:xfrm>
              <a:custGeom>
                <a:avLst/>
                <a:gdLst/>
                <a:ahLst/>
                <a:cxnLst/>
                <a:rect l="l" t="t" r="r" b="b"/>
                <a:pathLst>
                  <a:path w="16130" h="5552" extrusionOk="0">
                    <a:moveTo>
                      <a:pt x="14895" y="1"/>
                    </a:moveTo>
                    <a:cubicBezTo>
                      <a:pt x="14895" y="1"/>
                      <a:pt x="7966" y="4736"/>
                      <a:pt x="3060" y="4736"/>
                    </a:cubicBezTo>
                    <a:cubicBezTo>
                      <a:pt x="1883" y="4736"/>
                      <a:pt x="821" y="4463"/>
                      <a:pt x="1" y="3786"/>
                    </a:cubicBezTo>
                    <a:lnTo>
                      <a:pt x="1" y="3786"/>
                    </a:lnTo>
                    <a:cubicBezTo>
                      <a:pt x="1" y="3786"/>
                      <a:pt x="739" y="5551"/>
                      <a:pt x="3856" y="5551"/>
                    </a:cubicBezTo>
                    <a:cubicBezTo>
                      <a:pt x="6268" y="5551"/>
                      <a:pt x="10106" y="4494"/>
                      <a:pt x="16130" y="742"/>
                    </a:cubicBezTo>
                    <a:lnTo>
                      <a:pt x="1489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17"/>
              <p:cNvSpPr/>
              <p:nvPr/>
            </p:nvSpPr>
            <p:spPr>
              <a:xfrm>
                <a:off x="4550856" y="3032785"/>
                <a:ext cx="336777" cy="231635"/>
              </a:xfrm>
              <a:custGeom>
                <a:avLst/>
                <a:gdLst/>
                <a:ahLst/>
                <a:cxnLst/>
                <a:rect l="l" t="t" r="r" b="b"/>
                <a:pathLst>
                  <a:path w="15615" h="10740" extrusionOk="0">
                    <a:moveTo>
                      <a:pt x="7797" y="0"/>
                    </a:moveTo>
                    <a:lnTo>
                      <a:pt x="7797" y="0"/>
                    </a:lnTo>
                    <a:cubicBezTo>
                      <a:pt x="11357" y="2406"/>
                      <a:pt x="1" y="10739"/>
                      <a:pt x="1" y="10739"/>
                    </a:cubicBezTo>
                    <a:lnTo>
                      <a:pt x="15614" y="349"/>
                    </a:lnTo>
                    <a:lnTo>
                      <a:pt x="779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17"/>
              <p:cNvSpPr/>
              <p:nvPr/>
            </p:nvSpPr>
            <p:spPr>
              <a:xfrm>
                <a:off x="4630268" y="3328281"/>
                <a:ext cx="413535" cy="157982"/>
              </a:xfrm>
              <a:custGeom>
                <a:avLst/>
                <a:gdLst/>
                <a:ahLst/>
                <a:cxnLst/>
                <a:rect l="l" t="t" r="r" b="b"/>
                <a:pathLst>
                  <a:path w="19174" h="7325" extrusionOk="0">
                    <a:moveTo>
                      <a:pt x="19174" y="0"/>
                    </a:moveTo>
                    <a:lnTo>
                      <a:pt x="0" y="7324"/>
                    </a:lnTo>
                    <a:cubicBezTo>
                      <a:pt x="4260" y="6008"/>
                      <a:pt x="7304" y="5555"/>
                      <a:pt x="9485" y="5555"/>
                    </a:cubicBezTo>
                    <a:cubicBezTo>
                      <a:pt x="13825" y="5555"/>
                      <a:pt x="14689" y="7324"/>
                      <a:pt x="14689" y="7324"/>
                    </a:cubicBezTo>
                    <a:lnTo>
                      <a:pt x="1917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17"/>
              <p:cNvSpPr/>
              <p:nvPr/>
            </p:nvSpPr>
            <p:spPr>
              <a:xfrm>
                <a:off x="5741727" y="1733645"/>
                <a:ext cx="300845" cy="110210"/>
              </a:xfrm>
              <a:custGeom>
                <a:avLst/>
                <a:gdLst/>
                <a:ahLst/>
                <a:cxnLst/>
                <a:rect l="l" t="t" r="r" b="b"/>
                <a:pathLst>
                  <a:path w="13949" h="5110" extrusionOk="0">
                    <a:moveTo>
                      <a:pt x="12303" y="1"/>
                    </a:moveTo>
                    <a:cubicBezTo>
                      <a:pt x="12303" y="1"/>
                      <a:pt x="5931" y="4197"/>
                      <a:pt x="2044" y="4197"/>
                    </a:cubicBezTo>
                    <a:cubicBezTo>
                      <a:pt x="1225" y="4197"/>
                      <a:pt x="516" y="4010"/>
                      <a:pt x="1" y="3559"/>
                    </a:cubicBezTo>
                    <a:lnTo>
                      <a:pt x="1" y="3559"/>
                    </a:lnTo>
                    <a:cubicBezTo>
                      <a:pt x="1" y="3559"/>
                      <a:pt x="291" y="5110"/>
                      <a:pt x="2911" y="5110"/>
                    </a:cubicBezTo>
                    <a:cubicBezTo>
                      <a:pt x="4918" y="5110"/>
                      <a:pt x="8292" y="4200"/>
                      <a:pt x="13949" y="988"/>
                    </a:cubicBezTo>
                    <a:lnTo>
                      <a:pt x="1230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17"/>
              <p:cNvSpPr/>
              <p:nvPr/>
            </p:nvSpPr>
            <p:spPr>
              <a:xfrm>
                <a:off x="5495038" y="1565052"/>
                <a:ext cx="246711" cy="82151"/>
              </a:xfrm>
              <a:custGeom>
                <a:avLst/>
                <a:gdLst/>
                <a:ahLst/>
                <a:cxnLst/>
                <a:rect l="l" t="t" r="r" b="b"/>
                <a:pathLst>
                  <a:path w="11439" h="3809" extrusionOk="0">
                    <a:moveTo>
                      <a:pt x="10657" y="0"/>
                    </a:moveTo>
                    <a:cubicBezTo>
                      <a:pt x="10657" y="0"/>
                      <a:pt x="6835" y="3289"/>
                      <a:pt x="3293" y="3289"/>
                    </a:cubicBezTo>
                    <a:cubicBezTo>
                      <a:pt x="2114" y="3289"/>
                      <a:pt x="966" y="2925"/>
                      <a:pt x="0" y="1954"/>
                    </a:cubicBezTo>
                    <a:lnTo>
                      <a:pt x="0" y="1954"/>
                    </a:lnTo>
                    <a:cubicBezTo>
                      <a:pt x="1" y="1954"/>
                      <a:pt x="1007" y="3808"/>
                      <a:pt x="3740" y="3808"/>
                    </a:cubicBezTo>
                    <a:cubicBezTo>
                      <a:pt x="5513" y="3808"/>
                      <a:pt x="8014" y="3027"/>
                      <a:pt x="11439" y="453"/>
                    </a:cubicBezTo>
                    <a:lnTo>
                      <a:pt x="1065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17"/>
              <p:cNvSpPr/>
              <p:nvPr/>
            </p:nvSpPr>
            <p:spPr>
              <a:xfrm>
                <a:off x="6415259" y="3000843"/>
                <a:ext cx="336755" cy="98930"/>
              </a:xfrm>
              <a:custGeom>
                <a:avLst/>
                <a:gdLst/>
                <a:ahLst/>
                <a:cxnLst/>
                <a:rect l="l" t="t" r="r" b="b"/>
                <a:pathLst>
                  <a:path w="15614" h="4587" extrusionOk="0">
                    <a:moveTo>
                      <a:pt x="0" y="2798"/>
                    </a:moveTo>
                    <a:cubicBezTo>
                      <a:pt x="596" y="3517"/>
                      <a:pt x="1440" y="3929"/>
                      <a:pt x="2448" y="4073"/>
                    </a:cubicBezTo>
                    <a:cubicBezTo>
                      <a:pt x="823" y="3558"/>
                      <a:pt x="0" y="2798"/>
                      <a:pt x="0" y="2798"/>
                    </a:cubicBezTo>
                    <a:close/>
                    <a:moveTo>
                      <a:pt x="15614" y="0"/>
                    </a:moveTo>
                    <a:cubicBezTo>
                      <a:pt x="15613" y="0"/>
                      <a:pt x="8454" y="4156"/>
                      <a:pt x="3558" y="4156"/>
                    </a:cubicBezTo>
                    <a:cubicBezTo>
                      <a:pt x="3168" y="4156"/>
                      <a:pt x="2798" y="4134"/>
                      <a:pt x="2448" y="4073"/>
                    </a:cubicBezTo>
                    <a:lnTo>
                      <a:pt x="2448" y="4073"/>
                    </a:lnTo>
                    <a:cubicBezTo>
                      <a:pt x="3333" y="4361"/>
                      <a:pt x="4444" y="4587"/>
                      <a:pt x="5802" y="4587"/>
                    </a:cubicBezTo>
                    <a:cubicBezTo>
                      <a:pt x="8270" y="4587"/>
                      <a:pt x="11499" y="3868"/>
                      <a:pt x="15531" y="1481"/>
                    </a:cubicBezTo>
                    <a:lnTo>
                      <a:pt x="1561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17"/>
              <p:cNvSpPr/>
              <p:nvPr/>
            </p:nvSpPr>
            <p:spPr>
              <a:xfrm>
                <a:off x="6761762" y="2786096"/>
                <a:ext cx="1790" cy="33279"/>
              </a:xfrm>
              <a:custGeom>
                <a:avLst/>
                <a:gdLst/>
                <a:ahLst/>
                <a:cxnLst/>
                <a:rect l="l" t="t" r="r" b="b"/>
                <a:pathLst>
                  <a:path w="83" h="1543" extrusionOk="0">
                    <a:moveTo>
                      <a:pt x="83" y="0"/>
                    </a:moveTo>
                    <a:lnTo>
                      <a:pt x="83" y="0"/>
                    </a:lnTo>
                    <a:lnTo>
                      <a:pt x="0" y="1542"/>
                    </a:lnTo>
                    <a:lnTo>
                      <a:pt x="0" y="1542"/>
                    </a:lnTo>
                    <a:close/>
                  </a:path>
                </a:pathLst>
              </a:custGeom>
              <a:solidFill>
                <a:srgbClr val="D6D4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17"/>
              <p:cNvSpPr/>
              <p:nvPr/>
            </p:nvSpPr>
            <p:spPr>
              <a:xfrm>
                <a:off x="6486669" y="2786096"/>
                <a:ext cx="276884" cy="147737"/>
              </a:xfrm>
              <a:custGeom>
                <a:avLst/>
                <a:gdLst/>
                <a:ahLst/>
                <a:cxnLst/>
                <a:rect l="l" t="t" r="r" b="b"/>
                <a:pathLst>
                  <a:path w="12838" h="6850" extrusionOk="0">
                    <a:moveTo>
                      <a:pt x="12838" y="0"/>
                    </a:moveTo>
                    <a:lnTo>
                      <a:pt x="1" y="6850"/>
                    </a:lnTo>
                    <a:cubicBezTo>
                      <a:pt x="3149" y="5739"/>
                      <a:pt x="12755" y="1542"/>
                      <a:pt x="12755" y="1542"/>
                    </a:cubicBezTo>
                    <a:lnTo>
                      <a:pt x="1283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17"/>
              <p:cNvSpPr/>
              <p:nvPr/>
            </p:nvSpPr>
            <p:spPr>
              <a:xfrm>
                <a:off x="6735601" y="3273694"/>
                <a:ext cx="1790" cy="32847"/>
              </a:xfrm>
              <a:custGeom>
                <a:avLst/>
                <a:gdLst/>
                <a:ahLst/>
                <a:cxnLst/>
                <a:rect l="l" t="t" r="r" b="b"/>
                <a:pathLst>
                  <a:path w="83" h="1523" extrusionOk="0">
                    <a:moveTo>
                      <a:pt x="83" y="0"/>
                    </a:moveTo>
                    <a:lnTo>
                      <a:pt x="0" y="1523"/>
                    </a:lnTo>
                    <a:cubicBezTo>
                      <a:pt x="20" y="1503"/>
                      <a:pt x="42" y="1503"/>
                      <a:pt x="83" y="1481"/>
                    </a:cubicBezTo>
                    <a:lnTo>
                      <a:pt x="83" y="0"/>
                    </a:lnTo>
                    <a:close/>
                  </a:path>
                </a:pathLst>
              </a:custGeom>
              <a:solidFill>
                <a:srgbClr val="D6D4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17"/>
              <p:cNvSpPr/>
              <p:nvPr/>
            </p:nvSpPr>
            <p:spPr>
              <a:xfrm>
                <a:off x="6737369" y="3273262"/>
                <a:ext cx="22" cy="453"/>
              </a:xfrm>
              <a:custGeom>
                <a:avLst/>
                <a:gdLst/>
                <a:ahLst/>
                <a:cxnLst/>
                <a:rect l="l" t="t" r="r" b="b"/>
                <a:pathLst>
                  <a:path w="1" h="21" extrusionOk="0">
                    <a:moveTo>
                      <a:pt x="1" y="0"/>
                    </a:moveTo>
                    <a:lnTo>
                      <a:pt x="1" y="0"/>
                    </a:lnTo>
                    <a:lnTo>
                      <a:pt x="1" y="20"/>
                    </a:lnTo>
                    <a:lnTo>
                      <a:pt x="1" y="20"/>
                    </a:lnTo>
                    <a:close/>
                  </a:path>
                </a:pathLst>
              </a:custGeom>
              <a:solidFill>
                <a:srgbClr val="CEBF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17"/>
              <p:cNvSpPr/>
              <p:nvPr/>
            </p:nvSpPr>
            <p:spPr>
              <a:xfrm>
                <a:off x="6463613" y="3273262"/>
                <a:ext cx="273778" cy="79886"/>
              </a:xfrm>
              <a:custGeom>
                <a:avLst/>
                <a:gdLst/>
                <a:ahLst/>
                <a:cxnLst/>
                <a:rect l="l" t="t" r="r" b="b"/>
                <a:pathLst>
                  <a:path w="12694" h="3704" extrusionOk="0">
                    <a:moveTo>
                      <a:pt x="12694" y="0"/>
                    </a:moveTo>
                    <a:cubicBezTo>
                      <a:pt x="12694" y="0"/>
                      <a:pt x="6912" y="3004"/>
                      <a:pt x="3066" y="3004"/>
                    </a:cubicBezTo>
                    <a:cubicBezTo>
                      <a:pt x="1708" y="3004"/>
                      <a:pt x="576" y="2634"/>
                      <a:pt x="21" y="1625"/>
                    </a:cubicBezTo>
                    <a:lnTo>
                      <a:pt x="21" y="1625"/>
                    </a:lnTo>
                    <a:cubicBezTo>
                      <a:pt x="21" y="1625"/>
                      <a:pt x="0" y="3703"/>
                      <a:pt x="3662" y="3703"/>
                    </a:cubicBezTo>
                    <a:cubicBezTo>
                      <a:pt x="5513" y="3703"/>
                      <a:pt x="8332" y="3169"/>
                      <a:pt x="12611" y="1543"/>
                    </a:cubicBezTo>
                    <a:lnTo>
                      <a:pt x="12694" y="20"/>
                    </a:lnTo>
                    <a:lnTo>
                      <a:pt x="12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17"/>
              <p:cNvSpPr/>
              <p:nvPr/>
            </p:nvSpPr>
            <p:spPr>
              <a:xfrm>
                <a:off x="6510630" y="3603375"/>
                <a:ext cx="209011" cy="79886"/>
              </a:xfrm>
              <a:custGeom>
                <a:avLst/>
                <a:gdLst/>
                <a:ahLst/>
                <a:cxnLst/>
                <a:rect l="l" t="t" r="r" b="b"/>
                <a:pathLst>
                  <a:path w="9691" h="3704" extrusionOk="0">
                    <a:moveTo>
                      <a:pt x="9691" y="0"/>
                    </a:moveTo>
                    <a:lnTo>
                      <a:pt x="9691" y="0"/>
                    </a:lnTo>
                    <a:cubicBezTo>
                      <a:pt x="9691" y="0"/>
                      <a:pt x="5124" y="3292"/>
                      <a:pt x="1709" y="3292"/>
                    </a:cubicBezTo>
                    <a:cubicBezTo>
                      <a:pt x="1092" y="3292"/>
                      <a:pt x="516" y="3188"/>
                      <a:pt x="0" y="2941"/>
                    </a:cubicBezTo>
                    <a:lnTo>
                      <a:pt x="0" y="2941"/>
                    </a:lnTo>
                    <a:cubicBezTo>
                      <a:pt x="1" y="2941"/>
                      <a:pt x="1029" y="3703"/>
                      <a:pt x="3086" y="3703"/>
                    </a:cubicBezTo>
                    <a:cubicBezTo>
                      <a:pt x="4650" y="3703"/>
                      <a:pt x="6811" y="3251"/>
                      <a:pt x="9567" y="1646"/>
                    </a:cubicBezTo>
                    <a:lnTo>
                      <a:pt x="969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17"/>
              <p:cNvSpPr/>
              <p:nvPr/>
            </p:nvSpPr>
            <p:spPr>
              <a:xfrm>
                <a:off x="4908898" y="1244710"/>
                <a:ext cx="1177154" cy="969459"/>
              </a:xfrm>
              <a:custGeom>
                <a:avLst/>
                <a:gdLst/>
                <a:ahLst/>
                <a:cxnLst/>
                <a:rect l="l" t="t" r="r" b="b"/>
                <a:pathLst>
                  <a:path w="54580" h="44950" extrusionOk="0">
                    <a:moveTo>
                      <a:pt x="187" y="0"/>
                    </a:moveTo>
                    <a:cubicBezTo>
                      <a:pt x="83" y="0"/>
                      <a:pt x="1" y="83"/>
                      <a:pt x="1" y="185"/>
                    </a:cubicBezTo>
                    <a:cubicBezTo>
                      <a:pt x="1" y="288"/>
                      <a:pt x="83" y="371"/>
                      <a:pt x="187" y="371"/>
                    </a:cubicBezTo>
                    <a:lnTo>
                      <a:pt x="3333" y="371"/>
                    </a:lnTo>
                    <a:lnTo>
                      <a:pt x="54270" y="44889"/>
                    </a:lnTo>
                    <a:cubicBezTo>
                      <a:pt x="54292" y="44930"/>
                      <a:pt x="54333" y="44950"/>
                      <a:pt x="54374" y="44950"/>
                    </a:cubicBezTo>
                    <a:cubicBezTo>
                      <a:pt x="54435" y="44950"/>
                      <a:pt x="54476" y="44930"/>
                      <a:pt x="54517" y="44889"/>
                    </a:cubicBezTo>
                    <a:cubicBezTo>
                      <a:pt x="54580" y="44807"/>
                      <a:pt x="54580" y="44683"/>
                      <a:pt x="54497" y="44621"/>
                    </a:cubicBezTo>
                    <a:lnTo>
                      <a:pt x="3519" y="41"/>
                    </a:lnTo>
                    <a:cubicBezTo>
                      <a:pt x="3498" y="20"/>
                      <a:pt x="3457" y="0"/>
                      <a:pt x="33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17"/>
              <p:cNvSpPr/>
              <p:nvPr/>
            </p:nvSpPr>
            <p:spPr>
              <a:xfrm>
                <a:off x="5215933" y="1521658"/>
                <a:ext cx="87456" cy="39857"/>
              </a:xfrm>
              <a:custGeom>
                <a:avLst/>
                <a:gdLst/>
                <a:ahLst/>
                <a:cxnLst/>
                <a:rect l="l" t="t" r="r" b="b"/>
                <a:pathLst>
                  <a:path w="4055" h="1848" extrusionOk="0">
                    <a:moveTo>
                      <a:pt x="3856" y="0"/>
                    </a:moveTo>
                    <a:cubicBezTo>
                      <a:pt x="3831" y="0"/>
                      <a:pt x="3807" y="5"/>
                      <a:pt x="3786" y="16"/>
                    </a:cubicBezTo>
                    <a:lnTo>
                      <a:pt x="145" y="1497"/>
                    </a:lnTo>
                    <a:cubicBezTo>
                      <a:pt x="63" y="1519"/>
                      <a:pt x="1" y="1642"/>
                      <a:pt x="42" y="1724"/>
                    </a:cubicBezTo>
                    <a:cubicBezTo>
                      <a:pt x="83" y="1807"/>
                      <a:pt x="145" y="1848"/>
                      <a:pt x="228" y="1848"/>
                    </a:cubicBezTo>
                    <a:cubicBezTo>
                      <a:pt x="248" y="1848"/>
                      <a:pt x="269" y="1848"/>
                      <a:pt x="289" y="1826"/>
                    </a:cubicBezTo>
                    <a:lnTo>
                      <a:pt x="3931" y="345"/>
                    </a:lnTo>
                    <a:cubicBezTo>
                      <a:pt x="4013" y="326"/>
                      <a:pt x="4054" y="202"/>
                      <a:pt x="4033" y="120"/>
                    </a:cubicBezTo>
                    <a:cubicBezTo>
                      <a:pt x="4002" y="43"/>
                      <a:pt x="3926" y="0"/>
                      <a:pt x="38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17"/>
              <p:cNvSpPr/>
              <p:nvPr/>
            </p:nvSpPr>
            <p:spPr>
              <a:xfrm>
                <a:off x="5533191" y="1806500"/>
                <a:ext cx="89656" cy="41194"/>
              </a:xfrm>
              <a:custGeom>
                <a:avLst/>
                <a:gdLst/>
                <a:ahLst/>
                <a:cxnLst/>
                <a:rect l="l" t="t" r="r" b="b"/>
                <a:pathLst>
                  <a:path w="4157" h="1910" extrusionOk="0">
                    <a:moveTo>
                      <a:pt x="3957" y="0"/>
                    </a:moveTo>
                    <a:cubicBezTo>
                      <a:pt x="3934" y="0"/>
                      <a:pt x="3910" y="5"/>
                      <a:pt x="3888" y="16"/>
                    </a:cubicBezTo>
                    <a:lnTo>
                      <a:pt x="144" y="1560"/>
                    </a:lnTo>
                    <a:cubicBezTo>
                      <a:pt x="42" y="1601"/>
                      <a:pt x="1" y="1703"/>
                      <a:pt x="42" y="1807"/>
                    </a:cubicBezTo>
                    <a:cubicBezTo>
                      <a:pt x="62" y="1868"/>
                      <a:pt x="144" y="1909"/>
                      <a:pt x="206" y="1909"/>
                    </a:cubicBezTo>
                    <a:lnTo>
                      <a:pt x="289" y="1909"/>
                    </a:lnTo>
                    <a:lnTo>
                      <a:pt x="4011" y="346"/>
                    </a:lnTo>
                    <a:cubicBezTo>
                      <a:pt x="4115" y="304"/>
                      <a:pt x="4156" y="202"/>
                      <a:pt x="4115" y="99"/>
                    </a:cubicBezTo>
                    <a:cubicBezTo>
                      <a:pt x="4085" y="39"/>
                      <a:pt x="4021"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17"/>
              <p:cNvSpPr/>
              <p:nvPr/>
            </p:nvSpPr>
            <p:spPr>
              <a:xfrm>
                <a:off x="5887696" y="2114419"/>
                <a:ext cx="93646" cy="41194"/>
              </a:xfrm>
              <a:custGeom>
                <a:avLst/>
                <a:gdLst/>
                <a:ahLst/>
                <a:cxnLst/>
                <a:rect l="l" t="t" r="r" b="b"/>
                <a:pathLst>
                  <a:path w="4342" h="1910" extrusionOk="0">
                    <a:moveTo>
                      <a:pt x="4143" y="1"/>
                    </a:moveTo>
                    <a:cubicBezTo>
                      <a:pt x="4119" y="1"/>
                      <a:pt x="4095" y="6"/>
                      <a:pt x="4073" y="17"/>
                    </a:cubicBezTo>
                    <a:lnTo>
                      <a:pt x="145" y="1560"/>
                    </a:lnTo>
                    <a:cubicBezTo>
                      <a:pt x="41" y="1580"/>
                      <a:pt x="0" y="1704"/>
                      <a:pt x="41" y="1786"/>
                    </a:cubicBezTo>
                    <a:cubicBezTo>
                      <a:pt x="63" y="1868"/>
                      <a:pt x="123" y="1909"/>
                      <a:pt x="206" y="1909"/>
                    </a:cubicBezTo>
                    <a:cubicBezTo>
                      <a:pt x="227" y="1909"/>
                      <a:pt x="247" y="1909"/>
                      <a:pt x="268" y="1889"/>
                    </a:cubicBezTo>
                    <a:lnTo>
                      <a:pt x="4197" y="346"/>
                    </a:lnTo>
                    <a:cubicBezTo>
                      <a:pt x="4300" y="305"/>
                      <a:pt x="4342" y="203"/>
                      <a:pt x="4300" y="120"/>
                    </a:cubicBezTo>
                    <a:cubicBezTo>
                      <a:pt x="4285" y="43"/>
                      <a:pt x="4213" y="1"/>
                      <a:pt x="4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17"/>
              <p:cNvSpPr/>
              <p:nvPr/>
            </p:nvSpPr>
            <p:spPr>
              <a:xfrm>
                <a:off x="6347343" y="2848641"/>
                <a:ext cx="278242" cy="1503233"/>
              </a:xfrm>
              <a:custGeom>
                <a:avLst/>
                <a:gdLst/>
                <a:ahLst/>
                <a:cxnLst/>
                <a:rect l="l" t="t" r="r" b="b"/>
                <a:pathLst>
                  <a:path w="12901" h="69699" extrusionOk="0">
                    <a:moveTo>
                      <a:pt x="165" y="0"/>
                    </a:moveTo>
                    <a:cubicBezTo>
                      <a:pt x="63" y="21"/>
                      <a:pt x="1" y="123"/>
                      <a:pt x="22" y="227"/>
                    </a:cubicBezTo>
                    <a:lnTo>
                      <a:pt x="1194" y="6460"/>
                    </a:lnTo>
                    <a:lnTo>
                      <a:pt x="1276" y="6399"/>
                    </a:lnTo>
                    <a:cubicBezTo>
                      <a:pt x="1317" y="6358"/>
                      <a:pt x="1359" y="6358"/>
                      <a:pt x="1400" y="6358"/>
                    </a:cubicBezTo>
                    <a:cubicBezTo>
                      <a:pt x="1441" y="6358"/>
                      <a:pt x="1503" y="6377"/>
                      <a:pt x="1545" y="6419"/>
                    </a:cubicBezTo>
                    <a:cubicBezTo>
                      <a:pt x="1606" y="6501"/>
                      <a:pt x="1586" y="6624"/>
                      <a:pt x="1503" y="6687"/>
                    </a:cubicBezTo>
                    <a:lnTo>
                      <a:pt x="1276" y="6871"/>
                    </a:lnTo>
                    <a:lnTo>
                      <a:pt x="5226" y="27917"/>
                    </a:lnTo>
                    <a:lnTo>
                      <a:pt x="5248" y="27917"/>
                    </a:lnTo>
                    <a:cubicBezTo>
                      <a:pt x="5309" y="27917"/>
                      <a:pt x="5371" y="27937"/>
                      <a:pt x="5391" y="28000"/>
                    </a:cubicBezTo>
                    <a:cubicBezTo>
                      <a:pt x="5453" y="28082"/>
                      <a:pt x="5453" y="28184"/>
                      <a:pt x="5371" y="28247"/>
                    </a:cubicBezTo>
                    <a:lnTo>
                      <a:pt x="5289" y="28307"/>
                    </a:lnTo>
                    <a:lnTo>
                      <a:pt x="8909" y="47481"/>
                    </a:lnTo>
                    <a:lnTo>
                      <a:pt x="8992" y="47420"/>
                    </a:lnTo>
                    <a:cubicBezTo>
                      <a:pt x="9033" y="47398"/>
                      <a:pt x="9074" y="47379"/>
                      <a:pt x="9094" y="47379"/>
                    </a:cubicBezTo>
                    <a:cubicBezTo>
                      <a:pt x="9156" y="47379"/>
                      <a:pt x="9217" y="47398"/>
                      <a:pt x="9258" y="47461"/>
                    </a:cubicBezTo>
                    <a:cubicBezTo>
                      <a:pt x="9265" y="47470"/>
                      <a:pt x="9270" y="47478"/>
                      <a:pt x="9275" y="47487"/>
                    </a:cubicBezTo>
                    <a:lnTo>
                      <a:pt x="9275" y="47487"/>
                    </a:lnTo>
                    <a:lnTo>
                      <a:pt x="393" y="145"/>
                    </a:lnTo>
                    <a:cubicBezTo>
                      <a:pt x="371" y="63"/>
                      <a:pt x="289" y="0"/>
                      <a:pt x="207" y="0"/>
                    </a:cubicBezTo>
                    <a:close/>
                    <a:moveTo>
                      <a:pt x="9275" y="47487"/>
                    </a:moveTo>
                    <a:lnTo>
                      <a:pt x="9293" y="47584"/>
                    </a:lnTo>
                    <a:lnTo>
                      <a:pt x="9293" y="47584"/>
                    </a:lnTo>
                    <a:cubicBezTo>
                      <a:pt x="9297" y="47552"/>
                      <a:pt x="9292" y="47519"/>
                      <a:pt x="9275" y="47487"/>
                    </a:cubicBezTo>
                    <a:close/>
                    <a:moveTo>
                      <a:pt x="9293" y="47584"/>
                    </a:moveTo>
                    <a:lnTo>
                      <a:pt x="9293" y="47584"/>
                    </a:lnTo>
                    <a:cubicBezTo>
                      <a:pt x="9287" y="47630"/>
                      <a:pt x="9261" y="47675"/>
                      <a:pt x="9217" y="47708"/>
                    </a:cubicBezTo>
                    <a:lnTo>
                      <a:pt x="8970" y="47892"/>
                    </a:lnTo>
                    <a:lnTo>
                      <a:pt x="12509" y="66695"/>
                    </a:lnTo>
                    <a:lnTo>
                      <a:pt x="10904" y="69411"/>
                    </a:lnTo>
                    <a:cubicBezTo>
                      <a:pt x="10863" y="69493"/>
                      <a:pt x="10884" y="69616"/>
                      <a:pt x="10986" y="69658"/>
                    </a:cubicBezTo>
                    <a:cubicBezTo>
                      <a:pt x="11008" y="69679"/>
                      <a:pt x="11049" y="69699"/>
                      <a:pt x="11069" y="69699"/>
                    </a:cubicBezTo>
                    <a:cubicBezTo>
                      <a:pt x="11131" y="69699"/>
                      <a:pt x="11192" y="69658"/>
                      <a:pt x="11233" y="69597"/>
                    </a:cubicBezTo>
                    <a:lnTo>
                      <a:pt x="12859" y="66840"/>
                    </a:lnTo>
                    <a:cubicBezTo>
                      <a:pt x="12879" y="66799"/>
                      <a:pt x="12900" y="66758"/>
                      <a:pt x="12879" y="66695"/>
                    </a:cubicBezTo>
                    <a:lnTo>
                      <a:pt x="9293" y="47584"/>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17"/>
              <p:cNvSpPr/>
              <p:nvPr/>
            </p:nvSpPr>
            <p:spPr>
              <a:xfrm>
                <a:off x="6472046" y="3870466"/>
                <a:ext cx="76327" cy="59483"/>
              </a:xfrm>
              <a:custGeom>
                <a:avLst/>
                <a:gdLst/>
                <a:ahLst/>
                <a:cxnLst/>
                <a:rect l="l" t="t" r="r" b="b"/>
                <a:pathLst>
                  <a:path w="3539" h="2758" extrusionOk="0">
                    <a:moveTo>
                      <a:pt x="3312" y="1"/>
                    </a:moveTo>
                    <a:cubicBezTo>
                      <a:pt x="3292" y="1"/>
                      <a:pt x="3251" y="20"/>
                      <a:pt x="3210" y="42"/>
                    </a:cubicBezTo>
                    <a:lnTo>
                      <a:pt x="3127" y="103"/>
                    </a:lnTo>
                    <a:lnTo>
                      <a:pt x="83" y="2428"/>
                    </a:lnTo>
                    <a:cubicBezTo>
                      <a:pt x="0" y="2489"/>
                      <a:pt x="0" y="2593"/>
                      <a:pt x="61" y="2675"/>
                    </a:cubicBezTo>
                    <a:cubicBezTo>
                      <a:pt x="103" y="2736"/>
                      <a:pt x="144" y="2757"/>
                      <a:pt x="206" y="2757"/>
                    </a:cubicBezTo>
                    <a:cubicBezTo>
                      <a:pt x="247" y="2757"/>
                      <a:pt x="289" y="2736"/>
                      <a:pt x="308" y="2716"/>
                    </a:cubicBezTo>
                    <a:lnTo>
                      <a:pt x="3188" y="514"/>
                    </a:lnTo>
                    <a:lnTo>
                      <a:pt x="3435" y="330"/>
                    </a:lnTo>
                    <a:cubicBezTo>
                      <a:pt x="3518" y="267"/>
                      <a:pt x="3539" y="165"/>
                      <a:pt x="3476" y="83"/>
                    </a:cubicBezTo>
                    <a:cubicBezTo>
                      <a:pt x="3435" y="20"/>
                      <a:pt x="3374" y="1"/>
                      <a:pt x="33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17"/>
              <p:cNvSpPr/>
              <p:nvPr/>
            </p:nvSpPr>
            <p:spPr>
              <a:xfrm>
                <a:off x="6386401" y="3450741"/>
                <a:ext cx="78570" cy="60367"/>
              </a:xfrm>
              <a:custGeom>
                <a:avLst/>
                <a:gdLst/>
                <a:ahLst/>
                <a:cxnLst/>
                <a:rect l="l" t="t" r="r" b="b"/>
                <a:pathLst>
                  <a:path w="3643" h="2799" extrusionOk="0">
                    <a:moveTo>
                      <a:pt x="3415" y="0"/>
                    </a:moveTo>
                    <a:cubicBezTo>
                      <a:pt x="3395" y="20"/>
                      <a:pt x="3354" y="20"/>
                      <a:pt x="3333" y="42"/>
                    </a:cubicBezTo>
                    <a:lnTo>
                      <a:pt x="83" y="2469"/>
                    </a:lnTo>
                    <a:cubicBezTo>
                      <a:pt x="0" y="2530"/>
                      <a:pt x="0" y="2653"/>
                      <a:pt x="63" y="2736"/>
                    </a:cubicBezTo>
                    <a:cubicBezTo>
                      <a:pt x="83" y="2777"/>
                      <a:pt x="145" y="2798"/>
                      <a:pt x="206" y="2798"/>
                    </a:cubicBezTo>
                    <a:cubicBezTo>
                      <a:pt x="247" y="2798"/>
                      <a:pt x="288" y="2798"/>
                      <a:pt x="310" y="2777"/>
                    </a:cubicBezTo>
                    <a:lnTo>
                      <a:pt x="3478" y="390"/>
                    </a:lnTo>
                    <a:lnTo>
                      <a:pt x="3560" y="330"/>
                    </a:lnTo>
                    <a:cubicBezTo>
                      <a:pt x="3642" y="267"/>
                      <a:pt x="3642" y="165"/>
                      <a:pt x="3580" y="83"/>
                    </a:cubicBezTo>
                    <a:cubicBezTo>
                      <a:pt x="3560" y="20"/>
                      <a:pt x="3498" y="0"/>
                      <a:pt x="34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17"/>
              <p:cNvSpPr/>
              <p:nvPr/>
            </p:nvSpPr>
            <p:spPr>
              <a:xfrm>
                <a:off x="6301210" y="2985746"/>
                <a:ext cx="80770" cy="63926"/>
              </a:xfrm>
              <a:custGeom>
                <a:avLst/>
                <a:gdLst/>
                <a:ahLst/>
                <a:cxnLst/>
                <a:rect l="l" t="t" r="r" b="b"/>
                <a:pathLst>
                  <a:path w="3745" h="2964" extrusionOk="0">
                    <a:moveTo>
                      <a:pt x="3539" y="1"/>
                    </a:moveTo>
                    <a:cubicBezTo>
                      <a:pt x="3498" y="1"/>
                      <a:pt x="3456" y="1"/>
                      <a:pt x="3415" y="42"/>
                    </a:cubicBezTo>
                    <a:lnTo>
                      <a:pt x="3333" y="103"/>
                    </a:lnTo>
                    <a:lnTo>
                      <a:pt x="104" y="2634"/>
                    </a:lnTo>
                    <a:cubicBezTo>
                      <a:pt x="22" y="2695"/>
                      <a:pt x="0" y="2818"/>
                      <a:pt x="63" y="2901"/>
                    </a:cubicBezTo>
                    <a:cubicBezTo>
                      <a:pt x="104" y="2942"/>
                      <a:pt x="165" y="2963"/>
                      <a:pt x="206" y="2963"/>
                    </a:cubicBezTo>
                    <a:cubicBezTo>
                      <a:pt x="247" y="2963"/>
                      <a:pt x="288" y="2942"/>
                      <a:pt x="330" y="2922"/>
                    </a:cubicBezTo>
                    <a:lnTo>
                      <a:pt x="3415" y="514"/>
                    </a:lnTo>
                    <a:lnTo>
                      <a:pt x="3642" y="330"/>
                    </a:lnTo>
                    <a:cubicBezTo>
                      <a:pt x="3725" y="267"/>
                      <a:pt x="3745" y="144"/>
                      <a:pt x="3684" y="62"/>
                    </a:cubicBezTo>
                    <a:cubicBezTo>
                      <a:pt x="3642" y="20"/>
                      <a:pt x="3580" y="1"/>
                      <a:pt x="35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17"/>
              <p:cNvSpPr/>
              <p:nvPr/>
            </p:nvSpPr>
            <p:spPr>
              <a:xfrm>
                <a:off x="4197688" y="3077149"/>
                <a:ext cx="357632" cy="145969"/>
              </a:xfrm>
              <a:custGeom>
                <a:avLst/>
                <a:gdLst/>
                <a:ahLst/>
                <a:cxnLst/>
                <a:rect l="l" t="t" r="r" b="b"/>
                <a:pathLst>
                  <a:path w="16582" h="6768" extrusionOk="0">
                    <a:moveTo>
                      <a:pt x="185" y="1"/>
                    </a:moveTo>
                    <a:cubicBezTo>
                      <a:pt x="82" y="1"/>
                      <a:pt x="0" y="83"/>
                      <a:pt x="0" y="185"/>
                    </a:cubicBezTo>
                    <a:cubicBezTo>
                      <a:pt x="0" y="289"/>
                      <a:pt x="82" y="371"/>
                      <a:pt x="185" y="371"/>
                    </a:cubicBezTo>
                    <a:lnTo>
                      <a:pt x="4115" y="371"/>
                    </a:lnTo>
                    <a:lnTo>
                      <a:pt x="16293" y="6748"/>
                    </a:lnTo>
                    <a:cubicBezTo>
                      <a:pt x="16313" y="6768"/>
                      <a:pt x="16335" y="6768"/>
                      <a:pt x="16376" y="6768"/>
                    </a:cubicBezTo>
                    <a:cubicBezTo>
                      <a:pt x="16437" y="6768"/>
                      <a:pt x="16499" y="6727"/>
                      <a:pt x="16540" y="6666"/>
                    </a:cubicBezTo>
                    <a:cubicBezTo>
                      <a:pt x="16581" y="6584"/>
                      <a:pt x="16540" y="6460"/>
                      <a:pt x="16458" y="6419"/>
                    </a:cubicBezTo>
                    <a:lnTo>
                      <a:pt x="4238" y="20"/>
                    </a:lnTo>
                    <a:cubicBezTo>
                      <a:pt x="4217" y="1"/>
                      <a:pt x="4197" y="1"/>
                      <a:pt x="41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17"/>
              <p:cNvSpPr/>
              <p:nvPr/>
            </p:nvSpPr>
            <p:spPr>
              <a:xfrm>
                <a:off x="4625825" y="3528363"/>
                <a:ext cx="57693" cy="350105"/>
              </a:xfrm>
              <a:custGeom>
                <a:avLst/>
                <a:gdLst/>
                <a:ahLst/>
                <a:cxnLst/>
                <a:rect l="l" t="t" r="r" b="b"/>
                <a:pathLst>
                  <a:path w="2675" h="16233" extrusionOk="0">
                    <a:moveTo>
                      <a:pt x="2491" y="1"/>
                    </a:moveTo>
                    <a:cubicBezTo>
                      <a:pt x="2387" y="1"/>
                      <a:pt x="2305" y="83"/>
                      <a:pt x="2305" y="187"/>
                    </a:cubicBezTo>
                    <a:lnTo>
                      <a:pt x="2305" y="11974"/>
                    </a:lnTo>
                    <a:lnTo>
                      <a:pt x="63" y="15965"/>
                    </a:lnTo>
                    <a:cubicBezTo>
                      <a:pt x="1" y="16047"/>
                      <a:pt x="42" y="16170"/>
                      <a:pt x="124" y="16212"/>
                    </a:cubicBezTo>
                    <a:cubicBezTo>
                      <a:pt x="145" y="16233"/>
                      <a:pt x="187" y="16233"/>
                      <a:pt x="206" y="16233"/>
                    </a:cubicBezTo>
                    <a:cubicBezTo>
                      <a:pt x="269" y="16233"/>
                      <a:pt x="351" y="16192"/>
                      <a:pt x="371" y="16151"/>
                    </a:cubicBezTo>
                    <a:lnTo>
                      <a:pt x="2655" y="12097"/>
                    </a:lnTo>
                    <a:cubicBezTo>
                      <a:pt x="2675" y="12077"/>
                      <a:pt x="2675" y="12056"/>
                      <a:pt x="2675" y="12015"/>
                    </a:cubicBezTo>
                    <a:lnTo>
                      <a:pt x="2675" y="187"/>
                    </a:lnTo>
                    <a:cubicBezTo>
                      <a:pt x="2675" y="83"/>
                      <a:pt x="2593" y="1"/>
                      <a:pt x="24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17"/>
              <p:cNvSpPr/>
              <p:nvPr/>
            </p:nvSpPr>
            <p:spPr>
              <a:xfrm>
                <a:off x="6430766" y="1678087"/>
                <a:ext cx="91425" cy="102618"/>
              </a:xfrm>
              <a:custGeom>
                <a:avLst/>
                <a:gdLst/>
                <a:ahLst/>
                <a:cxnLst/>
                <a:rect l="l" t="t" r="r" b="b"/>
                <a:pathLst>
                  <a:path w="4239" h="4758" extrusionOk="0">
                    <a:moveTo>
                      <a:pt x="203" y="1"/>
                    </a:moveTo>
                    <a:cubicBezTo>
                      <a:pt x="191" y="1"/>
                      <a:pt x="178" y="2"/>
                      <a:pt x="165" y="5"/>
                    </a:cubicBezTo>
                    <a:cubicBezTo>
                      <a:pt x="63" y="26"/>
                      <a:pt x="0" y="108"/>
                      <a:pt x="0" y="210"/>
                    </a:cubicBezTo>
                    <a:cubicBezTo>
                      <a:pt x="762" y="4511"/>
                      <a:pt x="3374" y="4758"/>
                      <a:pt x="3950" y="4758"/>
                    </a:cubicBezTo>
                    <a:lnTo>
                      <a:pt x="4054" y="4758"/>
                    </a:lnTo>
                    <a:cubicBezTo>
                      <a:pt x="4156" y="4736"/>
                      <a:pt x="4238" y="4654"/>
                      <a:pt x="4219" y="4552"/>
                    </a:cubicBezTo>
                    <a:cubicBezTo>
                      <a:pt x="4219" y="4459"/>
                      <a:pt x="4153" y="4384"/>
                      <a:pt x="4065" y="4384"/>
                    </a:cubicBezTo>
                    <a:cubicBezTo>
                      <a:pt x="4055" y="4384"/>
                      <a:pt x="4044" y="4385"/>
                      <a:pt x="4033" y="4387"/>
                    </a:cubicBezTo>
                    <a:cubicBezTo>
                      <a:pt x="4021" y="4387"/>
                      <a:pt x="3988" y="4389"/>
                      <a:pt x="3936" y="4389"/>
                    </a:cubicBezTo>
                    <a:cubicBezTo>
                      <a:pt x="3420" y="4389"/>
                      <a:pt x="1081" y="4203"/>
                      <a:pt x="371" y="149"/>
                    </a:cubicBezTo>
                    <a:cubicBezTo>
                      <a:pt x="353" y="59"/>
                      <a:pt x="288" y="1"/>
                      <a:pt x="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17"/>
              <p:cNvSpPr/>
              <p:nvPr/>
            </p:nvSpPr>
            <p:spPr>
              <a:xfrm>
                <a:off x="6077167" y="1579243"/>
                <a:ext cx="77643" cy="66579"/>
              </a:xfrm>
              <a:custGeom>
                <a:avLst/>
                <a:gdLst/>
                <a:ahLst/>
                <a:cxnLst/>
                <a:rect l="l" t="t" r="r" b="b"/>
                <a:pathLst>
                  <a:path w="3600" h="3087" extrusionOk="0">
                    <a:moveTo>
                      <a:pt x="210" y="1"/>
                    </a:moveTo>
                    <a:cubicBezTo>
                      <a:pt x="179" y="1"/>
                      <a:pt x="150" y="8"/>
                      <a:pt x="124" y="21"/>
                    </a:cubicBezTo>
                    <a:cubicBezTo>
                      <a:pt x="41" y="62"/>
                      <a:pt x="0" y="185"/>
                      <a:pt x="61" y="267"/>
                    </a:cubicBezTo>
                    <a:cubicBezTo>
                      <a:pt x="1378" y="2716"/>
                      <a:pt x="3292" y="3065"/>
                      <a:pt x="3374" y="3087"/>
                    </a:cubicBezTo>
                    <a:lnTo>
                      <a:pt x="3415" y="3087"/>
                    </a:lnTo>
                    <a:cubicBezTo>
                      <a:pt x="3497" y="3087"/>
                      <a:pt x="3580" y="3024"/>
                      <a:pt x="3600" y="2922"/>
                    </a:cubicBezTo>
                    <a:cubicBezTo>
                      <a:pt x="3600" y="2818"/>
                      <a:pt x="3539" y="2736"/>
                      <a:pt x="3435" y="2716"/>
                    </a:cubicBezTo>
                    <a:cubicBezTo>
                      <a:pt x="3415" y="2716"/>
                      <a:pt x="1605" y="2366"/>
                      <a:pt x="371" y="103"/>
                    </a:cubicBezTo>
                    <a:cubicBezTo>
                      <a:pt x="342" y="33"/>
                      <a:pt x="275" y="1"/>
                      <a:pt x="2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17"/>
              <p:cNvSpPr/>
              <p:nvPr/>
            </p:nvSpPr>
            <p:spPr>
              <a:xfrm>
                <a:off x="5802504" y="1408580"/>
                <a:ext cx="76780" cy="69534"/>
              </a:xfrm>
              <a:custGeom>
                <a:avLst/>
                <a:gdLst/>
                <a:ahLst/>
                <a:cxnLst/>
                <a:rect l="l" t="t" r="r" b="b"/>
                <a:pathLst>
                  <a:path w="3560" h="3224" extrusionOk="0">
                    <a:moveTo>
                      <a:pt x="335" y="1"/>
                    </a:moveTo>
                    <a:cubicBezTo>
                      <a:pt x="267" y="1"/>
                      <a:pt x="197" y="52"/>
                      <a:pt x="165" y="116"/>
                    </a:cubicBezTo>
                    <a:cubicBezTo>
                      <a:pt x="0" y="590"/>
                      <a:pt x="22" y="1043"/>
                      <a:pt x="268" y="1454"/>
                    </a:cubicBezTo>
                    <a:cubicBezTo>
                      <a:pt x="968" y="2708"/>
                      <a:pt x="3231" y="3202"/>
                      <a:pt x="3333" y="3223"/>
                    </a:cubicBezTo>
                    <a:lnTo>
                      <a:pt x="3374" y="3223"/>
                    </a:lnTo>
                    <a:cubicBezTo>
                      <a:pt x="3456" y="3223"/>
                      <a:pt x="3519" y="3182"/>
                      <a:pt x="3539" y="3078"/>
                    </a:cubicBezTo>
                    <a:cubicBezTo>
                      <a:pt x="3560" y="2996"/>
                      <a:pt x="3497" y="2894"/>
                      <a:pt x="3395" y="2873"/>
                    </a:cubicBezTo>
                    <a:cubicBezTo>
                      <a:pt x="3374" y="2853"/>
                      <a:pt x="1193" y="2379"/>
                      <a:pt x="576" y="1289"/>
                    </a:cubicBezTo>
                    <a:cubicBezTo>
                      <a:pt x="412" y="960"/>
                      <a:pt x="392" y="610"/>
                      <a:pt x="515" y="239"/>
                    </a:cubicBezTo>
                    <a:cubicBezTo>
                      <a:pt x="556" y="157"/>
                      <a:pt x="494" y="34"/>
                      <a:pt x="392" y="14"/>
                    </a:cubicBezTo>
                    <a:cubicBezTo>
                      <a:pt x="374" y="5"/>
                      <a:pt x="354" y="1"/>
                      <a:pt x="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17"/>
              <p:cNvSpPr/>
              <p:nvPr/>
            </p:nvSpPr>
            <p:spPr>
              <a:xfrm>
                <a:off x="7008020" y="2703104"/>
                <a:ext cx="72790" cy="86982"/>
              </a:xfrm>
              <a:custGeom>
                <a:avLst/>
                <a:gdLst/>
                <a:ahLst/>
                <a:cxnLst/>
                <a:rect l="l" t="t" r="r" b="b"/>
                <a:pathLst>
                  <a:path w="3375" h="4033" extrusionOk="0">
                    <a:moveTo>
                      <a:pt x="185" y="0"/>
                    </a:moveTo>
                    <a:cubicBezTo>
                      <a:pt x="83" y="0"/>
                      <a:pt x="1" y="83"/>
                      <a:pt x="1" y="186"/>
                    </a:cubicBezTo>
                    <a:cubicBezTo>
                      <a:pt x="1" y="227"/>
                      <a:pt x="62" y="3456"/>
                      <a:pt x="3128" y="4033"/>
                    </a:cubicBezTo>
                    <a:lnTo>
                      <a:pt x="3169" y="4033"/>
                    </a:lnTo>
                    <a:cubicBezTo>
                      <a:pt x="3251" y="4033"/>
                      <a:pt x="3333" y="3972"/>
                      <a:pt x="3353" y="3889"/>
                    </a:cubicBezTo>
                    <a:cubicBezTo>
                      <a:pt x="3375" y="3786"/>
                      <a:pt x="3312" y="3684"/>
                      <a:pt x="3210" y="3662"/>
                    </a:cubicBezTo>
                    <a:cubicBezTo>
                      <a:pt x="432" y="3149"/>
                      <a:pt x="371" y="310"/>
                      <a:pt x="371" y="186"/>
                    </a:cubicBezTo>
                    <a:cubicBezTo>
                      <a:pt x="371" y="83"/>
                      <a:pt x="289" y="0"/>
                      <a:pt x="1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17"/>
              <p:cNvSpPr/>
              <p:nvPr/>
            </p:nvSpPr>
            <p:spPr>
              <a:xfrm>
                <a:off x="6981406" y="3041649"/>
                <a:ext cx="26636" cy="82970"/>
              </a:xfrm>
              <a:custGeom>
                <a:avLst/>
                <a:gdLst/>
                <a:ahLst/>
                <a:cxnLst/>
                <a:rect l="l" t="t" r="r" b="b"/>
                <a:pathLst>
                  <a:path w="1235" h="3847" extrusionOk="0">
                    <a:moveTo>
                      <a:pt x="226" y="1"/>
                    </a:moveTo>
                    <a:cubicBezTo>
                      <a:pt x="165" y="1"/>
                      <a:pt x="102" y="42"/>
                      <a:pt x="61" y="103"/>
                    </a:cubicBezTo>
                    <a:cubicBezTo>
                      <a:pt x="61" y="124"/>
                      <a:pt x="42" y="165"/>
                      <a:pt x="0" y="267"/>
                    </a:cubicBezTo>
                    <a:cubicBezTo>
                      <a:pt x="144" y="226"/>
                      <a:pt x="267" y="165"/>
                      <a:pt x="412" y="124"/>
                    </a:cubicBezTo>
                    <a:cubicBezTo>
                      <a:pt x="390" y="83"/>
                      <a:pt x="349" y="42"/>
                      <a:pt x="308" y="21"/>
                    </a:cubicBezTo>
                    <a:cubicBezTo>
                      <a:pt x="288" y="1"/>
                      <a:pt x="267" y="1"/>
                      <a:pt x="226" y="1"/>
                    </a:cubicBezTo>
                    <a:close/>
                    <a:moveTo>
                      <a:pt x="1194" y="3559"/>
                    </a:moveTo>
                    <a:cubicBezTo>
                      <a:pt x="1090" y="3641"/>
                      <a:pt x="988" y="3724"/>
                      <a:pt x="864" y="3786"/>
                    </a:cubicBezTo>
                    <a:cubicBezTo>
                      <a:pt x="906" y="3806"/>
                      <a:pt x="947" y="3827"/>
                      <a:pt x="966" y="3847"/>
                    </a:cubicBezTo>
                    <a:lnTo>
                      <a:pt x="1049" y="3847"/>
                    </a:lnTo>
                    <a:cubicBezTo>
                      <a:pt x="1111" y="3847"/>
                      <a:pt x="1194" y="3806"/>
                      <a:pt x="1213" y="3745"/>
                    </a:cubicBezTo>
                    <a:cubicBezTo>
                      <a:pt x="1235" y="3682"/>
                      <a:pt x="1235" y="3621"/>
                      <a:pt x="1194" y="3559"/>
                    </a:cubicBezTo>
                    <a:close/>
                  </a:path>
                </a:pathLst>
              </a:custGeom>
              <a:solidFill>
                <a:srgbClr val="D6D4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17"/>
              <p:cNvSpPr/>
              <p:nvPr/>
            </p:nvSpPr>
            <p:spPr>
              <a:xfrm>
                <a:off x="6981406" y="3044323"/>
                <a:ext cx="25752" cy="74084"/>
              </a:xfrm>
              <a:custGeom>
                <a:avLst/>
                <a:gdLst/>
                <a:ahLst/>
                <a:cxnLst/>
                <a:rect l="l" t="t" r="r" b="b"/>
                <a:pathLst>
                  <a:path w="1194" h="3435" extrusionOk="0">
                    <a:moveTo>
                      <a:pt x="1194" y="3435"/>
                    </a:moveTo>
                    <a:lnTo>
                      <a:pt x="1194" y="3435"/>
                    </a:lnTo>
                    <a:lnTo>
                      <a:pt x="1194" y="3435"/>
                    </a:lnTo>
                    <a:lnTo>
                      <a:pt x="1194" y="3435"/>
                    </a:lnTo>
                    <a:close/>
                    <a:moveTo>
                      <a:pt x="412" y="0"/>
                    </a:moveTo>
                    <a:cubicBezTo>
                      <a:pt x="267" y="41"/>
                      <a:pt x="144" y="102"/>
                      <a:pt x="0" y="143"/>
                    </a:cubicBezTo>
                    <a:lnTo>
                      <a:pt x="0" y="143"/>
                    </a:lnTo>
                    <a:cubicBezTo>
                      <a:pt x="144" y="102"/>
                      <a:pt x="267" y="41"/>
                      <a:pt x="412" y="0"/>
                    </a:cubicBezTo>
                    <a:close/>
                  </a:path>
                </a:pathLst>
              </a:custGeom>
              <a:solidFill>
                <a:srgbClr val="CEBF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17"/>
              <p:cNvSpPr/>
              <p:nvPr/>
            </p:nvSpPr>
            <p:spPr>
              <a:xfrm>
                <a:off x="6969867" y="3044323"/>
                <a:ext cx="37290" cy="79002"/>
              </a:xfrm>
              <a:custGeom>
                <a:avLst/>
                <a:gdLst/>
                <a:ahLst/>
                <a:cxnLst/>
                <a:rect l="l" t="t" r="r" b="b"/>
                <a:pathLst>
                  <a:path w="1729" h="3663" extrusionOk="0">
                    <a:moveTo>
                      <a:pt x="947" y="0"/>
                    </a:moveTo>
                    <a:cubicBezTo>
                      <a:pt x="802" y="41"/>
                      <a:pt x="679" y="102"/>
                      <a:pt x="535" y="143"/>
                    </a:cubicBezTo>
                    <a:cubicBezTo>
                      <a:pt x="371" y="555"/>
                      <a:pt x="1" y="1605"/>
                      <a:pt x="349" y="2530"/>
                    </a:cubicBezTo>
                    <a:cubicBezTo>
                      <a:pt x="535" y="3024"/>
                      <a:pt x="884" y="3415"/>
                      <a:pt x="1399" y="3662"/>
                    </a:cubicBezTo>
                    <a:cubicBezTo>
                      <a:pt x="1523" y="3600"/>
                      <a:pt x="1625" y="3517"/>
                      <a:pt x="1729" y="3435"/>
                    </a:cubicBezTo>
                    <a:cubicBezTo>
                      <a:pt x="1707" y="3415"/>
                      <a:pt x="1687" y="3394"/>
                      <a:pt x="1646" y="3374"/>
                    </a:cubicBezTo>
                    <a:cubicBezTo>
                      <a:pt x="1172" y="3168"/>
                      <a:pt x="843" y="2839"/>
                      <a:pt x="700" y="2406"/>
                    </a:cubicBezTo>
                    <a:cubicBezTo>
                      <a:pt x="330" y="1399"/>
                      <a:pt x="925" y="165"/>
                      <a:pt x="925" y="143"/>
                    </a:cubicBezTo>
                    <a:cubicBezTo>
                      <a:pt x="947" y="102"/>
                      <a:pt x="967" y="41"/>
                      <a:pt x="9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17"/>
              <p:cNvSpPr/>
              <p:nvPr/>
            </p:nvSpPr>
            <p:spPr>
              <a:xfrm>
                <a:off x="6946790" y="3381941"/>
                <a:ext cx="8023" cy="5349"/>
              </a:xfrm>
              <a:custGeom>
                <a:avLst/>
                <a:gdLst/>
                <a:ahLst/>
                <a:cxnLst/>
                <a:rect l="l" t="t" r="r" b="b"/>
                <a:pathLst>
                  <a:path w="372" h="248" extrusionOk="0">
                    <a:moveTo>
                      <a:pt x="185" y="1"/>
                    </a:moveTo>
                    <a:cubicBezTo>
                      <a:pt x="103" y="1"/>
                      <a:pt x="21" y="63"/>
                      <a:pt x="1" y="165"/>
                    </a:cubicBezTo>
                    <a:lnTo>
                      <a:pt x="1" y="248"/>
                    </a:lnTo>
                    <a:lnTo>
                      <a:pt x="371" y="124"/>
                    </a:lnTo>
                    <a:cubicBezTo>
                      <a:pt x="350" y="63"/>
                      <a:pt x="289" y="22"/>
                      <a:pt x="226" y="1"/>
                    </a:cubicBezTo>
                    <a:close/>
                  </a:path>
                </a:pathLst>
              </a:custGeom>
              <a:solidFill>
                <a:srgbClr val="D6D4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17"/>
              <p:cNvSpPr/>
              <p:nvPr/>
            </p:nvSpPr>
            <p:spPr>
              <a:xfrm>
                <a:off x="6945021" y="3384615"/>
                <a:ext cx="37722" cy="51050"/>
              </a:xfrm>
              <a:custGeom>
                <a:avLst/>
                <a:gdLst/>
                <a:ahLst/>
                <a:cxnLst/>
                <a:rect l="l" t="t" r="r" b="b"/>
                <a:pathLst>
                  <a:path w="1749" h="2367" extrusionOk="0">
                    <a:moveTo>
                      <a:pt x="453" y="0"/>
                    </a:moveTo>
                    <a:lnTo>
                      <a:pt x="83" y="124"/>
                    </a:lnTo>
                    <a:cubicBezTo>
                      <a:pt x="0" y="803"/>
                      <a:pt x="185" y="2058"/>
                      <a:pt x="1501" y="2367"/>
                    </a:cubicBezTo>
                    <a:lnTo>
                      <a:pt x="1543" y="2367"/>
                    </a:lnTo>
                    <a:cubicBezTo>
                      <a:pt x="1625" y="2367"/>
                      <a:pt x="1707" y="2304"/>
                      <a:pt x="1729" y="2222"/>
                    </a:cubicBezTo>
                    <a:cubicBezTo>
                      <a:pt x="1748" y="2120"/>
                      <a:pt x="1687" y="2016"/>
                      <a:pt x="1584" y="1997"/>
                    </a:cubicBezTo>
                    <a:cubicBezTo>
                      <a:pt x="206" y="1667"/>
                      <a:pt x="453" y="165"/>
                      <a:pt x="453" y="83"/>
                    </a:cubicBezTo>
                    <a:lnTo>
                      <a:pt x="4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17"/>
              <p:cNvSpPr/>
              <p:nvPr/>
            </p:nvSpPr>
            <p:spPr>
              <a:xfrm>
                <a:off x="7266248" y="1803588"/>
                <a:ext cx="54156" cy="49670"/>
              </a:xfrm>
              <a:custGeom>
                <a:avLst/>
                <a:gdLst/>
                <a:ahLst/>
                <a:cxnLst/>
                <a:rect l="l" t="t" r="r" b="b"/>
                <a:pathLst>
                  <a:path w="2511" h="2303" extrusionOk="0">
                    <a:moveTo>
                      <a:pt x="1151" y="0"/>
                    </a:moveTo>
                    <a:cubicBezTo>
                      <a:pt x="948" y="0"/>
                      <a:pt x="742" y="55"/>
                      <a:pt x="555" y="173"/>
                    </a:cubicBezTo>
                    <a:cubicBezTo>
                      <a:pt x="1" y="502"/>
                      <a:pt x="248" y="955"/>
                      <a:pt x="577" y="1509"/>
                    </a:cubicBezTo>
                    <a:cubicBezTo>
                      <a:pt x="827" y="1947"/>
                      <a:pt x="1054" y="2303"/>
                      <a:pt x="1392" y="2303"/>
                    </a:cubicBezTo>
                    <a:cubicBezTo>
                      <a:pt x="1499" y="2303"/>
                      <a:pt x="1616" y="2268"/>
                      <a:pt x="1749" y="2189"/>
                    </a:cubicBezTo>
                    <a:cubicBezTo>
                      <a:pt x="2305" y="1860"/>
                      <a:pt x="2511" y="1139"/>
                      <a:pt x="2181" y="584"/>
                    </a:cubicBezTo>
                    <a:cubicBezTo>
                      <a:pt x="1949" y="215"/>
                      <a:pt x="1553" y="0"/>
                      <a:pt x="11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17"/>
              <p:cNvSpPr/>
              <p:nvPr/>
            </p:nvSpPr>
            <p:spPr>
              <a:xfrm>
                <a:off x="7263120" y="1800871"/>
                <a:ext cx="51956" cy="47729"/>
              </a:xfrm>
              <a:custGeom>
                <a:avLst/>
                <a:gdLst/>
                <a:ahLst/>
                <a:cxnLst/>
                <a:rect l="l" t="t" r="r" b="b"/>
                <a:pathLst>
                  <a:path w="2409" h="2213" extrusionOk="0">
                    <a:moveTo>
                      <a:pt x="1109" y="1"/>
                    </a:moveTo>
                    <a:cubicBezTo>
                      <a:pt x="913" y="1"/>
                      <a:pt x="715" y="51"/>
                      <a:pt x="536" y="154"/>
                    </a:cubicBezTo>
                    <a:cubicBezTo>
                      <a:pt x="1" y="463"/>
                      <a:pt x="248" y="916"/>
                      <a:pt x="557" y="1451"/>
                    </a:cubicBezTo>
                    <a:cubicBezTo>
                      <a:pt x="810" y="1862"/>
                      <a:pt x="1026" y="2212"/>
                      <a:pt x="1356" y="2212"/>
                    </a:cubicBezTo>
                    <a:cubicBezTo>
                      <a:pt x="1455" y="2212"/>
                      <a:pt x="1564" y="2180"/>
                      <a:pt x="1688" y="2109"/>
                    </a:cubicBezTo>
                    <a:cubicBezTo>
                      <a:pt x="2223" y="1780"/>
                      <a:pt x="2409" y="1100"/>
                      <a:pt x="2080" y="565"/>
                    </a:cubicBezTo>
                    <a:cubicBezTo>
                      <a:pt x="1874" y="197"/>
                      <a:pt x="1496" y="1"/>
                      <a:pt x="1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17"/>
              <p:cNvSpPr/>
              <p:nvPr/>
            </p:nvSpPr>
            <p:spPr>
              <a:xfrm>
                <a:off x="7263120" y="1800828"/>
                <a:ext cx="44407" cy="47341"/>
              </a:xfrm>
              <a:custGeom>
                <a:avLst/>
                <a:gdLst/>
                <a:ahLst/>
                <a:cxnLst/>
                <a:rect l="l" t="t" r="r" b="b"/>
                <a:pathLst>
                  <a:path w="2059" h="2195" extrusionOk="0">
                    <a:moveTo>
                      <a:pt x="1113" y="0"/>
                    </a:moveTo>
                    <a:cubicBezTo>
                      <a:pt x="918" y="0"/>
                      <a:pt x="720" y="50"/>
                      <a:pt x="536" y="156"/>
                    </a:cubicBezTo>
                    <a:cubicBezTo>
                      <a:pt x="1" y="465"/>
                      <a:pt x="248" y="918"/>
                      <a:pt x="557" y="1453"/>
                    </a:cubicBezTo>
                    <a:cubicBezTo>
                      <a:pt x="797" y="1853"/>
                      <a:pt x="1017" y="2194"/>
                      <a:pt x="1332" y="2194"/>
                    </a:cubicBezTo>
                    <a:cubicBezTo>
                      <a:pt x="1341" y="2194"/>
                      <a:pt x="1350" y="2194"/>
                      <a:pt x="1359" y="2194"/>
                    </a:cubicBezTo>
                    <a:cubicBezTo>
                      <a:pt x="681" y="1659"/>
                      <a:pt x="516" y="1349"/>
                      <a:pt x="2058" y="507"/>
                    </a:cubicBezTo>
                    <a:cubicBezTo>
                      <a:pt x="1842" y="183"/>
                      <a:pt x="1484" y="0"/>
                      <a:pt x="11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17"/>
              <p:cNvSpPr/>
              <p:nvPr/>
            </p:nvSpPr>
            <p:spPr>
              <a:xfrm>
                <a:off x="7150905" y="1856148"/>
                <a:ext cx="54134" cy="49842"/>
              </a:xfrm>
              <a:custGeom>
                <a:avLst/>
                <a:gdLst/>
                <a:ahLst/>
                <a:cxnLst/>
                <a:rect l="l" t="t" r="r" b="b"/>
                <a:pathLst>
                  <a:path w="2510" h="2311" extrusionOk="0">
                    <a:moveTo>
                      <a:pt x="1170" y="0"/>
                    </a:moveTo>
                    <a:cubicBezTo>
                      <a:pt x="968" y="0"/>
                      <a:pt x="762" y="53"/>
                      <a:pt x="576" y="163"/>
                    </a:cubicBezTo>
                    <a:cubicBezTo>
                      <a:pt x="0" y="493"/>
                      <a:pt x="267" y="965"/>
                      <a:pt x="596" y="1521"/>
                    </a:cubicBezTo>
                    <a:cubicBezTo>
                      <a:pt x="848" y="1946"/>
                      <a:pt x="1064" y="2311"/>
                      <a:pt x="1410" y="2311"/>
                    </a:cubicBezTo>
                    <a:cubicBezTo>
                      <a:pt x="1516" y="2311"/>
                      <a:pt x="1634" y="2276"/>
                      <a:pt x="1769" y="2199"/>
                    </a:cubicBezTo>
                    <a:cubicBezTo>
                      <a:pt x="2324" y="1870"/>
                      <a:pt x="2510" y="1151"/>
                      <a:pt x="2181" y="575"/>
                    </a:cubicBezTo>
                    <a:cubicBezTo>
                      <a:pt x="1962" y="206"/>
                      <a:pt x="1571" y="0"/>
                      <a:pt x="11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17"/>
              <p:cNvSpPr/>
              <p:nvPr/>
            </p:nvSpPr>
            <p:spPr>
              <a:xfrm>
                <a:off x="7148230" y="1853323"/>
                <a:ext cx="51482" cy="47880"/>
              </a:xfrm>
              <a:custGeom>
                <a:avLst/>
                <a:gdLst/>
                <a:ahLst/>
                <a:cxnLst/>
                <a:rect l="l" t="t" r="r" b="b"/>
                <a:pathLst>
                  <a:path w="2387" h="2220" extrusionOk="0">
                    <a:moveTo>
                      <a:pt x="1096" y="1"/>
                    </a:moveTo>
                    <a:cubicBezTo>
                      <a:pt x="904" y="1"/>
                      <a:pt x="711" y="49"/>
                      <a:pt x="535" y="150"/>
                    </a:cubicBezTo>
                    <a:cubicBezTo>
                      <a:pt x="1" y="479"/>
                      <a:pt x="247" y="912"/>
                      <a:pt x="555" y="1466"/>
                    </a:cubicBezTo>
                    <a:cubicBezTo>
                      <a:pt x="790" y="1872"/>
                      <a:pt x="1000" y="2219"/>
                      <a:pt x="1322" y="2219"/>
                    </a:cubicBezTo>
                    <a:cubicBezTo>
                      <a:pt x="1424" y="2219"/>
                      <a:pt x="1537" y="2184"/>
                      <a:pt x="1666" y="2105"/>
                    </a:cubicBezTo>
                    <a:cubicBezTo>
                      <a:pt x="2222" y="1795"/>
                      <a:pt x="2387" y="1096"/>
                      <a:pt x="2078" y="561"/>
                    </a:cubicBezTo>
                    <a:cubicBezTo>
                      <a:pt x="1871" y="202"/>
                      <a:pt x="1487" y="1"/>
                      <a:pt x="10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17"/>
              <p:cNvSpPr/>
              <p:nvPr/>
            </p:nvSpPr>
            <p:spPr>
              <a:xfrm>
                <a:off x="7148230" y="1853474"/>
                <a:ext cx="43933" cy="47449"/>
              </a:xfrm>
              <a:custGeom>
                <a:avLst/>
                <a:gdLst/>
                <a:ahLst/>
                <a:cxnLst/>
                <a:rect l="l" t="t" r="r" b="b"/>
                <a:pathLst>
                  <a:path w="2037" h="2200" extrusionOk="0">
                    <a:moveTo>
                      <a:pt x="1080" y="1"/>
                    </a:moveTo>
                    <a:cubicBezTo>
                      <a:pt x="894" y="1"/>
                      <a:pt x="707" y="47"/>
                      <a:pt x="535" y="143"/>
                    </a:cubicBezTo>
                    <a:cubicBezTo>
                      <a:pt x="1" y="472"/>
                      <a:pt x="247" y="905"/>
                      <a:pt x="555" y="1459"/>
                    </a:cubicBezTo>
                    <a:cubicBezTo>
                      <a:pt x="802" y="1871"/>
                      <a:pt x="1008" y="2200"/>
                      <a:pt x="1358" y="2200"/>
                    </a:cubicBezTo>
                    <a:cubicBezTo>
                      <a:pt x="659" y="1645"/>
                      <a:pt x="514" y="1336"/>
                      <a:pt x="2036" y="513"/>
                    </a:cubicBezTo>
                    <a:cubicBezTo>
                      <a:pt x="1817" y="184"/>
                      <a:pt x="1451" y="1"/>
                      <a:pt x="10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17"/>
              <p:cNvSpPr/>
              <p:nvPr/>
            </p:nvSpPr>
            <p:spPr>
              <a:xfrm>
                <a:off x="7019559" y="1918263"/>
                <a:ext cx="54156" cy="49842"/>
              </a:xfrm>
              <a:custGeom>
                <a:avLst/>
                <a:gdLst/>
                <a:ahLst/>
                <a:cxnLst/>
                <a:rect l="l" t="t" r="r" b="b"/>
                <a:pathLst>
                  <a:path w="2511" h="2311" extrusionOk="0">
                    <a:moveTo>
                      <a:pt x="1165" y="0"/>
                    </a:moveTo>
                    <a:cubicBezTo>
                      <a:pt x="959" y="0"/>
                      <a:pt x="749" y="53"/>
                      <a:pt x="555" y="164"/>
                    </a:cubicBezTo>
                    <a:cubicBezTo>
                      <a:pt x="1" y="493"/>
                      <a:pt x="267" y="945"/>
                      <a:pt x="596" y="1500"/>
                    </a:cubicBezTo>
                    <a:cubicBezTo>
                      <a:pt x="849" y="1941"/>
                      <a:pt x="1065" y="2310"/>
                      <a:pt x="1412" y="2310"/>
                    </a:cubicBezTo>
                    <a:cubicBezTo>
                      <a:pt x="1518" y="2310"/>
                      <a:pt x="1635" y="2276"/>
                      <a:pt x="1770" y="2199"/>
                    </a:cubicBezTo>
                    <a:cubicBezTo>
                      <a:pt x="2324" y="1850"/>
                      <a:pt x="2510" y="1130"/>
                      <a:pt x="2181" y="575"/>
                    </a:cubicBezTo>
                    <a:cubicBezTo>
                      <a:pt x="1963" y="206"/>
                      <a:pt x="1572" y="0"/>
                      <a:pt x="11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17"/>
              <p:cNvSpPr/>
              <p:nvPr/>
            </p:nvSpPr>
            <p:spPr>
              <a:xfrm>
                <a:off x="7016906" y="1915351"/>
                <a:ext cx="51482" cy="47707"/>
              </a:xfrm>
              <a:custGeom>
                <a:avLst/>
                <a:gdLst/>
                <a:ahLst/>
                <a:cxnLst/>
                <a:rect l="l" t="t" r="r" b="b"/>
                <a:pathLst>
                  <a:path w="2387" h="2212" extrusionOk="0">
                    <a:moveTo>
                      <a:pt x="1103" y="0"/>
                    </a:moveTo>
                    <a:cubicBezTo>
                      <a:pt x="910" y="0"/>
                      <a:pt x="715" y="50"/>
                      <a:pt x="535" y="154"/>
                    </a:cubicBezTo>
                    <a:cubicBezTo>
                      <a:pt x="0" y="463"/>
                      <a:pt x="226" y="916"/>
                      <a:pt x="555" y="1451"/>
                    </a:cubicBezTo>
                    <a:cubicBezTo>
                      <a:pt x="793" y="1862"/>
                      <a:pt x="1005" y="2212"/>
                      <a:pt x="1334" y="2212"/>
                    </a:cubicBezTo>
                    <a:cubicBezTo>
                      <a:pt x="1433" y="2212"/>
                      <a:pt x="1542" y="2180"/>
                      <a:pt x="1666" y="2109"/>
                    </a:cubicBezTo>
                    <a:cubicBezTo>
                      <a:pt x="2201" y="1780"/>
                      <a:pt x="2387" y="1100"/>
                      <a:pt x="2077" y="565"/>
                    </a:cubicBezTo>
                    <a:cubicBezTo>
                      <a:pt x="1858" y="197"/>
                      <a:pt x="1486" y="0"/>
                      <a:pt x="11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17"/>
              <p:cNvSpPr/>
              <p:nvPr/>
            </p:nvSpPr>
            <p:spPr>
              <a:xfrm>
                <a:off x="7016906" y="1915308"/>
                <a:ext cx="43933" cy="47319"/>
              </a:xfrm>
              <a:custGeom>
                <a:avLst/>
                <a:gdLst/>
                <a:ahLst/>
                <a:cxnLst/>
                <a:rect l="l" t="t" r="r" b="b"/>
                <a:pathLst>
                  <a:path w="2037" h="2194" extrusionOk="0">
                    <a:moveTo>
                      <a:pt x="1092" y="1"/>
                    </a:moveTo>
                    <a:cubicBezTo>
                      <a:pt x="902" y="1"/>
                      <a:pt x="710" y="51"/>
                      <a:pt x="535" y="156"/>
                    </a:cubicBezTo>
                    <a:cubicBezTo>
                      <a:pt x="0" y="465"/>
                      <a:pt x="226" y="918"/>
                      <a:pt x="555" y="1453"/>
                    </a:cubicBezTo>
                    <a:cubicBezTo>
                      <a:pt x="795" y="1853"/>
                      <a:pt x="996" y="2194"/>
                      <a:pt x="1330" y="2194"/>
                    </a:cubicBezTo>
                    <a:cubicBezTo>
                      <a:pt x="1339" y="2194"/>
                      <a:pt x="1348" y="2194"/>
                      <a:pt x="1358" y="2193"/>
                    </a:cubicBezTo>
                    <a:cubicBezTo>
                      <a:pt x="659" y="1658"/>
                      <a:pt x="494" y="1349"/>
                      <a:pt x="2036" y="526"/>
                    </a:cubicBezTo>
                    <a:cubicBezTo>
                      <a:pt x="1819" y="188"/>
                      <a:pt x="1459" y="1"/>
                      <a:pt x="10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17"/>
              <p:cNvSpPr/>
              <p:nvPr/>
            </p:nvSpPr>
            <p:spPr>
              <a:xfrm>
                <a:off x="7376716" y="1754522"/>
                <a:ext cx="54156" cy="49886"/>
              </a:xfrm>
              <a:custGeom>
                <a:avLst/>
                <a:gdLst/>
                <a:ahLst/>
                <a:cxnLst/>
                <a:rect l="l" t="t" r="r" b="b"/>
                <a:pathLst>
                  <a:path w="2511" h="2313" extrusionOk="0">
                    <a:moveTo>
                      <a:pt x="1165" y="1"/>
                    </a:moveTo>
                    <a:cubicBezTo>
                      <a:pt x="959" y="1"/>
                      <a:pt x="750" y="53"/>
                      <a:pt x="557" y="164"/>
                    </a:cubicBezTo>
                    <a:cubicBezTo>
                      <a:pt x="0" y="493"/>
                      <a:pt x="247" y="945"/>
                      <a:pt x="576" y="1521"/>
                    </a:cubicBezTo>
                    <a:cubicBezTo>
                      <a:pt x="829" y="1947"/>
                      <a:pt x="1056" y="2312"/>
                      <a:pt x="1399" y="2312"/>
                    </a:cubicBezTo>
                    <a:cubicBezTo>
                      <a:pt x="1504" y="2312"/>
                      <a:pt x="1620" y="2278"/>
                      <a:pt x="1750" y="2201"/>
                    </a:cubicBezTo>
                    <a:cubicBezTo>
                      <a:pt x="2326" y="1872"/>
                      <a:pt x="2510" y="1131"/>
                      <a:pt x="2181" y="575"/>
                    </a:cubicBezTo>
                    <a:cubicBezTo>
                      <a:pt x="1962" y="206"/>
                      <a:pt x="1571" y="1"/>
                      <a:pt x="11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17"/>
              <p:cNvSpPr/>
              <p:nvPr/>
            </p:nvSpPr>
            <p:spPr>
              <a:xfrm>
                <a:off x="7373632" y="1751718"/>
                <a:ext cx="51913" cy="47621"/>
              </a:xfrm>
              <a:custGeom>
                <a:avLst/>
                <a:gdLst/>
                <a:ahLst/>
                <a:cxnLst/>
                <a:rect l="l" t="t" r="r" b="b"/>
                <a:pathLst>
                  <a:path w="2407" h="2208" extrusionOk="0">
                    <a:moveTo>
                      <a:pt x="1111" y="1"/>
                    </a:moveTo>
                    <a:cubicBezTo>
                      <a:pt x="922" y="1"/>
                      <a:pt x="730" y="49"/>
                      <a:pt x="555" y="150"/>
                    </a:cubicBezTo>
                    <a:cubicBezTo>
                      <a:pt x="0" y="480"/>
                      <a:pt x="247" y="911"/>
                      <a:pt x="576" y="1446"/>
                    </a:cubicBezTo>
                    <a:cubicBezTo>
                      <a:pt x="813" y="1857"/>
                      <a:pt x="1026" y="2207"/>
                      <a:pt x="1355" y="2207"/>
                    </a:cubicBezTo>
                    <a:cubicBezTo>
                      <a:pt x="1454" y="2207"/>
                      <a:pt x="1563" y="2176"/>
                      <a:pt x="1687" y="2104"/>
                    </a:cubicBezTo>
                    <a:cubicBezTo>
                      <a:pt x="2222" y="1796"/>
                      <a:pt x="2406" y="1097"/>
                      <a:pt x="2099" y="562"/>
                    </a:cubicBezTo>
                    <a:cubicBezTo>
                      <a:pt x="1878" y="202"/>
                      <a:pt x="1498" y="1"/>
                      <a:pt x="11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17"/>
              <p:cNvSpPr/>
              <p:nvPr/>
            </p:nvSpPr>
            <p:spPr>
              <a:xfrm>
                <a:off x="7373632" y="1751589"/>
                <a:ext cx="44386" cy="47750"/>
              </a:xfrm>
              <a:custGeom>
                <a:avLst/>
                <a:gdLst/>
                <a:ahLst/>
                <a:cxnLst/>
                <a:rect l="l" t="t" r="r" b="b"/>
                <a:pathLst>
                  <a:path w="2058" h="2214" extrusionOk="0">
                    <a:moveTo>
                      <a:pt x="1114" y="0"/>
                    </a:moveTo>
                    <a:cubicBezTo>
                      <a:pt x="924" y="0"/>
                      <a:pt x="731" y="51"/>
                      <a:pt x="555" y="156"/>
                    </a:cubicBezTo>
                    <a:cubicBezTo>
                      <a:pt x="0" y="486"/>
                      <a:pt x="247" y="917"/>
                      <a:pt x="576" y="1452"/>
                    </a:cubicBezTo>
                    <a:cubicBezTo>
                      <a:pt x="823" y="1884"/>
                      <a:pt x="1029" y="2214"/>
                      <a:pt x="1358" y="2214"/>
                    </a:cubicBezTo>
                    <a:cubicBezTo>
                      <a:pt x="678" y="1657"/>
                      <a:pt x="514" y="1350"/>
                      <a:pt x="2058" y="527"/>
                    </a:cubicBezTo>
                    <a:cubicBezTo>
                      <a:pt x="1841" y="187"/>
                      <a:pt x="1481" y="0"/>
                      <a:pt x="11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17"/>
              <p:cNvSpPr/>
              <p:nvPr/>
            </p:nvSpPr>
            <p:spPr>
              <a:xfrm>
                <a:off x="6771511" y="2039947"/>
                <a:ext cx="54630" cy="49799"/>
              </a:xfrm>
              <a:custGeom>
                <a:avLst/>
                <a:gdLst/>
                <a:ahLst/>
                <a:cxnLst/>
                <a:rect l="l" t="t" r="r" b="b"/>
                <a:pathLst>
                  <a:path w="2533" h="2309" extrusionOk="0">
                    <a:moveTo>
                      <a:pt x="1173" y="1"/>
                    </a:moveTo>
                    <a:cubicBezTo>
                      <a:pt x="962" y="1"/>
                      <a:pt x="749" y="58"/>
                      <a:pt x="557" y="178"/>
                    </a:cubicBezTo>
                    <a:cubicBezTo>
                      <a:pt x="1" y="529"/>
                      <a:pt x="269" y="981"/>
                      <a:pt x="618" y="1536"/>
                    </a:cubicBezTo>
                    <a:cubicBezTo>
                      <a:pt x="884" y="1958"/>
                      <a:pt x="1114" y="2309"/>
                      <a:pt x="1453" y="2309"/>
                    </a:cubicBezTo>
                    <a:cubicBezTo>
                      <a:pt x="1560" y="2309"/>
                      <a:pt x="1678" y="2273"/>
                      <a:pt x="1811" y="2194"/>
                    </a:cubicBezTo>
                    <a:cubicBezTo>
                      <a:pt x="2368" y="1845"/>
                      <a:pt x="2532" y="1124"/>
                      <a:pt x="2182" y="570"/>
                    </a:cubicBezTo>
                    <a:cubicBezTo>
                      <a:pt x="1966" y="205"/>
                      <a:pt x="1574" y="1"/>
                      <a:pt x="1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17"/>
              <p:cNvSpPr/>
              <p:nvPr/>
            </p:nvSpPr>
            <p:spPr>
              <a:xfrm>
                <a:off x="6768858" y="2037466"/>
                <a:ext cx="51956" cy="47492"/>
              </a:xfrm>
              <a:custGeom>
                <a:avLst/>
                <a:gdLst/>
                <a:ahLst/>
                <a:cxnLst/>
                <a:rect l="l" t="t" r="r" b="b"/>
                <a:pathLst>
                  <a:path w="2409" h="2202" extrusionOk="0">
                    <a:moveTo>
                      <a:pt x="1112" y="0"/>
                    </a:moveTo>
                    <a:cubicBezTo>
                      <a:pt x="908" y="0"/>
                      <a:pt x="702" y="55"/>
                      <a:pt x="516" y="170"/>
                    </a:cubicBezTo>
                    <a:cubicBezTo>
                      <a:pt x="0" y="499"/>
                      <a:pt x="247" y="932"/>
                      <a:pt x="577" y="1466"/>
                    </a:cubicBezTo>
                    <a:cubicBezTo>
                      <a:pt x="824" y="1869"/>
                      <a:pt x="1048" y="2201"/>
                      <a:pt x="1364" y="2201"/>
                    </a:cubicBezTo>
                    <a:cubicBezTo>
                      <a:pt x="1467" y="2201"/>
                      <a:pt x="1581" y="2165"/>
                      <a:pt x="1709" y="2084"/>
                    </a:cubicBezTo>
                    <a:cubicBezTo>
                      <a:pt x="2244" y="1754"/>
                      <a:pt x="2408" y="1055"/>
                      <a:pt x="2079" y="540"/>
                    </a:cubicBezTo>
                    <a:cubicBezTo>
                      <a:pt x="1865" y="191"/>
                      <a:pt x="1493" y="0"/>
                      <a:pt x="11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17"/>
              <p:cNvSpPr/>
              <p:nvPr/>
            </p:nvSpPr>
            <p:spPr>
              <a:xfrm>
                <a:off x="6768858" y="2037423"/>
                <a:ext cx="43955" cy="47211"/>
              </a:xfrm>
              <a:custGeom>
                <a:avLst/>
                <a:gdLst/>
                <a:ahLst/>
                <a:cxnLst/>
                <a:rect l="l" t="t" r="r" b="b"/>
                <a:pathLst>
                  <a:path w="2038" h="2189" extrusionOk="0">
                    <a:moveTo>
                      <a:pt x="1101" y="0"/>
                    </a:moveTo>
                    <a:cubicBezTo>
                      <a:pt x="900" y="0"/>
                      <a:pt x="698" y="55"/>
                      <a:pt x="516" y="172"/>
                    </a:cubicBezTo>
                    <a:cubicBezTo>
                      <a:pt x="0" y="501"/>
                      <a:pt x="247" y="934"/>
                      <a:pt x="577" y="1468"/>
                    </a:cubicBezTo>
                    <a:cubicBezTo>
                      <a:pt x="816" y="1867"/>
                      <a:pt x="1055" y="2189"/>
                      <a:pt x="1369" y="2189"/>
                    </a:cubicBezTo>
                    <a:cubicBezTo>
                      <a:pt x="1379" y="2189"/>
                      <a:pt x="1389" y="2188"/>
                      <a:pt x="1399" y="2188"/>
                    </a:cubicBezTo>
                    <a:cubicBezTo>
                      <a:pt x="700" y="1653"/>
                      <a:pt x="535" y="1365"/>
                      <a:pt x="2038" y="501"/>
                    </a:cubicBezTo>
                    <a:cubicBezTo>
                      <a:pt x="1825" y="182"/>
                      <a:pt x="1467" y="0"/>
                      <a:pt x="1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17"/>
              <p:cNvSpPr/>
              <p:nvPr/>
            </p:nvSpPr>
            <p:spPr>
              <a:xfrm>
                <a:off x="6657936" y="2095418"/>
                <a:ext cx="54609" cy="49799"/>
              </a:xfrm>
              <a:custGeom>
                <a:avLst/>
                <a:gdLst/>
                <a:ahLst/>
                <a:cxnLst/>
                <a:rect l="l" t="t" r="r" b="b"/>
                <a:pathLst>
                  <a:path w="2532" h="2309" extrusionOk="0">
                    <a:moveTo>
                      <a:pt x="1169" y="0"/>
                    </a:moveTo>
                    <a:cubicBezTo>
                      <a:pt x="960" y="0"/>
                      <a:pt x="748" y="57"/>
                      <a:pt x="557" y="178"/>
                    </a:cubicBezTo>
                    <a:cubicBezTo>
                      <a:pt x="0" y="527"/>
                      <a:pt x="269" y="980"/>
                      <a:pt x="618" y="1536"/>
                    </a:cubicBezTo>
                    <a:cubicBezTo>
                      <a:pt x="868" y="1958"/>
                      <a:pt x="1106" y="2309"/>
                      <a:pt x="1450" y="2309"/>
                    </a:cubicBezTo>
                    <a:cubicBezTo>
                      <a:pt x="1558" y="2309"/>
                      <a:pt x="1678" y="2274"/>
                      <a:pt x="1811" y="2194"/>
                    </a:cubicBezTo>
                    <a:cubicBezTo>
                      <a:pt x="2346" y="1844"/>
                      <a:pt x="2532" y="1103"/>
                      <a:pt x="2181" y="568"/>
                    </a:cubicBezTo>
                    <a:cubicBezTo>
                      <a:pt x="1953" y="205"/>
                      <a:pt x="1565" y="0"/>
                      <a:pt x="11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17"/>
              <p:cNvSpPr/>
              <p:nvPr/>
            </p:nvSpPr>
            <p:spPr>
              <a:xfrm>
                <a:off x="6654852" y="2092916"/>
                <a:ext cx="52366" cy="47470"/>
              </a:xfrm>
              <a:custGeom>
                <a:avLst/>
                <a:gdLst/>
                <a:ahLst/>
                <a:cxnLst/>
                <a:rect l="l" t="t" r="r" b="b"/>
                <a:pathLst>
                  <a:path w="2428" h="2201" extrusionOk="0">
                    <a:moveTo>
                      <a:pt x="1137" y="1"/>
                    </a:moveTo>
                    <a:cubicBezTo>
                      <a:pt x="931" y="1"/>
                      <a:pt x="723" y="55"/>
                      <a:pt x="535" y="171"/>
                    </a:cubicBezTo>
                    <a:cubicBezTo>
                      <a:pt x="0" y="500"/>
                      <a:pt x="267" y="931"/>
                      <a:pt x="596" y="1466"/>
                    </a:cubicBezTo>
                    <a:cubicBezTo>
                      <a:pt x="844" y="1869"/>
                      <a:pt x="1057" y="2201"/>
                      <a:pt x="1375" y="2201"/>
                    </a:cubicBezTo>
                    <a:cubicBezTo>
                      <a:pt x="1480" y="2201"/>
                      <a:pt x="1596" y="2165"/>
                      <a:pt x="1728" y="2083"/>
                    </a:cubicBezTo>
                    <a:cubicBezTo>
                      <a:pt x="2263" y="1754"/>
                      <a:pt x="2428" y="1055"/>
                      <a:pt x="2099" y="520"/>
                    </a:cubicBezTo>
                    <a:cubicBezTo>
                      <a:pt x="1885" y="187"/>
                      <a:pt x="1516" y="1"/>
                      <a:pt x="11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17"/>
              <p:cNvSpPr/>
              <p:nvPr/>
            </p:nvSpPr>
            <p:spPr>
              <a:xfrm>
                <a:off x="6654852" y="2092873"/>
                <a:ext cx="44386" cy="47233"/>
              </a:xfrm>
              <a:custGeom>
                <a:avLst/>
                <a:gdLst/>
                <a:ahLst/>
                <a:cxnLst/>
                <a:rect l="l" t="t" r="r" b="b"/>
                <a:pathLst>
                  <a:path w="2058" h="2190" extrusionOk="0">
                    <a:moveTo>
                      <a:pt x="1121" y="1"/>
                    </a:moveTo>
                    <a:cubicBezTo>
                      <a:pt x="921" y="1"/>
                      <a:pt x="719" y="55"/>
                      <a:pt x="535" y="173"/>
                    </a:cubicBezTo>
                    <a:cubicBezTo>
                      <a:pt x="0" y="502"/>
                      <a:pt x="267" y="933"/>
                      <a:pt x="596" y="1468"/>
                    </a:cubicBezTo>
                    <a:cubicBezTo>
                      <a:pt x="836" y="1868"/>
                      <a:pt x="1057" y="2190"/>
                      <a:pt x="1371" y="2190"/>
                    </a:cubicBezTo>
                    <a:cubicBezTo>
                      <a:pt x="1380" y="2190"/>
                      <a:pt x="1390" y="2190"/>
                      <a:pt x="1399" y="2189"/>
                    </a:cubicBezTo>
                    <a:cubicBezTo>
                      <a:pt x="700" y="1654"/>
                      <a:pt x="535" y="1366"/>
                      <a:pt x="2057" y="481"/>
                    </a:cubicBezTo>
                    <a:cubicBezTo>
                      <a:pt x="1832" y="177"/>
                      <a:pt x="1480" y="1"/>
                      <a:pt x="11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17"/>
              <p:cNvSpPr/>
              <p:nvPr/>
            </p:nvSpPr>
            <p:spPr>
              <a:xfrm>
                <a:off x="6527949" y="2160509"/>
                <a:ext cx="54587" cy="49735"/>
              </a:xfrm>
              <a:custGeom>
                <a:avLst/>
                <a:gdLst/>
                <a:ahLst/>
                <a:cxnLst/>
                <a:rect l="l" t="t" r="r" b="b"/>
                <a:pathLst>
                  <a:path w="2531" h="2306" extrusionOk="0">
                    <a:moveTo>
                      <a:pt x="1190" y="1"/>
                    </a:moveTo>
                    <a:cubicBezTo>
                      <a:pt x="973" y="1"/>
                      <a:pt x="753" y="60"/>
                      <a:pt x="555" y="184"/>
                    </a:cubicBezTo>
                    <a:cubicBezTo>
                      <a:pt x="1" y="534"/>
                      <a:pt x="267" y="987"/>
                      <a:pt x="618" y="1541"/>
                    </a:cubicBezTo>
                    <a:cubicBezTo>
                      <a:pt x="879" y="1959"/>
                      <a:pt x="1107" y="2306"/>
                      <a:pt x="1439" y="2306"/>
                    </a:cubicBezTo>
                    <a:cubicBezTo>
                      <a:pt x="1550" y="2306"/>
                      <a:pt x="1672" y="2267"/>
                      <a:pt x="1811" y="2180"/>
                    </a:cubicBezTo>
                    <a:cubicBezTo>
                      <a:pt x="2366" y="1851"/>
                      <a:pt x="2530" y="1110"/>
                      <a:pt x="2181" y="554"/>
                    </a:cubicBezTo>
                    <a:cubicBezTo>
                      <a:pt x="1969" y="196"/>
                      <a:pt x="1585" y="1"/>
                      <a:pt x="11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17"/>
              <p:cNvSpPr/>
              <p:nvPr/>
            </p:nvSpPr>
            <p:spPr>
              <a:xfrm>
                <a:off x="6525296" y="2158115"/>
                <a:ext cx="51913" cy="47470"/>
              </a:xfrm>
              <a:custGeom>
                <a:avLst/>
                <a:gdLst/>
                <a:ahLst/>
                <a:cxnLst/>
                <a:rect l="l" t="t" r="r" b="b"/>
                <a:pathLst>
                  <a:path w="2407" h="2201" extrusionOk="0">
                    <a:moveTo>
                      <a:pt x="1115" y="1"/>
                    </a:moveTo>
                    <a:cubicBezTo>
                      <a:pt x="910" y="1"/>
                      <a:pt x="702" y="56"/>
                      <a:pt x="514" y="171"/>
                    </a:cubicBezTo>
                    <a:cubicBezTo>
                      <a:pt x="0" y="500"/>
                      <a:pt x="247" y="933"/>
                      <a:pt x="576" y="1468"/>
                    </a:cubicBezTo>
                    <a:cubicBezTo>
                      <a:pt x="826" y="1857"/>
                      <a:pt x="1051" y="2200"/>
                      <a:pt x="1370" y="2200"/>
                    </a:cubicBezTo>
                    <a:cubicBezTo>
                      <a:pt x="1471" y="2200"/>
                      <a:pt x="1582" y="2165"/>
                      <a:pt x="1707" y="2085"/>
                    </a:cubicBezTo>
                    <a:cubicBezTo>
                      <a:pt x="2242" y="1756"/>
                      <a:pt x="2406" y="1057"/>
                      <a:pt x="2077" y="522"/>
                    </a:cubicBezTo>
                    <a:cubicBezTo>
                      <a:pt x="1864" y="188"/>
                      <a:pt x="1494" y="1"/>
                      <a:pt x="11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17"/>
              <p:cNvSpPr/>
              <p:nvPr/>
            </p:nvSpPr>
            <p:spPr>
              <a:xfrm>
                <a:off x="6525296" y="2157985"/>
                <a:ext cx="43911" cy="47341"/>
              </a:xfrm>
              <a:custGeom>
                <a:avLst/>
                <a:gdLst/>
                <a:ahLst/>
                <a:cxnLst/>
                <a:rect l="l" t="t" r="r" b="b"/>
                <a:pathLst>
                  <a:path w="2036" h="2195" extrusionOk="0">
                    <a:moveTo>
                      <a:pt x="1118" y="0"/>
                    </a:moveTo>
                    <a:cubicBezTo>
                      <a:pt x="911" y="0"/>
                      <a:pt x="702" y="57"/>
                      <a:pt x="514" y="177"/>
                    </a:cubicBezTo>
                    <a:cubicBezTo>
                      <a:pt x="0" y="506"/>
                      <a:pt x="247" y="939"/>
                      <a:pt x="576" y="1474"/>
                    </a:cubicBezTo>
                    <a:cubicBezTo>
                      <a:pt x="815" y="1873"/>
                      <a:pt x="1055" y="2194"/>
                      <a:pt x="1369" y="2194"/>
                    </a:cubicBezTo>
                    <a:cubicBezTo>
                      <a:pt x="1379" y="2194"/>
                      <a:pt x="1389" y="2194"/>
                      <a:pt x="1399" y="2193"/>
                    </a:cubicBezTo>
                    <a:cubicBezTo>
                      <a:pt x="700" y="1658"/>
                      <a:pt x="535" y="1351"/>
                      <a:pt x="2036" y="487"/>
                    </a:cubicBezTo>
                    <a:cubicBezTo>
                      <a:pt x="1827" y="173"/>
                      <a:pt x="1477" y="0"/>
                      <a:pt x="11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17"/>
              <p:cNvSpPr/>
              <p:nvPr/>
            </p:nvSpPr>
            <p:spPr>
              <a:xfrm>
                <a:off x="6881138" y="1988249"/>
                <a:ext cx="54566" cy="49605"/>
              </a:xfrm>
              <a:custGeom>
                <a:avLst/>
                <a:gdLst/>
                <a:ahLst/>
                <a:cxnLst/>
                <a:rect l="l" t="t" r="r" b="b"/>
                <a:pathLst>
                  <a:path w="2530" h="2300" extrusionOk="0">
                    <a:moveTo>
                      <a:pt x="1168" y="0"/>
                    </a:moveTo>
                    <a:cubicBezTo>
                      <a:pt x="959" y="0"/>
                      <a:pt x="747" y="55"/>
                      <a:pt x="555" y="169"/>
                    </a:cubicBezTo>
                    <a:cubicBezTo>
                      <a:pt x="0" y="518"/>
                      <a:pt x="267" y="970"/>
                      <a:pt x="617" y="1527"/>
                    </a:cubicBezTo>
                    <a:cubicBezTo>
                      <a:pt x="867" y="1948"/>
                      <a:pt x="1094" y="2299"/>
                      <a:pt x="1431" y="2299"/>
                    </a:cubicBezTo>
                    <a:cubicBezTo>
                      <a:pt x="1538" y="2299"/>
                      <a:pt x="1656" y="2264"/>
                      <a:pt x="1789" y="2185"/>
                    </a:cubicBezTo>
                    <a:cubicBezTo>
                      <a:pt x="2345" y="1834"/>
                      <a:pt x="2530" y="1115"/>
                      <a:pt x="2181" y="559"/>
                    </a:cubicBezTo>
                    <a:cubicBezTo>
                      <a:pt x="1951" y="196"/>
                      <a:pt x="1564" y="0"/>
                      <a:pt x="11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17"/>
              <p:cNvSpPr/>
              <p:nvPr/>
            </p:nvSpPr>
            <p:spPr>
              <a:xfrm>
                <a:off x="6878011" y="1985575"/>
                <a:ext cx="52366" cy="47449"/>
              </a:xfrm>
              <a:custGeom>
                <a:avLst/>
                <a:gdLst/>
                <a:ahLst/>
                <a:cxnLst/>
                <a:rect l="l" t="t" r="r" b="b"/>
                <a:pathLst>
                  <a:path w="2428" h="2200" extrusionOk="0">
                    <a:moveTo>
                      <a:pt x="1132" y="0"/>
                    </a:moveTo>
                    <a:cubicBezTo>
                      <a:pt x="928" y="0"/>
                      <a:pt x="722" y="55"/>
                      <a:pt x="535" y="169"/>
                    </a:cubicBezTo>
                    <a:cubicBezTo>
                      <a:pt x="0" y="499"/>
                      <a:pt x="269" y="930"/>
                      <a:pt x="598" y="1465"/>
                    </a:cubicBezTo>
                    <a:cubicBezTo>
                      <a:pt x="845" y="1867"/>
                      <a:pt x="1057" y="2200"/>
                      <a:pt x="1375" y="2200"/>
                    </a:cubicBezTo>
                    <a:cubicBezTo>
                      <a:pt x="1480" y="2200"/>
                      <a:pt x="1596" y="2163"/>
                      <a:pt x="1728" y="2082"/>
                    </a:cubicBezTo>
                    <a:cubicBezTo>
                      <a:pt x="2263" y="1753"/>
                      <a:pt x="2428" y="1053"/>
                      <a:pt x="2099" y="540"/>
                    </a:cubicBezTo>
                    <a:cubicBezTo>
                      <a:pt x="1884" y="191"/>
                      <a:pt x="1513" y="0"/>
                      <a:pt x="11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17"/>
              <p:cNvSpPr/>
              <p:nvPr/>
            </p:nvSpPr>
            <p:spPr>
              <a:xfrm>
                <a:off x="6878011" y="1985532"/>
                <a:ext cx="44386" cy="47211"/>
              </a:xfrm>
              <a:custGeom>
                <a:avLst/>
                <a:gdLst/>
                <a:ahLst/>
                <a:cxnLst/>
                <a:rect l="l" t="t" r="r" b="b"/>
                <a:pathLst>
                  <a:path w="2058" h="2189" extrusionOk="0">
                    <a:moveTo>
                      <a:pt x="1116" y="0"/>
                    </a:moveTo>
                    <a:cubicBezTo>
                      <a:pt x="918" y="0"/>
                      <a:pt x="718" y="55"/>
                      <a:pt x="535" y="171"/>
                    </a:cubicBezTo>
                    <a:cubicBezTo>
                      <a:pt x="0" y="501"/>
                      <a:pt x="269" y="932"/>
                      <a:pt x="598" y="1467"/>
                    </a:cubicBezTo>
                    <a:cubicBezTo>
                      <a:pt x="837" y="1866"/>
                      <a:pt x="1057" y="2188"/>
                      <a:pt x="1371" y="2188"/>
                    </a:cubicBezTo>
                    <a:cubicBezTo>
                      <a:pt x="1380" y="2188"/>
                      <a:pt x="1390" y="2188"/>
                      <a:pt x="1399" y="2188"/>
                    </a:cubicBezTo>
                    <a:cubicBezTo>
                      <a:pt x="700" y="1672"/>
                      <a:pt x="535" y="1365"/>
                      <a:pt x="2057" y="501"/>
                    </a:cubicBezTo>
                    <a:cubicBezTo>
                      <a:pt x="1832" y="182"/>
                      <a:pt x="1478" y="0"/>
                      <a:pt x="11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17"/>
              <p:cNvSpPr/>
              <p:nvPr/>
            </p:nvSpPr>
            <p:spPr>
              <a:xfrm>
                <a:off x="6258614" y="2310489"/>
                <a:ext cx="54609" cy="49735"/>
              </a:xfrm>
              <a:custGeom>
                <a:avLst/>
                <a:gdLst/>
                <a:ahLst/>
                <a:cxnLst/>
                <a:rect l="l" t="t" r="r" b="b"/>
                <a:pathLst>
                  <a:path w="2532" h="2306" extrusionOk="0">
                    <a:moveTo>
                      <a:pt x="1171" y="0"/>
                    </a:moveTo>
                    <a:cubicBezTo>
                      <a:pt x="953" y="0"/>
                      <a:pt x="733" y="59"/>
                      <a:pt x="535" y="183"/>
                    </a:cubicBezTo>
                    <a:cubicBezTo>
                      <a:pt x="0" y="534"/>
                      <a:pt x="269" y="986"/>
                      <a:pt x="618" y="1541"/>
                    </a:cubicBezTo>
                    <a:cubicBezTo>
                      <a:pt x="881" y="1958"/>
                      <a:pt x="1108" y="2305"/>
                      <a:pt x="1440" y="2305"/>
                    </a:cubicBezTo>
                    <a:cubicBezTo>
                      <a:pt x="1550" y="2305"/>
                      <a:pt x="1672" y="2267"/>
                      <a:pt x="1811" y="2179"/>
                    </a:cubicBezTo>
                    <a:cubicBezTo>
                      <a:pt x="2367" y="1829"/>
                      <a:pt x="2532" y="1088"/>
                      <a:pt x="2181" y="553"/>
                    </a:cubicBezTo>
                    <a:cubicBezTo>
                      <a:pt x="1956" y="196"/>
                      <a:pt x="1568" y="0"/>
                      <a:pt x="11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17"/>
              <p:cNvSpPr/>
              <p:nvPr/>
            </p:nvSpPr>
            <p:spPr>
              <a:xfrm>
                <a:off x="6255530" y="2307987"/>
                <a:ext cx="51913" cy="47556"/>
              </a:xfrm>
              <a:custGeom>
                <a:avLst/>
                <a:gdLst/>
                <a:ahLst/>
                <a:cxnLst/>
                <a:rect l="l" t="t" r="r" b="b"/>
                <a:pathLst>
                  <a:path w="2407" h="2205" extrusionOk="0">
                    <a:moveTo>
                      <a:pt x="1128" y="1"/>
                    </a:moveTo>
                    <a:cubicBezTo>
                      <a:pt x="919" y="1"/>
                      <a:pt x="706" y="58"/>
                      <a:pt x="514" y="176"/>
                    </a:cubicBezTo>
                    <a:cubicBezTo>
                      <a:pt x="0" y="505"/>
                      <a:pt x="247" y="938"/>
                      <a:pt x="596" y="1473"/>
                    </a:cubicBezTo>
                    <a:cubicBezTo>
                      <a:pt x="845" y="1862"/>
                      <a:pt x="1071" y="2204"/>
                      <a:pt x="1390" y="2204"/>
                    </a:cubicBezTo>
                    <a:cubicBezTo>
                      <a:pt x="1492" y="2204"/>
                      <a:pt x="1604" y="2169"/>
                      <a:pt x="1728" y="2090"/>
                    </a:cubicBezTo>
                    <a:cubicBezTo>
                      <a:pt x="2263" y="1739"/>
                      <a:pt x="2406" y="1040"/>
                      <a:pt x="2077" y="526"/>
                    </a:cubicBezTo>
                    <a:cubicBezTo>
                      <a:pt x="1866" y="183"/>
                      <a:pt x="1503" y="1"/>
                      <a:pt x="11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17"/>
              <p:cNvSpPr/>
              <p:nvPr/>
            </p:nvSpPr>
            <p:spPr>
              <a:xfrm>
                <a:off x="6255530" y="2307944"/>
                <a:ext cx="43933" cy="47341"/>
              </a:xfrm>
              <a:custGeom>
                <a:avLst/>
                <a:gdLst/>
                <a:ahLst/>
                <a:cxnLst/>
                <a:rect l="l" t="t" r="r" b="b"/>
                <a:pathLst>
                  <a:path w="2037" h="2195" extrusionOk="0">
                    <a:moveTo>
                      <a:pt x="1118" y="1"/>
                    </a:moveTo>
                    <a:cubicBezTo>
                      <a:pt x="911" y="1"/>
                      <a:pt x="702" y="58"/>
                      <a:pt x="514" y="178"/>
                    </a:cubicBezTo>
                    <a:cubicBezTo>
                      <a:pt x="0" y="507"/>
                      <a:pt x="247" y="940"/>
                      <a:pt x="596" y="1475"/>
                    </a:cubicBezTo>
                    <a:cubicBezTo>
                      <a:pt x="835" y="1873"/>
                      <a:pt x="1074" y="2195"/>
                      <a:pt x="1389" y="2195"/>
                    </a:cubicBezTo>
                    <a:cubicBezTo>
                      <a:pt x="1399" y="2195"/>
                      <a:pt x="1409" y="2194"/>
                      <a:pt x="1419" y="2194"/>
                    </a:cubicBezTo>
                    <a:cubicBezTo>
                      <a:pt x="700" y="1659"/>
                      <a:pt x="535" y="1371"/>
                      <a:pt x="2036" y="487"/>
                    </a:cubicBezTo>
                    <a:cubicBezTo>
                      <a:pt x="1827" y="173"/>
                      <a:pt x="1477" y="1"/>
                      <a:pt x="11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17"/>
              <p:cNvSpPr/>
              <p:nvPr/>
            </p:nvSpPr>
            <p:spPr>
              <a:xfrm>
                <a:off x="6145492" y="2366824"/>
                <a:ext cx="54156" cy="49735"/>
              </a:xfrm>
              <a:custGeom>
                <a:avLst/>
                <a:gdLst/>
                <a:ahLst/>
                <a:cxnLst/>
                <a:rect l="l" t="t" r="r" b="b"/>
                <a:pathLst>
                  <a:path w="2511" h="2306" extrusionOk="0">
                    <a:moveTo>
                      <a:pt x="1165" y="0"/>
                    </a:moveTo>
                    <a:cubicBezTo>
                      <a:pt x="950" y="0"/>
                      <a:pt x="732" y="60"/>
                      <a:pt x="535" y="185"/>
                    </a:cubicBezTo>
                    <a:cubicBezTo>
                      <a:pt x="0" y="533"/>
                      <a:pt x="267" y="986"/>
                      <a:pt x="617" y="1542"/>
                    </a:cubicBezTo>
                    <a:cubicBezTo>
                      <a:pt x="879" y="1958"/>
                      <a:pt x="1106" y="2306"/>
                      <a:pt x="1438" y="2306"/>
                    </a:cubicBezTo>
                    <a:cubicBezTo>
                      <a:pt x="1549" y="2306"/>
                      <a:pt x="1672" y="2267"/>
                      <a:pt x="1811" y="2179"/>
                    </a:cubicBezTo>
                    <a:cubicBezTo>
                      <a:pt x="2365" y="1830"/>
                      <a:pt x="2510" y="1110"/>
                      <a:pt x="2160" y="555"/>
                    </a:cubicBezTo>
                    <a:cubicBezTo>
                      <a:pt x="1935" y="196"/>
                      <a:pt x="1555" y="0"/>
                      <a:pt x="11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17"/>
              <p:cNvSpPr/>
              <p:nvPr/>
            </p:nvSpPr>
            <p:spPr>
              <a:xfrm>
                <a:off x="6142365" y="2364343"/>
                <a:ext cx="51956" cy="47599"/>
              </a:xfrm>
              <a:custGeom>
                <a:avLst/>
                <a:gdLst/>
                <a:ahLst/>
                <a:cxnLst/>
                <a:rect l="l" t="t" r="r" b="b"/>
                <a:pathLst>
                  <a:path w="2409" h="2207" extrusionOk="0">
                    <a:moveTo>
                      <a:pt x="1131" y="1"/>
                    </a:moveTo>
                    <a:cubicBezTo>
                      <a:pt x="921" y="1"/>
                      <a:pt x="708" y="58"/>
                      <a:pt x="516" y="176"/>
                    </a:cubicBezTo>
                    <a:cubicBezTo>
                      <a:pt x="0" y="505"/>
                      <a:pt x="247" y="958"/>
                      <a:pt x="598" y="1471"/>
                    </a:cubicBezTo>
                    <a:cubicBezTo>
                      <a:pt x="846" y="1874"/>
                      <a:pt x="1070" y="2206"/>
                      <a:pt x="1384" y="2206"/>
                    </a:cubicBezTo>
                    <a:cubicBezTo>
                      <a:pt x="1488" y="2206"/>
                      <a:pt x="1601" y="2170"/>
                      <a:pt x="1729" y="2089"/>
                    </a:cubicBezTo>
                    <a:cubicBezTo>
                      <a:pt x="2263" y="1759"/>
                      <a:pt x="2408" y="1060"/>
                      <a:pt x="2079" y="525"/>
                    </a:cubicBezTo>
                    <a:cubicBezTo>
                      <a:pt x="1868" y="182"/>
                      <a:pt x="1506" y="1"/>
                      <a:pt x="11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17"/>
              <p:cNvSpPr/>
              <p:nvPr/>
            </p:nvSpPr>
            <p:spPr>
              <a:xfrm>
                <a:off x="6142365" y="2364300"/>
                <a:ext cx="43955" cy="47362"/>
              </a:xfrm>
              <a:custGeom>
                <a:avLst/>
                <a:gdLst/>
                <a:ahLst/>
                <a:cxnLst/>
                <a:rect l="l" t="t" r="r" b="b"/>
                <a:pathLst>
                  <a:path w="2038" h="2196" extrusionOk="0">
                    <a:moveTo>
                      <a:pt x="1115" y="1"/>
                    </a:moveTo>
                    <a:cubicBezTo>
                      <a:pt x="911" y="1"/>
                      <a:pt x="703" y="58"/>
                      <a:pt x="516" y="178"/>
                    </a:cubicBezTo>
                    <a:cubicBezTo>
                      <a:pt x="0" y="507"/>
                      <a:pt x="247" y="960"/>
                      <a:pt x="598" y="1473"/>
                    </a:cubicBezTo>
                    <a:cubicBezTo>
                      <a:pt x="838" y="1873"/>
                      <a:pt x="1057" y="2195"/>
                      <a:pt x="1391" y="2195"/>
                    </a:cubicBezTo>
                    <a:cubicBezTo>
                      <a:pt x="1401" y="2195"/>
                      <a:pt x="1411" y="2195"/>
                      <a:pt x="1421" y="2194"/>
                    </a:cubicBezTo>
                    <a:cubicBezTo>
                      <a:pt x="700" y="1679"/>
                      <a:pt x="535" y="1371"/>
                      <a:pt x="2038" y="486"/>
                    </a:cubicBezTo>
                    <a:cubicBezTo>
                      <a:pt x="1816" y="173"/>
                      <a:pt x="1469" y="1"/>
                      <a:pt x="11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17"/>
              <p:cNvSpPr/>
              <p:nvPr/>
            </p:nvSpPr>
            <p:spPr>
              <a:xfrm>
                <a:off x="6015936" y="2433381"/>
                <a:ext cx="54566" cy="49735"/>
              </a:xfrm>
              <a:custGeom>
                <a:avLst/>
                <a:gdLst/>
                <a:ahLst/>
                <a:cxnLst/>
                <a:rect l="l" t="t" r="r" b="b"/>
                <a:pathLst>
                  <a:path w="2530" h="2306" extrusionOk="0">
                    <a:moveTo>
                      <a:pt x="1186" y="0"/>
                    </a:moveTo>
                    <a:cubicBezTo>
                      <a:pt x="971" y="0"/>
                      <a:pt x="753" y="60"/>
                      <a:pt x="555" y="184"/>
                    </a:cubicBezTo>
                    <a:cubicBezTo>
                      <a:pt x="0" y="533"/>
                      <a:pt x="267" y="986"/>
                      <a:pt x="617" y="1542"/>
                    </a:cubicBezTo>
                    <a:cubicBezTo>
                      <a:pt x="879" y="1958"/>
                      <a:pt x="1118" y="2305"/>
                      <a:pt x="1456" y="2305"/>
                    </a:cubicBezTo>
                    <a:cubicBezTo>
                      <a:pt x="1568" y="2305"/>
                      <a:pt x="1692" y="2267"/>
                      <a:pt x="1830" y="2179"/>
                    </a:cubicBezTo>
                    <a:cubicBezTo>
                      <a:pt x="2365" y="1830"/>
                      <a:pt x="2530" y="1109"/>
                      <a:pt x="2181" y="555"/>
                    </a:cubicBezTo>
                    <a:cubicBezTo>
                      <a:pt x="1955" y="196"/>
                      <a:pt x="1576" y="0"/>
                      <a:pt x="11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17"/>
              <p:cNvSpPr/>
              <p:nvPr/>
            </p:nvSpPr>
            <p:spPr>
              <a:xfrm>
                <a:off x="6013262" y="2430901"/>
                <a:ext cx="51913" cy="47535"/>
              </a:xfrm>
              <a:custGeom>
                <a:avLst/>
                <a:gdLst/>
                <a:ahLst/>
                <a:cxnLst/>
                <a:rect l="l" t="t" r="r" b="b"/>
                <a:pathLst>
                  <a:path w="2407" h="2204" extrusionOk="0">
                    <a:moveTo>
                      <a:pt x="1130" y="0"/>
                    </a:moveTo>
                    <a:cubicBezTo>
                      <a:pt x="920" y="0"/>
                      <a:pt x="707" y="58"/>
                      <a:pt x="514" y="176"/>
                    </a:cubicBezTo>
                    <a:cubicBezTo>
                      <a:pt x="1" y="505"/>
                      <a:pt x="248" y="936"/>
                      <a:pt x="577" y="1471"/>
                    </a:cubicBezTo>
                    <a:cubicBezTo>
                      <a:pt x="841" y="1861"/>
                      <a:pt x="1059" y="2203"/>
                      <a:pt x="1382" y="2203"/>
                    </a:cubicBezTo>
                    <a:cubicBezTo>
                      <a:pt x="1485" y="2203"/>
                      <a:pt x="1599" y="2168"/>
                      <a:pt x="1729" y="2088"/>
                    </a:cubicBezTo>
                    <a:cubicBezTo>
                      <a:pt x="2264" y="1739"/>
                      <a:pt x="2407" y="1040"/>
                      <a:pt x="2078" y="525"/>
                    </a:cubicBezTo>
                    <a:cubicBezTo>
                      <a:pt x="1867" y="182"/>
                      <a:pt x="1504" y="0"/>
                      <a:pt x="11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17"/>
              <p:cNvSpPr/>
              <p:nvPr/>
            </p:nvSpPr>
            <p:spPr>
              <a:xfrm>
                <a:off x="6013262" y="2430857"/>
                <a:ext cx="43933" cy="47341"/>
              </a:xfrm>
              <a:custGeom>
                <a:avLst/>
                <a:gdLst/>
                <a:ahLst/>
                <a:cxnLst/>
                <a:rect l="l" t="t" r="r" b="b"/>
                <a:pathLst>
                  <a:path w="2037" h="2195" extrusionOk="0">
                    <a:moveTo>
                      <a:pt x="1115" y="0"/>
                    </a:moveTo>
                    <a:cubicBezTo>
                      <a:pt x="910" y="0"/>
                      <a:pt x="703" y="58"/>
                      <a:pt x="514" y="178"/>
                    </a:cubicBezTo>
                    <a:cubicBezTo>
                      <a:pt x="1" y="507"/>
                      <a:pt x="248" y="938"/>
                      <a:pt x="577" y="1473"/>
                    </a:cubicBezTo>
                    <a:cubicBezTo>
                      <a:pt x="836" y="1873"/>
                      <a:pt x="1058" y="2195"/>
                      <a:pt x="1372" y="2195"/>
                    </a:cubicBezTo>
                    <a:cubicBezTo>
                      <a:pt x="1381" y="2195"/>
                      <a:pt x="1390" y="2195"/>
                      <a:pt x="1400" y="2194"/>
                    </a:cubicBezTo>
                    <a:cubicBezTo>
                      <a:pt x="700" y="1659"/>
                      <a:pt x="536" y="1371"/>
                      <a:pt x="2037" y="486"/>
                    </a:cubicBezTo>
                    <a:cubicBezTo>
                      <a:pt x="1815" y="173"/>
                      <a:pt x="1469" y="0"/>
                      <a:pt x="11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17"/>
              <p:cNvSpPr/>
              <p:nvPr/>
            </p:nvSpPr>
            <p:spPr>
              <a:xfrm>
                <a:off x="6367336" y="2257670"/>
                <a:ext cx="54566" cy="49692"/>
              </a:xfrm>
              <a:custGeom>
                <a:avLst/>
                <a:gdLst/>
                <a:ahLst/>
                <a:cxnLst/>
                <a:rect l="l" t="t" r="r" b="b"/>
                <a:pathLst>
                  <a:path w="2530" h="2304" extrusionOk="0">
                    <a:moveTo>
                      <a:pt x="1186" y="1"/>
                    </a:moveTo>
                    <a:cubicBezTo>
                      <a:pt x="971" y="1"/>
                      <a:pt x="753" y="60"/>
                      <a:pt x="555" y="185"/>
                    </a:cubicBezTo>
                    <a:cubicBezTo>
                      <a:pt x="0" y="534"/>
                      <a:pt x="267" y="986"/>
                      <a:pt x="618" y="1543"/>
                    </a:cubicBezTo>
                    <a:cubicBezTo>
                      <a:pt x="881" y="1946"/>
                      <a:pt x="1122" y="2303"/>
                      <a:pt x="1454" y="2303"/>
                    </a:cubicBezTo>
                    <a:cubicBezTo>
                      <a:pt x="1562" y="2303"/>
                      <a:pt x="1680" y="2265"/>
                      <a:pt x="1811" y="2180"/>
                    </a:cubicBezTo>
                    <a:cubicBezTo>
                      <a:pt x="2365" y="1831"/>
                      <a:pt x="2530" y="1090"/>
                      <a:pt x="2181" y="555"/>
                    </a:cubicBezTo>
                    <a:cubicBezTo>
                      <a:pt x="1955" y="197"/>
                      <a:pt x="1576" y="1"/>
                      <a:pt x="11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17"/>
              <p:cNvSpPr/>
              <p:nvPr/>
            </p:nvSpPr>
            <p:spPr>
              <a:xfrm>
                <a:off x="6364208" y="2254974"/>
                <a:ext cx="52387" cy="47578"/>
              </a:xfrm>
              <a:custGeom>
                <a:avLst/>
                <a:gdLst/>
                <a:ahLst/>
                <a:cxnLst/>
                <a:rect l="l" t="t" r="r" b="b"/>
                <a:pathLst>
                  <a:path w="2429" h="2206" extrusionOk="0">
                    <a:moveTo>
                      <a:pt x="1140" y="0"/>
                    </a:moveTo>
                    <a:cubicBezTo>
                      <a:pt x="932" y="0"/>
                      <a:pt x="721" y="60"/>
                      <a:pt x="535" y="186"/>
                    </a:cubicBezTo>
                    <a:cubicBezTo>
                      <a:pt x="1" y="516"/>
                      <a:pt x="269" y="947"/>
                      <a:pt x="598" y="1482"/>
                    </a:cubicBezTo>
                    <a:cubicBezTo>
                      <a:pt x="844" y="1867"/>
                      <a:pt x="1067" y="2205"/>
                      <a:pt x="1388" y="2205"/>
                    </a:cubicBezTo>
                    <a:cubicBezTo>
                      <a:pt x="1496" y="2205"/>
                      <a:pt x="1615" y="2167"/>
                      <a:pt x="1750" y="2079"/>
                    </a:cubicBezTo>
                    <a:cubicBezTo>
                      <a:pt x="2264" y="1750"/>
                      <a:pt x="2428" y="1050"/>
                      <a:pt x="2099" y="516"/>
                    </a:cubicBezTo>
                    <a:cubicBezTo>
                      <a:pt x="1876" y="186"/>
                      <a:pt x="1510" y="0"/>
                      <a:pt x="11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17"/>
              <p:cNvSpPr/>
              <p:nvPr/>
            </p:nvSpPr>
            <p:spPr>
              <a:xfrm>
                <a:off x="6364208" y="2255147"/>
                <a:ext cx="44386" cy="47362"/>
              </a:xfrm>
              <a:custGeom>
                <a:avLst/>
                <a:gdLst/>
                <a:ahLst/>
                <a:cxnLst/>
                <a:rect l="l" t="t" r="r" b="b"/>
                <a:pathLst>
                  <a:path w="2058" h="2196" extrusionOk="0">
                    <a:moveTo>
                      <a:pt x="1136" y="1"/>
                    </a:moveTo>
                    <a:cubicBezTo>
                      <a:pt x="931" y="1"/>
                      <a:pt x="724" y="58"/>
                      <a:pt x="535" y="178"/>
                    </a:cubicBezTo>
                    <a:cubicBezTo>
                      <a:pt x="1" y="508"/>
                      <a:pt x="269" y="939"/>
                      <a:pt x="598" y="1474"/>
                    </a:cubicBezTo>
                    <a:cubicBezTo>
                      <a:pt x="857" y="1855"/>
                      <a:pt x="1079" y="2195"/>
                      <a:pt x="1394" y="2195"/>
                    </a:cubicBezTo>
                    <a:cubicBezTo>
                      <a:pt x="1403" y="2195"/>
                      <a:pt x="1412" y="2195"/>
                      <a:pt x="1421" y="2194"/>
                    </a:cubicBezTo>
                    <a:cubicBezTo>
                      <a:pt x="721" y="1660"/>
                      <a:pt x="557" y="1350"/>
                      <a:pt x="2058" y="486"/>
                    </a:cubicBezTo>
                    <a:cubicBezTo>
                      <a:pt x="1837" y="173"/>
                      <a:pt x="1491" y="1"/>
                      <a:pt x="11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17"/>
              <p:cNvSpPr/>
              <p:nvPr/>
            </p:nvSpPr>
            <p:spPr>
              <a:xfrm>
                <a:off x="5772332" y="2563778"/>
                <a:ext cx="55040" cy="49605"/>
              </a:xfrm>
              <a:custGeom>
                <a:avLst/>
                <a:gdLst/>
                <a:ahLst/>
                <a:cxnLst/>
                <a:rect l="l" t="t" r="r" b="b"/>
                <a:pathLst>
                  <a:path w="2552" h="2300" extrusionOk="0">
                    <a:moveTo>
                      <a:pt x="1217" y="1"/>
                    </a:moveTo>
                    <a:cubicBezTo>
                      <a:pt x="989" y="1"/>
                      <a:pt x="758" y="67"/>
                      <a:pt x="557" y="206"/>
                    </a:cubicBezTo>
                    <a:cubicBezTo>
                      <a:pt x="0" y="557"/>
                      <a:pt x="288" y="1010"/>
                      <a:pt x="659" y="1544"/>
                    </a:cubicBezTo>
                    <a:cubicBezTo>
                      <a:pt x="918" y="1955"/>
                      <a:pt x="1155" y="2300"/>
                      <a:pt x="1486" y="2300"/>
                    </a:cubicBezTo>
                    <a:cubicBezTo>
                      <a:pt x="1602" y="2300"/>
                      <a:pt x="1729" y="2257"/>
                      <a:pt x="1873" y="2162"/>
                    </a:cubicBezTo>
                    <a:cubicBezTo>
                      <a:pt x="2408" y="1791"/>
                      <a:pt x="2551" y="1070"/>
                      <a:pt x="2181" y="516"/>
                    </a:cubicBezTo>
                    <a:cubicBezTo>
                      <a:pt x="1963" y="182"/>
                      <a:pt x="1594" y="1"/>
                      <a:pt x="12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17"/>
              <p:cNvSpPr/>
              <p:nvPr/>
            </p:nvSpPr>
            <p:spPr>
              <a:xfrm>
                <a:off x="5769247" y="2561427"/>
                <a:ext cx="52797" cy="47341"/>
              </a:xfrm>
              <a:custGeom>
                <a:avLst/>
                <a:gdLst/>
                <a:ahLst/>
                <a:cxnLst/>
                <a:rect l="l" t="t" r="r" b="b"/>
                <a:pathLst>
                  <a:path w="2448" h="2195" extrusionOk="0">
                    <a:moveTo>
                      <a:pt x="1157" y="1"/>
                    </a:moveTo>
                    <a:cubicBezTo>
                      <a:pt x="942" y="1"/>
                      <a:pt x="726" y="62"/>
                      <a:pt x="535" y="192"/>
                    </a:cubicBezTo>
                    <a:cubicBezTo>
                      <a:pt x="0" y="543"/>
                      <a:pt x="288" y="954"/>
                      <a:pt x="617" y="1489"/>
                    </a:cubicBezTo>
                    <a:cubicBezTo>
                      <a:pt x="876" y="1870"/>
                      <a:pt x="1113" y="2194"/>
                      <a:pt x="1428" y="2194"/>
                    </a:cubicBezTo>
                    <a:cubicBezTo>
                      <a:pt x="1537" y="2194"/>
                      <a:pt x="1656" y="2155"/>
                      <a:pt x="1789" y="2065"/>
                    </a:cubicBezTo>
                    <a:cubicBezTo>
                      <a:pt x="2304" y="1714"/>
                      <a:pt x="2447" y="1015"/>
                      <a:pt x="2098" y="501"/>
                    </a:cubicBezTo>
                    <a:cubicBezTo>
                      <a:pt x="1878" y="178"/>
                      <a:pt x="1520" y="1"/>
                      <a:pt x="11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17"/>
              <p:cNvSpPr/>
              <p:nvPr/>
            </p:nvSpPr>
            <p:spPr>
              <a:xfrm>
                <a:off x="5769247" y="2561384"/>
                <a:ext cx="44386" cy="47276"/>
              </a:xfrm>
              <a:custGeom>
                <a:avLst/>
                <a:gdLst/>
                <a:ahLst/>
                <a:cxnLst/>
                <a:rect l="l" t="t" r="r" b="b"/>
                <a:pathLst>
                  <a:path w="2058" h="2192" extrusionOk="0">
                    <a:moveTo>
                      <a:pt x="1146" y="1"/>
                    </a:moveTo>
                    <a:cubicBezTo>
                      <a:pt x="934" y="1"/>
                      <a:pt x="722" y="62"/>
                      <a:pt x="535" y="194"/>
                    </a:cubicBezTo>
                    <a:cubicBezTo>
                      <a:pt x="0" y="545"/>
                      <a:pt x="288" y="956"/>
                      <a:pt x="617" y="1491"/>
                    </a:cubicBezTo>
                    <a:cubicBezTo>
                      <a:pt x="876" y="1870"/>
                      <a:pt x="1117" y="2191"/>
                      <a:pt x="1432" y="2191"/>
                    </a:cubicBezTo>
                    <a:cubicBezTo>
                      <a:pt x="1441" y="2191"/>
                      <a:pt x="1450" y="2191"/>
                      <a:pt x="1460" y="2190"/>
                    </a:cubicBezTo>
                    <a:cubicBezTo>
                      <a:pt x="741" y="1675"/>
                      <a:pt x="576" y="1367"/>
                      <a:pt x="2057" y="462"/>
                    </a:cubicBezTo>
                    <a:cubicBezTo>
                      <a:pt x="1839" y="167"/>
                      <a:pt x="1494" y="1"/>
                      <a:pt x="11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17"/>
              <p:cNvSpPr/>
              <p:nvPr/>
            </p:nvSpPr>
            <p:spPr>
              <a:xfrm>
                <a:off x="5660979" y="2623132"/>
                <a:ext cx="54566" cy="49454"/>
              </a:xfrm>
              <a:custGeom>
                <a:avLst/>
                <a:gdLst/>
                <a:ahLst/>
                <a:cxnLst/>
                <a:rect l="l" t="t" r="r" b="b"/>
                <a:pathLst>
                  <a:path w="2530" h="2293" extrusionOk="0">
                    <a:moveTo>
                      <a:pt x="1180" y="0"/>
                    </a:moveTo>
                    <a:cubicBezTo>
                      <a:pt x="957" y="0"/>
                      <a:pt x="732" y="62"/>
                      <a:pt x="535" y="191"/>
                    </a:cubicBezTo>
                    <a:cubicBezTo>
                      <a:pt x="0" y="562"/>
                      <a:pt x="267" y="1014"/>
                      <a:pt x="637" y="1549"/>
                    </a:cubicBezTo>
                    <a:cubicBezTo>
                      <a:pt x="900" y="1950"/>
                      <a:pt x="1139" y="2292"/>
                      <a:pt x="1476" y="2292"/>
                    </a:cubicBezTo>
                    <a:cubicBezTo>
                      <a:pt x="1588" y="2292"/>
                      <a:pt x="1712" y="2254"/>
                      <a:pt x="1852" y="2166"/>
                    </a:cubicBezTo>
                    <a:cubicBezTo>
                      <a:pt x="2387" y="1796"/>
                      <a:pt x="2530" y="1055"/>
                      <a:pt x="2160" y="520"/>
                    </a:cubicBezTo>
                    <a:cubicBezTo>
                      <a:pt x="1939" y="183"/>
                      <a:pt x="1563" y="0"/>
                      <a:pt x="11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17"/>
              <p:cNvSpPr/>
              <p:nvPr/>
            </p:nvSpPr>
            <p:spPr>
              <a:xfrm>
                <a:off x="5657851" y="2620436"/>
                <a:ext cx="52387" cy="47535"/>
              </a:xfrm>
              <a:custGeom>
                <a:avLst/>
                <a:gdLst/>
                <a:ahLst/>
                <a:cxnLst/>
                <a:rect l="l" t="t" r="r" b="b"/>
                <a:pathLst>
                  <a:path w="2429" h="2204" extrusionOk="0">
                    <a:moveTo>
                      <a:pt x="1138" y="1"/>
                    </a:moveTo>
                    <a:cubicBezTo>
                      <a:pt x="923" y="1"/>
                      <a:pt x="706" y="63"/>
                      <a:pt x="516" y="193"/>
                    </a:cubicBezTo>
                    <a:cubicBezTo>
                      <a:pt x="1" y="542"/>
                      <a:pt x="269" y="975"/>
                      <a:pt x="598" y="1488"/>
                    </a:cubicBezTo>
                    <a:cubicBezTo>
                      <a:pt x="860" y="1875"/>
                      <a:pt x="1100" y="2203"/>
                      <a:pt x="1421" y="2203"/>
                    </a:cubicBezTo>
                    <a:cubicBezTo>
                      <a:pt x="1527" y="2203"/>
                      <a:pt x="1642" y="2167"/>
                      <a:pt x="1770" y="2086"/>
                    </a:cubicBezTo>
                    <a:cubicBezTo>
                      <a:pt x="2285" y="1735"/>
                      <a:pt x="2428" y="1036"/>
                      <a:pt x="2079" y="501"/>
                    </a:cubicBezTo>
                    <a:cubicBezTo>
                      <a:pt x="1859" y="178"/>
                      <a:pt x="1501" y="1"/>
                      <a:pt x="11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17"/>
              <p:cNvSpPr/>
              <p:nvPr/>
            </p:nvSpPr>
            <p:spPr>
              <a:xfrm>
                <a:off x="5657851" y="2620608"/>
                <a:ext cx="43976" cy="47103"/>
              </a:xfrm>
              <a:custGeom>
                <a:avLst/>
                <a:gdLst/>
                <a:ahLst/>
                <a:cxnLst/>
                <a:rect l="l" t="t" r="r" b="b"/>
                <a:pathLst>
                  <a:path w="2039" h="2184" extrusionOk="0">
                    <a:moveTo>
                      <a:pt x="1131" y="0"/>
                    </a:moveTo>
                    <a:cubicBezTo>
                      <a:pt x="918" y="0"/>
                      <a:pt x="703" y="60"/>
                      <a:pt x="516" y="185"/>
                    </a:cubicBezTo>
                    <a:cubicBezTo>
                      <a:pt x="1" y="534"/>
                      <a:pt x="269" y="967"/>
                      <a:pt x="598" y="1480"/>
                    </a:cubicBezTo>
                    <a:cubicBezTo>
                      <a:pt x="870" y="1868"/>
                      <a:pt x="1086" y="2183"/>
                      <a:pt x="1386" y="2183"/>
                    </a:cubicBezTo>
                    <a:cubicBezTo>
                      <a:pt x="1404" y="2183"/>
                      <a:pt x="1422" y="2182"/>
                      <a:pt x="1441" y="2180"/>
                    </a:cubicBezTo>
                    <a:cubicBezTo>
                      <a:pt x="721" y="1686"/>
                      <a:pt x="557" y="1378"/>
                      <a:pt x="2038" y="452"/>
                    </a:cubicBezTo>
                    <a:cubicBezTo>
                      <a:pt x="1821" y="159"/>
                      <a:pt x="1478" y="0"/>
                      <a:pt x="11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17"/>
              <p:cNvSpPr/>
              <p:nvPr/>
            </p:nvSpPr>
            <p:spPr>
              <a:xfrm>
                <a:off x="5533191" y="2692795"/>
                <a:ext cx="55040" cy="49433"/>
              </a:xfrm>
              <a:custGeom>
                <a:avLst/>
                <a:gdLst/>
                <a:ahLst/>
                <a:cxnLst/>
                <a:rect l="l" t="t" r="r" b="b"/>
                <a:pathLst>
                  <a:path w="2552" h="2292" extrusionOk="0">
                    <a:moveTo>
                      <a:pt x="1190" y="0"/>
                    </a:moveTo>
                    <a:cubicBezTo>
                      <a:pt x="967" y="0"/>
                      <a:pt x="740" y="62"/>
                      <a:pt x="536" y="190"/>
                    </a:cubicBezTo>
                    <a:cubicBezTo>
                      <a:pt x="1" y="561"/>
                      <a:pt x="289" y="1013"/>
                      <a:pt x="638" y="1548"/>
                    </a:cubicBezTo>
                    <a:cubicBezTo>
                      <a:pt x="915" y="1949"/>
                      <a:pt x="1158" y="2292"/>
                      <a:pt x="1487" y="2292"/>
                    </a:cubicBezTo>
                    <a:cubicBezTo>
                      <a:pt x="1598" y="2292"/>
                      <a:pt x="1718" y="2253"/>
                      <a:pt x="1852" y="2165"/>
                    </a:cubicBezTo>
                    <a:cubicBezTo>
                      <a:pt x="2407" y="1795"/>
                      <a:pt x="2552" y="1054"/>
                      <a:pt x="2181" y="520"/>
                    </a:cubicBezTo>
                    <a:cubicBezTo>
                      <a:pt x="1947" y="182"/>
                      <a:pt x="1574" y="0"/>
                      <a:pt x="11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17"/>
              <p:cNvSpPr/>
              <p:nvPr/>
            </p:nvSpPr>
            <p:spPr>
              <a:xfrm>
                <a:off x="5530064" y="2690099"/>
                <a:ext cx="52387" cy="47341"/>
              </a:xfrm>
              <a:custGeom>
                <a:avLst/>
                <a:gdLst/>
                <a:ahLst/>
                <a:cxnLst/>
                <a:rect l="l" t="t" r="r" b="b"/>
                <a:pathLst>
                  <a:path w="2429" h="2195" extrusionOk="0">
                    <a:moveTo>
                      <a:pt x="1154" y="1"/>
                    </a:moveTo>
                    <a:cubicBezTo>
                      <a:pt x="936" y="1"/>
                      <a:pt x="715" y="62"/>
                      <a:pt x="516" y="192"/>
                    </a:cubicBezTo>
                    <a:cubicBezTo>
                      <a:pt x="1" y="542"/>
                      <a:pt x="269" y="974"/>
                      <a:pt x="618" y="1489"/>
                    </a:cubicBezTo>
                    <a:cubicBezTo>
                      <a:pt x="878" y="1870"/>
                      <a:pt x="1104" y="2194"/>
                      <a:pt x="1412" y="2194"/>
                    </a:cubicBezTo>
                    <a:cubicBezTo>
                      <a:pt x="1520" y="2194"/>
                      <a:pt x="1637" y="2155"/>
                      <a:pt x="1770" y="2065"/>
                    </a:cubicBezTo>
                    <a:cubicBezTo>
                      <a:pt x="2305" y="1714"/>
                      <a:pt x="2428" y="1015"/>
                      <a:pt x="2099" y="501"/>
                    </a:cubicBezTo>
                    <a:cubicBezTo>
                      <a:pt x="1880" y="177"/>
                      <a:pt x="1522" y="1"/>
                      <a:pt x="11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17"/>
              <p:cNvSpPr/>
              <p:nvPr/>
            </p:nvSpPr>
            <p:spPr>
              <a:xfrm>
                <a:off x="5530064" y="2690250"/>
                <a:ext cx="44407" cy="47082"/>
              </a:xfrm>
              <a:custGeom>
                <a:avLst/>
                <a:gdLst/>
                <a:ahLst/>
                <a:cxnLst/>
                <a:rect l="l" t="t" r="r" b="b"/>
                <a:pathLst>
                  <a:path w="2059" h="2183" extrusionOk="0">
                    <a:moveTo>
                      <a:pt x="1140" y="0"/>
                    </a:moveTo>
                    <a:cubicBezTo>
                      <a:pt x="927" y="0"/>
                      <a:pt x="711" y="60"/>
                      <a:pt x="516" y="185"/>
                    </a:cubicBezTo>
                    <a:cubicBezTo>
                      <a:pt x="1" y="535"/>
                      <a:pt x="269" y="967"/>
                      <a:pt x="618" y="1482"/>
                    </a:cubicBezTo>
                    <a:cubicBezTo>
                      <a:pt x="878" y="1881"/>
                      <a:pt x="1118" y="2182"/>
                      <a:pt x="1432" y="2182"/>
                    </a:cubicBezTo>
                    <a:cubicBezTo>
                      <a:pt x="1442" y="2182"/>
                      <a:pt x="1452" y="2182"/>
                      <a:pt x="1462" y="2181"/>
                    </a:cubicBezTo>
                    <a:cubicBezTo>
                      <a:pt x="741" y="1666"/>
                      <a:pt x="577" y="1378"/>
                      <a:pt x="2058" y="453"/>
                    </a:cubicBezTo>
                    <a:cubicBezTo>
                      <a:pt x="1828" y="159"/>
                      <a:pt x="1488" y="0"/>
                      <a:pt x="11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17"/>
              <p:cNvSpPr/>
              <p:nvPr/>
            </p:nvSpPr>
            <p:spPr>
              <a:xfrm>
                <a:off x="5880169" y="2508220"/>
                <a:ext cx="54566" cy="49433"/>
              </a:xfrm>
              <a:custGeom>
                <a:avLst/>
                <a:gdLst/>
                <a:ahLst/>
                <a:cxnLst/>
                <a:rect l="l" t="t" r="r" b="b"/>
                <a:pathLst>
                  <a:path w="2530" h="2292" extrusionOk="0">
                    <a:moveTo>
                      <a:pt x="1181" y="0"/>
                    </a:moveTo>
                    <a:cubicBezTo>
                      <a:pt x="957" y="0"/>
                      <a:pt x="732" y="62"/>
                      <a:pt x="535" y="190"/>
                    </a:cubicBezTo>
                    <a:cubicBezTo>
                      <a:pt x="0" y="561"/>
                      <a:pt x="267" y="1013"/>
                      <a:pt x="637" y="1548"/>
                    </a:cubicBezTo>
                    <a:cubicBezTo>
                      <a:pt x="914" y="1949"/>
                      <a:pt x="1157" y="2292"/>
                      <a:pt x="1487" y="2292"/>
                    </a:cubicBezTo>
                    <a:cubicBezTo>
                      <a:pt x="1597" y="2292"/>
                      <a:pt x="1717" y="2253"/>
                      <a:pt x="1852" y="2165"/>
                    </a:cubicBezTo>
                    <a:cubicBezTo>
                      <a:pt x="2387" y="1795"/>
                      <a:pt x="2530" y="1054"/>
                      <a:pt x="2181" y="519"/>
                    </a:cubicBezTo>
                    <a:cubicBezTo>
                      <a:pt x="1947" y="182"/>
                      <a:pt x="1565" y="0"/>
                      <a:pt x="11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17"/>
              <p:cNvSpPr/>
              <p:nvPr/>
            </p:nvSpPr>
            <p:spPr>
              <a:xfrm>
                <a:off x="5877042" y="2505718"/>
                <a:ext cx="52366" cy="47319"/>
              </a:xfrm>
              <a:custGeom>
                <a:avLst/>
                <a:gdLst/>
                <a:ahLst/>
                <a:cxnLst/>
                <a:rect l="l" t="t" r="r" b="b"/>
                <a:pathLst>
                  <a:path w="2428" h="2194" extrusionOk="0">
                    <a:moveTo>
                      <a:pt x="1140" y="0"/>
                    </a:moveTo>
                    <a:cubicBezTo>
                      <a:pt x="924" y="0"/>
                      <a:pt x="707" y="60"/>
                      <a:pt x="515" y="183"/>
                    </a:cubicBezTo>
                    <a:cubicBezTo>
                      <a:pt x="0" y="533"/>
                      <a:pt x="269" y="965"/>
                      <a:pt x="617" y="1480"/>
                    </a:cubicBezTo>
                    <a:cubicBezTo>
                      <a:pt x="881" y="1865"/>
                      <a:pt x="1109" y="2193"/>
                      <a:pt x="1424" y="2193"/>
                    </a:cubicBezTo>
                    <a:cubicBezTo>
                      <a:pt x="1528" y="2193"/>
                      <a:pt x="1642" y="2157"/>
                      <a:pt x="1770" y="2076"/>
                    </a:cubicBezTo>
                    <a:cubicBezTo>
                      <a:pt x="2285" y="1727"/>
                      <a:pt x="2428" y="1027"/>
                      <a:pt x="2079" y="492"/>
                    </a:cubicBezTo>
                    <a:cubicBezTo>
                      <a:pt x="1859" y="169"/>
                      <a:pt x="1502" y="0"/>
                      <a:pt x="11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17"/>
              <p:cNvSpPr/>
              <p:nvPr/>
            </p:nvSpPr>
            <p:spPr>
              <a:xfrm>
                <a:off x="5877042" y="2505697"/>
                <a:ext cx="43955" cy="47103"/>
              </a:xfrm>
              <a:custGeom>
                <a:avLst/>
                <a:gdLst/>
                <a:ahLst/>
                <a:cxnLst/>
                <a:rect l="l" t="t" r="r" b="b"/>
                <a:pathLst>
                  <a:path w="2038" h="2184" extrusionOk="0">
                    <a:moveTo>
                      <a:pt x="1124" y="0"/>
                    </a:moveTo>
                    <a:cubicBezTo>
                      <a:pt x="913" y="0"/>
                      <a:pt x="701" y="60"/>
                      <a:pt x="515" y="184"/>
                    </a:cubicBezTo>
                    <a:cubicBezTo>
                      <a:pt x="0" y="534"/>
                      <a:pt x="269" y="966"/>
                      <a:pt x="617" y="1481"/>
                    </a:cubicBezTo>
                    <a:cubicBezTo>
                      <a:pt x="870" y="1869"/>
                      <a:pt x="1085" y="2184"/>
                      <a:pt x="1403" y="2184"/>
                    </a:cubicBezTo>
                    <a:cubicBezTo>
                      <a:pt x="1422" y="2184"/>
                      <a:pt x="1442" y="2183"/>
                      <a:pt x="1462" y="2180"/>
                    </a:cubicBezTo>
                    <a:cubicBezTo>
                      <a:pt x="741" y="1686"/>
                      <a:pt x="557" y="1377"/>
                      <a:pt x="2038" y="472"/>
                    </a:cubicBezTo>
                    <a:cubicBezTo>
                      <a:pt x="1819" y="164"/>
                      <a:pt x="1473" y="0"/>
                      <a:pt x="11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17"/>
              <p:cNvSpPr/>
              <p:nvPr/>
            </p:nvSpPr>
            <p:spPr>
              <a:xfrm>
                <a:off x="7394035" y="1958486"/>
                <a:ext cx="52797" cy="50188"/>
              </a:xfrm>
              <a:custGeom>
                <a:avLst/>
                <a:gdLst/>
                <a:ahLst/>
                <a:cxnLst/>
                <a:rect l="l" t="t" r="r" b="b"/>
                <a:pathLst>
                  <a:path w="2448" h="2327" extrusionOk="0">
                    <a:moveTo>
                      <a:pt x="1100" y="1"/>
                    </a:moveTo>
                    <a:cubicBezTo>
                      <a:pt x="931" y="1"/>
                      <a:pt x="760" y="35"/>
                      <a:pt x="596" y="109"/>
                    </a:cubicBezTo>
                    <a:cubicBezTo>
                      <a:pt x="1" y="397"/>
                      <a:pt x="226" y="869"/>
                      <a:pt x="514" y="1467"/>
                    </a:cubicBezTo>
                    <a:cubicBezTo>
                      <a:pt x="728" y="1942"/>
                      <a:pt x="929" y="2327"/>
                      <a:pt x="1304" y="2327"/>
                    </a:cubicBezTo>
                    <a:cubicBezTo>
                      <a:pt x="1399" y="2327"/>
                      <a:pt x="1505" y="2302"/>
                      <a:pt x="1625" y="2248"/>
                    </a:cubicBezTo>
                    <a:cubicBezTo>
                      <a:pt x="2201" y="1960"/>
                      <a:pt x="2448" y="1261"/>
                      <a:pt x="2181" y="663"/>
                    </a:cubicBezTo>
                    <a:cubicBezTo>
                      <a:pt x="1972" y="245"/>
                      <a:pt x="1546" y="1"/>
                      <a:pt x="11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17"/>
              <p:cNvSpPr/>
              <p:nvPr/>
            </p:nvSpPr>
            <p:spPr>
              <a:xfrm>
                <a:off x="7396235" y="1965064"/>
                <a:ext cx="50597" cy="48052"/>
              </a:xfrm>
              <a:custGeom>
                <a:avLst/>
                <a:gdLst/>
                <a:ahLst/>
                <a:cxnLst/>
                <a:rect l="l" t="t" r="r" b="b"/>
                <a:pathLst>
                  <a:path w="2346" h="2228" extrusionOk="0">
                    <a:moveTo>
                      <a:pt x="1054" y="0"/>
                    </a:moveTo>
                    <a:cubicBezTo>
                      <a:pt x="889" y="0"/>
                      <a:pt x="720" y="36"/>
                      <a:pt x="557" y="112"/>
                    </a:cubicBezTo>
                    <a:cubicBezTo>
                      <a:pt x="1" y="380"/>
                      <a:pt x="206" y="832"/>
                      <a:pt x="475" y="1408"/>
                    </a:cubicBezTo>
                    <a:cubicBezTo>
                      <a:pt x="687" y="1851"/>
                      <a:pt x="875" y="2228"/>
                      <a:pt x="1233" y="2228"/>
                    </a:cubicBezTo>
                    <a:cubicBezTo>
                      <a:pt x="1325" y="2228"/>
                      <a:pt x="1427" y="2203"/>
                      <a:pt x="1544" y="2149"/>
                    </a:cubicBezTo>
                    <a:cubicBezTo>
                      <a:pt x="2099" y="1881"/>
                      <a:pt x="2346" y="1203"/>
                      <a:pt x="2058" y="646"/>
                    </a:cubicBezTo>
                    <a:cubicBezTo>
                      <a:pt x="1867" y="233"/>
                      <a:pt x="1473" y="0"/>
                      <a:pt x="10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17"/>
              <p:cNvSpPr/>
              <p:nvPr/>
            </p:nvSpPr>
            <p:spPr>
              <a:xfrm>
                <a:off x="7398478" y="1971901"/>
                <a:ext cx="47470" cy="41215"/>
              </a:xfrm>
              <a:custGeom>
                <a:avLst/>
                <a:gdLst/>
                <a:ahLst/>
                <a:cxnLst/>
                <a:rect l="l" t="t" r="r" b="b"/>
                <a:pathLst>
                  <a:path w="2201" h="1911" extrusionOk="0">
                    <a:moveTo>
                      <a:pt x="185" y="0"/>
                    </a:moveTo>
                    <a:lnTo>
                      <a:pt x="185" y="0"/>
                    </a:lnTo>
                    <a:cubicBezTo>
                      <a:pt x="0" y="269"/>
                      <a:pt x="165" y="659"/>
                      <a:pt x="371" y="1091"/>
                    </a:cubicBezTo>
                    <a:cubicBezTo>
                      <a:pt x="583" y="1534"/>
                      <a:pt x="771" y="1911"/>
                      <a:pt x="1129" y="1911"/>
                    </a:cubicBezTo>
                    <a:cubicBezTo>
                      <a:pt x="1221" y="1911"/>
                      <a:pt x="1323" y="1886"/>
                      <a:pt x="1440" y="1832"/>
                    </a:cubicBezTo>
                    <a:cubicBezTo>
                      <a:pt x="1975" y="1564"/>
                      <a:pt x="2201" y="927"/>
                      <a:pt x="1975" y="371"/>
                    </a:cubicBezTo>
                    <a:lnTo>
                      <a:pt x="1975" y="371"/>
                    </a:lnTo>
                    <a:cubicBezTo>
                      <a:pt x="1352" y="703"/>
                      <a:pt x="953" y="851"/>
                      <a:pt x="694" y="851"/>
                    </a:cubicBezTo>
                    <a:cubicBezTo>
                      <a:pt x="312" y="851"/>
                      <a:pt x="234" y="528"/>
                      <a:pt x="1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17"/>
              <p:cNvSpPr/>
              <p:nvPr/>
            </p:nvSpPr>
            <p:spPr>
              <a:xfrm>
                <a:off x="7286198" y="2024590"/>
                <a:ext cx="52840" cy="50188"/>
              </a:xfrm>
              <a:custGeom>
                <a:avLst/>
                <a:gdLst/>
                <a:ahLst/>
                <a:cxnLst/>
                <a:rect l="l" t="t" r="r" b="b"/>
                <a:pathLst>
                  <a:path w="2450" h="2327" extrusionOk="0">
                    <a:moveTo>
                      <a:pt x="1090" y="1"/>
                    </a:moveTo>
                    <a:cubicBezTo>
                      <a:pt x="923" y="1"/>
                      <a:pt x="755" y="36"/>
                      <a:pt x="598" y="108"/>
                    </a:cubicBezTo>
                    <a:cubicBezTo>
                      <a:pt x="1" y="396"/>
                      <a:pt x="228" y="870"/>
                      <a:pt x="494" y="1466"/>
                    </a:cubicBezTo>
                    <a:cubicBezTo>
                      <a:pt x="724" y="1943"/>
                      <a:pt x="928" y="2327"/>
                      <a:pt x="1293" y="2327"/>
                    </a:cubicBezTo>
                    <a:cubicBezTo>
                      <a:pt x="1386" y="2327"/>
                      <a:pt x="1489" y="2302"/>
                      <a:pt x="1605" y="2248"/>
                    </a:cubicBezTo>
                    <a:cubicBezTo>
                      <a:pt x="2203" y="1960"/>
                      <a:pt x="2450" y="1260"/>
                      <a:pt x="2162" y="665"/>
                    </a:cubicBezTo>
                    <a:cubicBezTo>
                      <a:pt x="1967" y="246"/>
                      <a:pt x="1533" y="1"/>
                      <a:pt x="10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17"/>
              <p:cNvSpPr/>
              <p:nvPr/>
            </p:nvSpPr>
            <p:spPr>
              <a:xfrm>
                <a:off x="7288441" y="2031169"/>
                <a:ext cx="50144" cy="48052"/>
              </a:xfrm>
              <a:custGeom>
                <a:avLst/>
                <a:gdLst/>
                <a:ahLst/>
                <a:cxnLst/>
                <a:rect l="l" t="t" r="r" b="b"/>
                <a:pathLst>
                  <a:path w="2325" h="2228" extrusionOk="0">
                    <a:moveTo>
                      <a:pt x="1044" y="1"/>
                    </a:moveTo>
                    <a:cubicBezTo>
                      <a:pt x="879" y="1"/>
                      <a:pt x="712" y="37"/>
                      <a:pt x="555" y="113"/>
                    </a:cubicBezTo>
                    <a:cubicBezTo>
                      <a:pt x="0" y="379"/>
                      <a:pt x="206" y="832"/>
                      <a:pt x="473" y="1408"/>
                    </a:cubicBezTo>
                    <a:cubicBezTo>
                      <a:pt x="686" y="1851"/>
                      <a:pt x="873" y="2228"/>
                      <a:pt x="1231" y="2228"/>
                    </a:cubicBezTo>
                    <a:cubicBezTo>
                      <a:pt x="1322" y="2228"/>
                      <a:pt x="1425" y="2203"/>
                      <a:pt x="1543" y="2149"/>
                    </a:cubicBezTo>
                    <a:cubicBezTo>
                      <a:pt x="2099" y="1882"/>
                      <a:pt x="2324" y="1202"/>
                      <a:pt x="2058" y="648"/>
                    </a:cubicBezTo>
                    <a:cubicBezTo>
                      <a:pt x="1865" y="234"/>
                      <a:pt x="1462" y="1"/>
                      <a:pt x="10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17"/>
              <p:cNvSpPr/>
              <p:nvPr/>
            </p:nvSpPr>
            <p:spPr>
              <a:xfrm>
                <a:off x="7290640" y="2038027"/>
                <a:ext cx="47513" cy="41194"/>
              </a:xfrm>
              <a:custGeom>
                <a:avLst/>
                <a:gdLst/>
                <a:ahLst/>
                <a:cxnLst/>
                <a:rect l="l" t="t" r="r" b="b"/>
                <a:pathLst>
                  <a:path w="2203" h="1910" extrusionOk="0">
                    <a:moveTo>
                      <a:pt x="186" y="0"/>
                    </a:moveTo>
                    <a:cubicBezTo>
                      <a:pt x="0" y="267"/>
                      <a:pt x="165" y="659"/>
                      <a:pt x="371" y="1090"/>
                    </a:cubicBezTo>
                    <a:cubicBezTo>
                      <a:pt x="584" y="1533"/>
                      <a:pt x="771" y="1910"/>
                      <a:pt x="1129" y="1910"/>
                    </a:cubicBezTo>
                    <a:cubicBezTo>
                      <a:pt x="1220" y="1910"/>
                      <a:pt x="1323" y="1885"/>
                      <a:pt x="1441" y="1831"/>
                    </a:cubicBezTo>
                    <a:cubicBezTo>
                      <a:pt x="1975" y="1564"/>
                      <a:pt x="2203" y="925"/>
                      <a:pt x="1975" y="371"/>
                    </a:cubicBezTo>
                    <a:lnTo>
                      <a:pt x="1975" y="371"/>
                    </a:lnTo>
                    <a:cubicBezTo>
                      <a:pt x="1353" y="703"/>
                      <a:pt x="955" y="850"/>
                      <a:pt x="696" y="850"/>
                    </a:cubicBezTo>
                    <a:cubicBezTo>
                      <a:pt x="314" y="850"/>
                      <a:pt x="236" y="528"/>
                      <a:pt x="1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17"/>
              <p:cNvSpPr/>
              <p:nvPr/>
            </p:nvSpPr>
            <p:spPr>
              <a:xfrm>
                <a:off x="7161537" y="2098869"/>
                <a:ext cx="52819" cy="50403"/>
              </a:xfrm>
              <a:custGeom>
                <a:avLst/>
                <a:gdLst/>
                <a:ahLst/>
                <a:cxnLst/>
                <a:rect l="l" t="t" r="r" b="b"/>
                <a:pathLst>
                  <a:path w="2449" h="2337" extrusionOk="0">
                    <a:moveTo>
                      <a:pt x="1107" y="0"/>
                    </a:moveTo>
                    <a:cubicBezTo>
                      <a:pt x="934" y="0"/>
                      <a:pt x="760" y="39"/>
                      <a:pt x="597" y="120"/>
                    </a:cubicBezTo>
                    <a:cubicBezTo>
                      <a:pt x="1" y="408"/>
                      <a:pt x="226" y="882"/>
                      <a:pt x="494" y="1478"/>
                    </a:cubicBezTo>
                    <a:cubicBezTo>
                      <a:pt x="726" y="1940"/>
                      <a:pt x="930" y="2337"/>
                      <a:pt x="1300" y="2337"/>
                    </a:cubicBezTo>
                    <a:cubicBezTo>
                      <a:pt x="1391" y="2337"/>
                      <a:pt x="1492" y="2313"/>
                      <a:pt x="1605" y="2260"/>
                    </a:cubicBezTo>
                    <a:cubicBezTo>
                      <a:pt x="2201" y="1972"/>
                      <a:pt x="2448" y="1272"/>
                      <a:pt x="2160" y="677"/>
                    </a:cubicBezTo>
                    <a:cubicBezTo>
                      <a:pt x="1969" y="248"/>
                      <a:pt x="1544" y="0"/>
                      <a:pt x="11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17"/>
              <p:cNvSpPr/>
              <p:nvPr/>
            </p:nvSpPr>
            <p:spPr>
              <a:xfrm>
                <a:off x="7163737" y="2105512"/>
                <a:ext cx="50188" cy="48246"/>
              </a:xfrm>
              <a:custGeom>
                <a:avLst/>
                <a:gdLst/>
                <a:ahLst/>
                <a:cxnLst/>
                <a:rect l="l" t="t" r="r" b="b"/>
                <a:pathLst>
                  <a:path w="2327" h="2237" extrusionOk="0">
                    <a:moveTo>
                      <a:pt x="1052" y="1"/>
                    </a:moveTo>
                    <a:cubicBezTo>
                      <a:pt x="885" y="1"/>
                      <a:pt x="716" y="39"/>
                      <a:pt x="557" y="122"/>
                    </a:cubicBezTo>
                    <a:cubicBezTo>
                      <a:pt x="1" y="388"/>
                      <a:pt x="207" y="841"/>
                      <a:pt x="475" y="1397"/>
                    </a:cubicBezTo>
                    <a:cubicBezTo>
                      <a:pt x="687" y="1856"/>
                      <a:pt x="875" y="2237"/>
                      <a:pt x="1223" y="2237"/>
                    </a:cubicBezTo>
                    <a:cubicBezTo>
                      <a:pt x="1311" y="2237"/>
                      <a:pt x="1410" y="2212"/>
                      <a:pt x="1523" y="2158"/>
                    </a:cubicBezTo>
                    <a:cubicBezTo>
                      <a:pt x="2099" y="1870"/>
                      <a:pt x="2326" y="1211"/>
                      <a:pt x="2058" y="635"/>
                    </a:cubicBezTo>
                    <a:cubicBezTo>
                      <a:pt x="1868" y="240"/>
                      <a:pt x="1467" y="1"/>
                      <a:pt x="10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17"/>
              <p:cNvSpPr/>
              <p:nvPr/>
            </p:nvSpPr>
            <p:spPr>
              <a:xfrm>
                <a:off x="7165980" y="2112564"/>
                <a:ext cx="47470" cy="41194"/>
              </a:xfrm>
              <a:custGeom>
                <a:avLst/>
                <a:gdLst/>
                <a:ahLst/>
                <a:cxnLst/>
                <a:rect l="l" t="t" r="r" b="b"/>
                <a:pathLst>
                  <a:path w="2201" h="1910" extrusionOk="0">
                    <a:moveTo>
                      <a:pt x="185" y="1"/>
                    </a:moveTo>
                    <a:cubicBezTo>
                      <a:pt x="0" y="267"/>
                      <a:pt x="165" y="637"/>
                      <a:pt x="371" y="1070"/>
                    </a:cubicBezTo>
                    <a:cubicBezTo>
                      <a:pt x="583" y="1529"/>
                      <a:pt x="771" y="1910"/>
                      <a:pt x="1119" y="1910"/>
                    </a:cubicBezTo>
                    <a:cubicBezTo>
                      <a:pt x="1207" y="1910"/>
                      <a:pt x="1306" y="1885"/>
                      <a:pt x="1419" y="1831"/>
                    </a:cubicBezTo>
                    <a:cubicBezTo>
                      <a:pt x="1975" y="1564"/>
                      <a:pt x="2201" y="925"/>
                      <a:pt x="1975" y="371"/>
                    </a:cubicBezTo>
                    <a:lnTo>
                      <a:pt x="1975" y="371"/>
                    </a:lnTo>
                    <a:cubicBezTo>
                      <a:pt x="1350" y="695"/>
                      <a:pt x="951" y="841"/>
                      <a:pt x="692" y="841"/>
                    </a:cubicBezTo>
                    <a:cubicBezTo>
                      <a:pt x="312" y="841"/>
                      <a:pt x="234" y="526"/>
                      <a:pt x="18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17"/>
              <p:cNvSpPr/>
              <p:nvPr/>
            </p:nvSpPr>
            <p:spPr>
              <a:xfrm>
                <a:off x="7496977" y="1894150"/>
                <a:ext cx="52366" cy="50188"/>
              </a:xfrm>
              <a:custGeom>
                <a:avLst/>
                <a:gdLst/>
                <a:ahLst/>
                <a:cxnLst/>
                <a:rect l="l" t="t" r="r" b="b"/>
                <a:pathLst>
                  <a:path w="2428" h="2327" extrusionOk="0">
                    <a:moveTo>
                      <a:pt x="1077" y="1"/>
                    </a:moveTo>
                    <a:cubicBezTo>
                      <a:pt x="909" y="1"/>
                      <a:pt x="739" y="35"/>
                      <a:pt x="576" y="108"/>
                    </a:cubicBezTo>
                    <a:cubicBezTo>
                      <a:pt x="0" y="396"/>
                      <a:pt x="206" y="870"/>
                      <a:pt x="494" y="1466"/>
                    </a:cubicBezTo>
                    <a:cubicBezTo>
                      <a:pt x="707" y="1942"/>
                      <a:pt x="907" y="2327"/>
                      <a:pt x="1282" y="2327"/>
                    </a:cubicBezTo>
                    <a:cubicBezTo>
                      <a:pt x="1377" y="2327"/>
                      <a:pt x="1484" y="2302"/>
                      <a:pt x="1605" y="2248"/>
                    </a:cubicBezTo>
                    <a:cubicBezTo>
                      <a:pt x="2181" y="1960"/>
                      <a:pt x="2428" y="1260"/>
                      <a:pt x="2160" y="664"/>
                    </a:cubicBezTo>
                    <a:cubicBezTo>
                      <a:pt x="1950" y="246"/>
                      <a:pt x="1523" y="1"/>
                      <a:pt x="10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17"/>
              <p:cNvSpPr/>
              <p:nvPr/>
            </p:nvSpPr>
            <p:spPr>
              <a:xfrm>
                <a:off x="7498745" y="1900728"/>
                <a:ext cx="50597" cy="48052"/>
              </a:xfrm>
              <a:custGeom>
                <a:avLst/>
                <a:gdLst/>
                <a:ahLst/>
                <a:cxnLst/>
                <a:rect l="l" t="t" r="r" b="b"/>
                <a:pathLst>
                  <a:path w="2346" h="2228" extrusionOk="0">
                    <a:moveTo>
                      <a:pt x="1053" y="0"/>
                    </a:moveTo>
                    <a:cubicBezTo>
                      <a:pt x="887" y="0"/>
                      <a:pt x="718" y="37"/>
                      <a:pt x="555" y="112"/>
                    </a:cubicBezTo>
                    <a:cubicBezTo>
                      <a:pt x="1" y="379"/>
                      <a:pt x="206" y="832"/>
                      <a:pt x="473" y="1408"/>
                    </a:cubicBezTo>
                    <a:cubicBezTo>
                      <a:pt x="687" y="1851"/>
                      <a:pt x="873" y="2228"/>
                      <a:pt x="1231" y="2228"/>
                    </a:cubicBezTo>
                    <a:cubicBezTo>
                      <a:pt x="1322" y="2228"/>
                      <a:pt x="1425" y="2203"/>
                      <a:pt x="1543" y="2148"/>
                    </a:cubicBezTo>
                    <a:cubicBezTo>
                      <a:pt x="2099" y="1882"/>
                      <a:pt x="2346" y="1202"/>
                      <a:pt x="2078" y="647"/>
                    </a:cubicBezTo>
                    <a:cubicBezTo>
                      <a:pt x="1871" y="234"/>
                      <a:pt x="1474" y="0"/>
                      <a:pt x="10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17"/>
              <p:cNvSpPr/>
              <p:nvPr/>
            </p:nvSpPr>
            <p:spPr>
              <a:xfrm>
                <a:off x="7500945" y="1907587"/>
                <a:ext cx="47513" cy="41194"/>
              </a:xfrm>
              <a:custGeom>
                <a:avLst/>
                <a:gdLst/>
                <a:ahLst/>
                <a:cxnLst/>
                <a:rect l="l" t="t" r="r" b="b"/>
                <a:pathLst>
                  <a:path w="2203" h="1910" extrusionOk="0">
                    <a:moveTo>
                      <a:pt x="206" y="0"/>
                    </a:moveTo>
                    <a:lnTo>
                      <a:pt x="206" y="0"/>
                    </a:lnTo>
                    <a:cubicBezTo>
                      <a:pt x="1" y="267"/>
                      <a:pt x="165" y="659"/>
                      <a:pt x="371" y="1090"/>
                    </a:cubicBezTo>
                    <a:cubicBezTo>
                      <a:pt x="585" y="1533"/>
                      <a:pt x="771" y="1910"/>
                      <a:pt x="1129" y="1910"/>
                    </a:cubicBezTo>
                    <a:cubicBezTo>
                      <a:pt x="1220" y="1910"/>
                      <a:pt x="1323" y="1885"/>
                      <a:pt x="1441" y="1830"/>
                    </a:cubicBezTo>
                    <a:cubicBezTo>
                      <a:pt x="1976" y="1564"/>
                      <a:pt x="2203" y="925"/>
                      <a:pt x="1976" y="370"/>
                    </a:cubicBezTo>
                    <a:lnTo>
                      <a:pt x="1976" y="370"/>
                    </a:lnTo>
                    <a:cubicBezTo>
                      <a:pt x="1353" y="703"/>
                      <a:pt x="955" y="850"/>
                      <a:pt x="698" y="850"/>
                    </a:cubicBezTo>
                    <a:cubicBezTo>
                      <a:pt x="317" y="850"/>
                      <a:pt x="244" y="527"/>
                      <a:pt x="2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17"/>
              <p:cNvSpPr/>
              <p:nvPr/>
            </p:nvSpPr>
            <p:spPr>
              <a:xfrm>
                <a:off x="6922828" y="2236319"/>
                <a:ext cx="51935" cy="50058"/>
              </a:xfrm>
              <a:custGeom>
                <a:avLst/>
                <a:gdLst/>
                <a:ahLst/>
                <a:cxnLst/>
                <a:rect l="l" t="t" r="r" b="b"/>
                <a:pathLst>
                  <a:path w="2408" h="2321" extrusionOk="0">
                    <a:moveTo>
                      <a:pt x="1060" y="1"/>
                    </a:moveTo>
                    <a:cubicBezTo>
                      <a:pt x="898" y="1"/>
                      <a:pt x="734" y="34"/>
                      <a:pt x="577" y="105"/>
                    </a:cubicBezTo>
                    <a:cubicBezTo>
                      <a:pt x="1" y="372"/>
                      <a:pt x="185" y="865"/>
                      <a:pt x="453" y="1441"/>
                    </a:cubicBezTo>
                    <a:cubicBezTo>
                      <a:pt x="668" y="1922"/>
                      <a:pt x="869" y="2321"/>
                      <a:pt x="1239" y="2321"/>
                    </a:cubicBezTo>
                    <a:cubicBezTo>
                      <a:pt x="1329" y="2321"/>
                      <a:pt x="1430" y="2297"/>
                      <a:pt x="1543" y="2245"/>
                    </a:cubicBezTo>
                    <a:cubicBezTo>
                      <a:pt x="2140" y="1976"/>
                      <a:pt x="2407" y="1298"/>
                      <a:pt x="2140" y="701"/>
                    </a:cubicBezTo>
                    <a:cubicBezTo>
                      <a:pt x="1943" y="262"/>
                      <a:pt x="1511" y="1"/>
                      <a:pt x="10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17"/>
              <p:cNvSpPr/>
              <p:nvPr/>
            </p:nvSpPr>
            <p:spPr>
              <a:xfrm>
                <a:off x="6924618" y="2242724"/>
                <a:ext cx="49713" cy="48354"/>
              </a:xfrm>
              <a:custGeom>
                <a:avLst/>
                <a:gdLst/>
                <a:ahLst/>
                <a:cxnLst/>
                <a:rect l="l" t="t" r="r" b="b"/>
                <a:pathLst>
                  <a:path w="2305" h="2242" extrusionOk="0">
                    <a:moveTo>
                      <a:pt x="1015" y="1"/>
                    </a:moveTo>
                    <a:cubicBezTo>
                      <a:pt x="862" y="1"/>
                      <a:pt x="705" y="32"/>
                      <a:pt x="555" y="96"/>
                    </a:cubicBezTo>
                    <a:cubicBezTo>
                      <a:pt x="0" y="363"/>
                      <a:pt x="185" y="837"/>
                      <a:pt x="431" y="1391"/>
                    </a:cubicBezTo>
                    <a:cubicBezTo>
                      <a:pt x="648" y="1857"/>
                      <a:pt x="837" y="2242"/>
                      <a:pt x="1195" y="2242"/>
                    </a:cubicBezTo>
                    <a:cubicBezTo>
                      <a:pt x="1280" y="2242"/>
                      <a:pt x="1375" y="2220"/>
                      <a:pt x="1481" y="2173"/>
                    </a:cubicBezTo>
                    <a:cubicBezTo>
                      <a:pt x="2057" y="1906"/>
                      <a:pt x="2304" y="1248"/>
                      <a:pt x="2057" y="672"/>
                    </a:cubicBezTo>
                    <a:cubicBezTo>
                      <a:pt x="1859" y="247"/>
                      <a:pt x="1448" y="1"/>
                      <a:pt x="10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17"/>
              <p:cNvSpPr/>
              <p:nvPr/>
            </p:nvSpPr>
            <p:spPr>
              <a:xfrm>
                <a:off x="6926818" y="2249216"/>
                <a:ext cx="47039" cy="41863"/>
              </a:xfrm>
              <a:custGeom>
                <a:avLst/>
                <a:gdLst/>
                <a:ahLst/>
                <a:cxnLst/>
                <a:rect l="l" t="t" r="r" b="b"/>
                <a:pathLst>
                  <a:path w="2181" h="1941" extrusionOk="0">
                    <a:moveTo>
                      <a:pt x="186" y="1"/>
                    </a:moveTo>
                    <a:cubicBezTo>
                      <a:pt x="0" y="267"/>
                      <a:pt x="145" y="659"/>
                      <a:pt x="329" y="1090"/>
                    </a:cubicBezTo>
                    <a:cubicBezTo>
                      <a:pt x="546" y="1556"/>
                      <a:pt x="735" y="1941"/>
                      <a:pt x="1093" y="1941"/>
                    </a:cubicBezTo>
                    <a:cubicBezTo>
                      <a:pt x="1178" y="1941"/>
                      <a:pt x="1273" y="1919"/>
                      <a:pt x="1379" y="1872"/>
                    </a:cubicBezTo>
                    <a:cubicBezTo>
                      <a:pt x="1934" y="1625"/>
                      <a:pt x="2181" y="988"/>
                      <a:pt x="1955" y="432"/>
                    </a:cubicBezTo>
                    <a:lnTo>
                      <a:pt x="1955" y="432"/>
                    </a:lnTo>
                    <a:cubicBezTo>
                      <a:pt x="1344" y="730"/>
                      <a:pt x="949" y="864"/>
                      <a:pt x="692" y="864"/>
                    </a:cubicBezTo>
                    <a:cubicBezTo>
                      <a:pt x="291" y="864"/>
                      <a:pt x="223" y="539"/>
                      <a:pt x="1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17"/>
              <p:cNvSpPr/>
              <p:nvPr/>
            </p:nvSpPr>
            <p:spPr>
              <a:xfrm>
                <a:off x="6813222" y="2299770"/>
                <a:ext cx="52387" cy="50058"/>
              </a:xfrm>
              <a:custGeom>
                <a:avLst/>
                <a:gdLst/>
                <a:ahLst/>
                <a:cxnLst/>
                <a:rect l="l" t="t" r="r" b="b"/>
                <a:pathLst>
                  <a:path w="2429" h="2321" extrusionOk="0">
                    <a:moveTo>
                      <a:pt x="1080" y="1"/>
                    </a:moveTo>
                    <a:cubicBezTo>
                      <a:pt x="919" y="1"/>
                      <a:pt x="755" y="34"/>
                      <a:pt x="598" y="104"/>
                    </a:cubicBezTo>
                    <a:cubicBezTo>
                      <a:pt x="1" y="372"/>
                      <a:pt x="206" y="845"/>
                      <a:pt x="475" y="1442"/>
                    </a:cubicBezTo>
                    <a:cubicBezTo>
                      <a:pt x="689" y="1921"/>
                      <a:pt x="877" y="2320"/>
                      <a:pt x="1252" y="2320"/>
                    </a:cubicBezTo>
                    <a:cubicBezTo>
                      <a:pt x="1344" y="2320"/>
                      <a:pt x="1447" y="2296"/>
                      <a:pt x="1564" y="2244"/>
                    </a:cubicBezTo>
                    <a:cubicBezTo>
                      <a:pt x="2162" y="1977"/>
                      <a:pt x="2428" y="1278"/>
                      <a:pt x="2162" y="701"/>
                    </a:cubicBezTo>
                    <a:cubicBezTo>
                      <a:pt x="1964" y="261"/>
                      <a:pt x="1532" y="1"/>
                      <a:pt x="10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17"/>
              <p:cNvSpPr/>
              <p:nvPr/>
            </p:nvSpPr>
            <p:spPr>
              <a:xfrm>
                <a:off x="6815012" y="2306154"/>
                <a:ext cx="50166" cy="48160"/>
              </a:xfrm>
              <a:custGeom>
                <a:avLst/>
                <a:gdLst/>
                <a:ahLst/>
                <a:cxnLst/>
                <a:rect l="l" t="t" r="r" b="b"/>
                <a:pathLst>
                  <a:path w="2326" h="2233" extrusionOk="0">
                    <a:moveTo>
                      <a:pt x="1027" y="1"/>
                    </a:moveTo>
                    <a:cubicBezTo>
                      <a:pt x="875" y="1"/>
                      <a:pt x="721" y="32"/>
                      <a:pt x="576" y="96"/>
                    </a:cubicBezTo>
                    <a:cubicBezTo>
                      <a:pt x="0" y="364"/>
                      <a:pt x="186" y="817"/>
                      <a:pt x="453" y="1393"/>
                    </a:cubicBezTo>
                    <a:cubicBezTo>
                      <a:pt x="649" y="1852"/>
                      <a:pt x="833" y="2233"/>
                      <a:pt x="1192" y="2233"/>
                    </a:cubicBezTo>
                    <a:cubicBezTo>
                      <a:pt x="1283" y="2233"/>
                      <a:pt x="1386" y="2208"/>
                      <a:pt x="1503" y="2153"/>
                    </a:cubicBezTo>
                    <a:cubicBezTo>
                      <a:pt x="2057" y="1906"/>
                      <a:pt x="2325" y="1248"/>
                      <a:pt x="2057" y="672"/>
                    </a:cubicBezTo>
                    <a:cubicBezTo>
                      <a:pt x="1875" y="247"/>
                      <a:pt x="1457" y="1"/>
                      <a:pt x="10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17"/>
              <p:cNvSpPr/>
              <p:nvPr/>
            </p:nvSpPr>
            <p:spPr>
              <a:xfrm>
                <a:off x="6817234" y="2312646"/>
                <a:ext cx="47060" cy="41668"/>
              </a:xfrm>
              <a:custGeom>
                <a:avLst/>
                <a:gdLst/>
                <a:ahLst/>
                <a:cxnLst/>
                <a:rect l="l" t="t" r="r" b="b"/>
                <a:pathLst>
                  <a:path w="2182" h="1932" extrusionOk="0">
                    <a:moveTo>
                      <a:pt x="206" y="1"/>
                    </a:moveTo>
                    <a:cubicBezTo>
                      <a:pt x="1" y="269"/>
                      <a:pt x="144" y="659"/>
                      <a:pt x="350" y="1092"/>
                    </a:cubicBezTo>
                    <a:cubicBezTo>
                      <a:pt x="546" y="1551"/>
                      <a:pt x="730" y="1932"/>
                      <a:pt x="1089" y="1932"/>
                    </a:cubicBezTo>
                    <a:cubicBezTo>
                      <a:pt x="1180" y="1932"/>
                      <a:pt x="1283" y="1907"/>
                      <a:pt x="1400" y="1852"/>
                    </a:cubicBezTo>
                    <a:cubicBezTo>
                      <a:pt x="1934" y="1605"/>
                      <a:pt x="2181" y="988"/>
                      <a:pt x="1976" y="434"/>
                    </a:cubicBezTo>
                    <a:lnTo>
                      <a:pt x="1976" y="434"/>
                    </a:lnTo>
                    <a:cubicBezTo>
                      <a:pt x="1364" y="731"/>
                      <a:pt x="967" y="865"/>
                      <a:pt x="707" y="865"/>
                    </a:cubicBezTo>
                    <a:cubicBezTo>
                      <a:pt x="302" y="865"/>
                      <a:pt x="231" y="540"/>
                      <a:pt x="2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17"/>
              <p:cNvSpPr/>
              <p:nvPr/>
            </p:nvSpPr>
            <p:spPr>
              <a:xfrm>
                <a:off x="6686794" y="2370770"/>
                <a:ext cx="51913" cy="50490"/>
              </a:xfrm>
              <a:custGeom>
                <a:avLst/>
                <a:gdLst/>
                <a:ahLst/>
                <a:cxnLst/>
                <a:rect l="l" t="t" r="r" b="b"/>
                <a:pathLst>
                  <a:path w="2407" h="2341" extrusionOk="0">
                    <a:moveTo>
                      <a:pt x="1059" y="0"/>
                    </a:moveTo>
                    <a:cubicBezTo>
                      <a:pt x="897" y="0"/>
                      <a:pt x="733" y="33"/>
                      <a:pt x="576" y="104"/>
                    </a:cubicBezTo>
                    <a:cubicBezTo>
                      <a:pt x="0" y="372"/>
                      <a:pt x="185" y="866"/>
                      <a:pt x="453" y="1461"/>
                    </a:cubicBezTo>
                    <a:cubicBezTo>
                      <a:pt x="667" y="1941"/>
                      <a:pt x="869" y="2341"/>
                      <a:pt x="1239" y="2341"/>
                    </a:cubicBezTo>
                    <a:cubicBezTo>
                      <a:pt x="1329" y="2341"/>
                      <a:pt x="1429" y="2317"/>
                      <a:pt x="1543" y="2265"/>
                    </a:cubicBezTo>
                    <a:cubicBezTo>
                      <a:pt x="2140" y="1996"/>
                      <a:pt x="2407" y="1297"/>
                      <a:pt x="2140" y="701"/>
                    </a:cubicBezTo>
                    <a:cubicBezTo>
                      <a:pt x="1942" y="261"/>
                      <a:pt x="1511" y="0"/>
                      <a:pt x="1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17"/>
              <p:cNvSpPr/>
              <p:nvPr/>
            </p:nvSpPr>
            <p:spPr>
              <a:xfrm>
                <a:off x="6688562" y="2377607"/>
                <a:ext cx="49713" cy="48139"/>
              </a:xfrm>
              <a:custGeom>
                <a:avLst/>
                <a:gdLst/>
                <a:ahLst/>
                <a:cxnLst/>
                <a:rect l="l" t="t" r="r" b="b"/>
                <a:pathLst>
                  <a:path w="2305" h="2232" extrusionOk="0">
                    <a:moveTo>
                      <a:pt x="1015" y="1"/>
                    </a:moveTo>
                    <a:cubicBezTo>
                      <a:pt x="862" y="1"/>
                      <a:pt x="706" y="32"/>
                      <a:pt x="555" y="96"/>
                    </a:cubicBezTo>
                    <a:cubicBezTo>
                      <a:pt x="1" y="343"/>
                      <a:pt x="185" y="815"/>
                      <a:pt x="432" y="1391"/>
                    </a:cubicBezTo>
                    <a:cubicBezTo>
                      <a:pt x="646" y="1851"/>
                      <a:pt x="833" y="2232"/>
                      <a:pt x="1182" y="2232"/>
                    </a:cubicBezTo>
                    <a:cubicBezTo>
                      <a:pt x="1270" y="2232"/>
                      <a:pt x="1369" y="2207"/>
                      <a:pt x="1482" y="2153"/>
                    </a:cubicBezTo>
                    <a:cubicBezTo>
                      <a:pt x="2058" y="1906"/>
                      <a:pt x="2305" y="1227"/>
                      <a:pt x="2058" y="672"/>
                    </a:cubicBezTo>
                    <a:cubicBezTo>
                      <a:pt x="1860" y="247"/>
                      <a:pt x="1449" y="1"/>
                      <a:pt x="10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17"/>
              <p:cNvSpPr/>
              <p:nvPr/>
            </p:nvSpPr>
            <p:spPr>
              <a:xfrm>
                <a:off x="6690762" y="2384099"/>
                <a:ext cx="47060" cy="41647"/>
              </a:xfrm>
              <a:custGeom>
                <a:avLst/>
                <a:gdLst/>
                <a:ahLst/>
                <a:cxnLst/>
                <a:rect l="l" t="t" r="r" b="b"/>
                <a:pathLst>
                  <a:path w="2182" h="1931" extrusionOk="0">
                    <a:moveTo>
                      <a:pt x="187" y="1"/>
                    </a:moveTo>
                    <a:cubicBezTo>
                      <a:pt x="1" y="267"/>
                      <a:pt x="146" y="638"/>
                      <a:pt x="330" y="1090"/>
                    </a:cubicBezTo>
                    <a:cubicBezTo>
                      <a:pt x="544" y="1550"/>
                      <a:pt x="731" y="1931"/>
                      <a:pt x="1080" y="1931"/>
                    </a:cubicBezTo>
                    <a:cubicBezTo>
                      <a:pt x="1168" y="1931"/>
                      <a:pt x="1267" y="1906"/>
                      <a:pt x="1380" y="1852"/>
                    </a:cubicBezTo>
                    <a:cubicBezTo>
                      <a:pt x="1935" y="1605"/>
                      <a:pt x="2181" y="967"/>
                      <a:pt x="1956" y="412"/>
                    </a:cubicBezTo>
                    <a:lnTo>
                      <a:pt x="1956" y="412"/>
                    </a:lnTo>
                    <a:cubicBezTo>
                      <a:pt x="1338" y="721"/>
                      <a:pt x="942" y="860"/>
                      <a:pt x="685" y="860"/>
                    </a:cubicBezTo>
                    <a:cubicBezTo>
                      <a:pt x="291" y="860"/>
                      <a:pt x="224" y="535"/>
                      <a:pt x="1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17"/>
              <p:cNvSpPr/>
              <p:nvPr/>
            </p:nvSpPr>
            <p:spPr>
              <a:xfrm>
                <a:off x="7026654" y="2174571"/>
                <a:ext cx="52387" cy="50144"/>
              </a:xfrm>
              <a:custGeom>
                <a:avLst/>
                <a:gdLst/>
                <a:ahLst/>
                <a:cxnLst/>
                <a:rect l="l" t="t" r="r" b="b"/>
                <a:pathLst>
                  <a:path w="2429" h="2325" extrusionOk="0">
                    <a:moveTo>
                      <a:pt x="1095" y="1"/>
                    </a:moveTo>
                    <a:cubicBezTo>
                      <a:pt x="928" y="1"/>
                      <a:pt x="759" y="35"/>
                      <a:pt x="597" y="108"/>
                    </a:cubicBezTo>
                    <a:cubicBezTo>
                      <a:pt x="1" y="376"/>
                      <a:pt x="207" y="848"/>
                      <a:pt x="473" y="1446"/>
                    </a:cubicBezTo>
                    <a:cubicBezTo>
                      <a:pt x="689" y="1924"/>
                      <a:pt x="876" y="2324"/>
                      <a:pt x="1251" y="2324"/>
                    </a:cubicBezTo>
                    <a:cubicBezTo>
                      <a:pt x="1343" y="2324"/>
                      <a:pt x="1447" y="2300"/>
                      <a:pt x="1564" y="2247"/>
                    </a:cubicBezTo>
                    <a:cubicBezTo>
                      <a:pt x="2160" y="1981"/>
                      <a:pt x="2428" y="1281"/>
                      <a:pt x="2160" y="684"/>
                    </a:cubicBezTo>
                    <a:cubicBezTo>
                      <a:pt x="1966" y="250"/>
                      <a:pt x="1542" y="1"/>
                      <a:pt x="10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17"/>
              <p:cNvSpPr/>
              <p:nvPr/>
            </p:nvSpPr>
            <p:spPr>
              <a:xfrm>
                <a:off x="7028444" y="2181041"/>
                <a:ext cx="50123" cy="48160"/>
              </a:xfrm>
              <a:custGeom>
                <a:avLst/>
                <a:gdLst/>
                <a:ahLst/>
                <a:cxnLst/>
                <a:rect l="l" t="t" r="r" b="b"/>
                <a:pathLst>
                  <a:path w="2324" h="2233" extrusionOk="0">
                    <a:moveTo>
                      <a:pt x="1036" y="0"/>
                    </a:moveTo>
                    <a:cubicBezTo>
                      <a:pt x="883" y="0"/>
                      <a:pt x="727" y="31"/>
                      <a:pt x="576" y="96"/>
                    </a:cubicBezTo>
                    <a:cubicBezTo>
                      <a:pt x="0" y="364"/>
                      <a:pt x="206" y="817"/>
                      <a:pt x="453" y="1393"/>
                    </a:cubicBezTo>
                    <a:cubicBezTo>
                      <a:pt x="665" y="1852"/>
                      <a:pt x="839" y="2232"/>
                      <a:pt x="1192" y="2232"/>
                    </a:cubicBezTo>
                    <a:cubicBezTo>
                      <a:pt x="1282" y="2232"/>
                      <a:pt x="1384" y="2207"/>
                      <a:pt x="1501" y="2153"/>
                    </a:cubicBezTo>
                    <a:cubicBezTo>
                      <a:pt x="2077" y="1906"/>
                      <a:pt x="2324" y="1228"/>
                      <a:pt x="2057" y="672"/>
                    </a:cubicBezTo>
                    <a:cubicBezTo>
                      <a:pt x="1875" y="246"/>
                      <a:pt x="1468" y="0"/>
                      <a:pt x="10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17"/>
              <p:cNvSpPr/>
              <p:nvPr/>
            </p:nvSpPr>
            <p:spPr>
              <a:xfrm>
                <a:off x="7030644" y="2187533"/>
                <a:ext cx="47513" cy="41668"/>
              </a:xfrm>
              <a:custGeom>
                <a:avLst/>
                <a:gdLst/>
                <a:ahLst/>
                <a:cxnLst/>
                <a:rect l="l" t="t" r="r" b="b"/>
                <a:pathLst>
                  <a:path w="2203" h="1932" extrusionOk="0">
                    <a:moveTo>
                      <a:pt x="206" y="0"/>
                    </a:moveTo>
                    <a:lnTo>
                      <a:pt x="206" y="0"/>
                    </a:lnTo>
                    <a:cubicBezTo>
                      <a:pt x="0" y="269"/>
                      <a:pt x="145" y="659"/>
                      <a:pt x="351" y="1092"/>
                    </a:cubicBezTo>
                    <a:cubicBezTo>
                      <a:pt x="563" y="1551"/>
                      <a:pt x="737" y="1931"/>
                      <a:pt x="1090" y="1931"/>
                    </a:cubicBezTo>
                    <a:cubicBezTo>
                      <a:pt x="1180" y="1931"/>
                      <a:pt x="1282" y="1906"/>
                      <a:pt x="1399" y="1852"/>
                    </a:cubicBezTo>
                    <a:cubicBezTo>
                      <a:pt x="1955" y="1605"/>
                      <a:pt x="2202" y="968"/>
                      <a:pt x="1975" y="412"/>
                    </a:cubicBezTo>
                    <a:lnTo>
                      <a:pt x="1975" y="412"/>
                    </a:lnTo>
                    <a:cubicBezTo>
                      <a:pt x="1357" y="721"/>
                      <a:pt x="957" y="860"/>
                      <a:pt x="698" y="860"/>
                    </a:cubicBezTo>
                    <a:cubicBezTo>
                      <a:pt x="301" y="860"/>
                      <a:pt x="231" y="536"/>
                      <a:pt x="2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17"/>
              <p:cNvSpPr/>
              <p:nvPr/>
            </p:nvSpPr>
            <p:spPr>
              <a:xfrm>
                <a:off x="6411700" y="2510981"/>
                <a:ext cx="52387" cy="50295"/>
              </a:xfrm>
              <a:custGeom>
                <a:avLst/>
                <a:gdLst/>
                <a:ahLst/>
                <a:cxnLst/>
                <a:rect l="l" t="t" r="r" b="b"/>
                <a:pathLst>
                  <a:path w="2429" h="2332" extrusionOk="0">
                    <a:moveTo>
                      <a:pt x="1088" y="0"/>
                    </a:moveTo>
                    <a:cubicBezTo>
                      <a:pt x="926" y="0"/>
                      <a:pt x="759" y="33"/>
                      <a:pt x="596" y="103"/>
                    </a:cubicBezTo>
                    <a:cubicBezTo>
                      <a:pt x="1" y="350"/>
                      <a:pt x="206" y="844"/>
                      <a:pt x="473" y="1441"/>
                    </a:cubicBezTo>
                    <a:cubicBezTo>
                      <a:pt x="691" y="1927"/>
                      <a:pt x="868" y="2331"/>
                      <a:pt x="1260" y="2331"/>
                    </a:cubicBezTo>
                    <a:cubicBezTo>
                      <a:pt x="1349" y="2331"/>
                      <a:pt x="1450" y="2310"/>
                      <a:pt x="1564" y="2264"/>
                    </a:cubicBezTo>
                    <a:cubicBezTo>
                      <a:pt x="2160" y="1996"/>
                      <a:pt x="2428" y="1297"/>
                      <a:pt x="2160" y="701"/>
                    </a:cubicBezTo>
                    <a:cubicBezTo>
                      <a:pt x="1963" y="261"/>
                      <a:pt x="1543" y="0"/>
                      <a:pt x="10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17"/>
              <p:cNvSpPr/>
              <p:nvPr/>
            </p:nvSpPr>
            <p:spPr>
              <a:xfrm>
                <a:off x="6413469" y="2517429"/>
                <a:ext cx="50144" cy="48311"/>
              </a:xfrm>
              <a:custGeom>
                <a:avLst/>
                <a:gdLst/>
                <a:ahLst/>
                <a:cxnLst/>
                <a:rect l="l" t="t" r="r" b="b"/>
                <a:pathLst>
                  <a:path w="2325" h="2240" extrusionOk="0">
                    <a:moveTo>
                      <a:pt x="1024" y="0"/>
                    </a:moveTo>
                    <a:cubicBezTo>
                      <a:pt x="875" y="0"/>
                      <a:pt x="723" y="30"/>
                      <a:pt x="577" y="92"/>
                    </a:cubicBezTo>
                    <a:cubicBezTo>
                      <a:pt x="1" y="339"/>
                      <a:pt x="207" y="813"/>
                      <a:pt x="454" y="1389"/>
                    </a:cubicBezTo>
                    <a:cubicBezTo>
                      <a:pt x="653" y="1855"/>
                      <a:pt x="826" y="2240"/>
                      <a:pt x="1189" y="2240"/>
                    </a:cubicBezTo>
                    <a:cubicBezTo>
                      <a:pt x="1275" y="2240"/>
                      <a:pt x="1372" y="2218"/>
                      <a:pt x="1482" y="2171"/>
                    </a:cubicBezTo>
                    <a:cubicBezTo>
                      <a:pt x="2058" y="1924"/>
                      <a:pt x="2325" y="1245"/>
                      <a:pt x="2078" y="668"/>
                    </a:cubicBezTo>
                    <a:cubicBezTo>
                      <a:pt x="1879" y="255"/>
                      <a:pt x="1462" y="0"/>
                      <a:pt x="10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17"/>
              <p:cNvSpPr/>
              <p:nvPr/>
            </p:nvSpPr>
            <p:spPr>
              <a:xfrm>
                <a:off x="6415669" y="2523856"/>
                <a:ext cx="47060" cy="41884"/>
              </a:xfrm>
              <a:custGeom>
                <a:avLst/>
                <a:gdLst/>
                <a:ahLst/>
                <a:cxnLst/>
                <a:rect l="l" t="t" r="r" b="b"/>
                <a:pathLst>
                  <a:path w="2182" h="1942" extrusionOk="0">
                    <a:moveTo>
                      <a:pt x="207" y="0"/>
                    </a:moveTo>
                    <a:lnTo>
                      <a:pt x="207" y="0"/>
                    </a:lnTo>
                    <a:cubicBezTo>
                      <a:pt x="1" y="268"/>
                      <a:pt x="146" y="639"/>
                      <a:pt x="352" y="1091"/>
                    </a:cubicBezTo>
                    <a:cubicBezTo>
                      <a:pt x="551" y="1557"/>
                      <a:pt x="724" y="1942"/>
                      <a:pt x="1087" y="1942"/>
                    </a:cubicBezTo>
                    <a:cubicBezTo>
                      <a:pt x="1173" y="1942"/>
                      <a:pt x="1270" y="1920"/>
                      <a:pt x="1380" y="1873"/>
                    </a:cubicBezTo>
                    <a:cubicBezTo>
                      <a:pt x="1935" y="1626"/>
                      <a:pt x="2182" y="988"/>
                      <a:pt x="1976" y="433"/>
                    </a:cubicBezTo>
                    <a:lnTo>
                      <a:pt x="1976" y="433"/>
                    </a:lnTo>
                    <a:cubicBezTo>
                      <a:pt x="1365" y="730"/>
                      <a:pt x="967" y="864"/>
                      <a:pt x="707" y="864"/>
                    </a:cubicBezTo>
                    <a:cubicBezTo>
                      <a:pt x="303" y="864"/>
                      <a:pt x="232" y="539"/>
                      <a:pt x="2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17"/>
              <p:cNvSpPr/>
              <p:nvPr/>
            </p:nvSpPr>
            <p:spPr>
              <a:xfrm>
                <a:off x="6301663" y="2573160"/>
                <a:ext cx="52387" cy="50425"/>
              </a:xfrm>
              <a:custGeom>
                <a:avLst/>
                <a:gdLst/>
                <a:ahLst/>
                <a:cxnLst/>
                <a:rect l="l" t="t" r="r" b="b"/>
                <a:pathLst>
                  <a:path w="2429" h="2338" extrusionOk="0">
                    <a:moveTo>
                      <a:pt x="1064" y="1"/>
                    </a:moveTo>
                    <a:cubicBezTo>
                      <a:pt x="908" y="1"/>
                      <a:pt x="749" y="33"/>
                      <a:pt x="597" y="101"/>
                    </a:cubicBezTo>
                    <a:cubicBezTo>
                      <a:pt x="1" y="369"/>
                      <a:pt x="206" y="863"/>
                      <a:pt x="473" y="1458"/>
                    </a:cubicBezTo>
                    <a:cubicBezTo>
                      <a:pt x="671" y="1938"/>
                      <a:pt x="857" y="2338"/>
                      <a:pt x="1231" y="2338"/>
                    </a:cubicBezTo>
                    <a:cubicBezTo>
                      <a:pt x="1323" y="2338"/>
                      <a:pt x="1426" y="2314"/>
                      <a:pt x="1543" y="2261"/>
                    </a:cubicBezTo>
                    <a:cubicBezTo>
                      <a:pt x="2140" y="2015"/>
                      <a:pt x="2428" y="1315"/>
                      <a:pt x="2160" y="718"/>
                    </a:cubicBezTo>
                    <a:cubicBezTo>
                      <a:pt x="1961" y="274"/>
                      <a:pt x="1522" y="1"/>
                      <a:pt x="10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17"/>
              <p:cNvSpPr/>
              <p:nvPr/>
            </p:nvSpPr>
            <p:spPr>
              <a:xfrm>
                <a:off x="6303453" y="2579932"/>
                <a:ext cx="50123" cy="47945"/>
              </a:xfrm>
              <a:custGeom>
                <a:avLst/>
                <a:gdLst/>
                <a:ahLst/>
                <a:cxnLst/>
                <a:rect l="l" t="t" r="r" b="b"/>
                <a:pathLst>
                  <a:path w="2324" h="2223" extrusionOk="0">
                    <a:moveTo>
                      <a:pt x="1036" y="1"/>
                    </a:moveTo>
                    <a:cubicBezTo>
                      <a:pt x="883" y="1"/>
                      <a:pt x="727" y="31"/>
                      <a:pt x="576" y="96"/>
                    </a:cubicBezTo>
                    <a:cubicBezTo>
                      <a:pt x="0" y="343"/>
                      <a:pt x="206" y="815"/>
                      <a:pt x="453" y="1371"/>
                    </a:cubicBezTo>
                    <a:cubicBezTo>
                      <a:pt x="652" y="1837"/>
                      <a:pt x="825" y="2222"/>
                      <a:pt x="1188" y="2222"/>
                    </a:cubicBezTo>
                    <a:cubicBezTo>
                      <a:pt x="1274" y="2222"/>
                      <a:pt x="1371" y="2200"/>
                      <a:pt x="1481" y="2153"/>
                    </a:cubicBezTo>
                    <a:cubicBezTo>
                      <a:pt x="2057" y="1906"/>
                      <a:pt x="2324" y="1248"/>
                      <a:pt x="2057" y="672"/>
                    </a:cubicBezTo>
                    <a:cubicBezTo>
                      <a:pt x="1875" y="247"/>
                      <a:pt x="1468" y="1"/>
                      <a:pt x="10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17"/>
              <p:cNvSpPr/>
              <p:nvPr/>
            </p:nvSpPr>
            <p:spPr>
              <a:xfrm>
                <a:off x="6305653" y="2586424"/>
                <a:ext cx="47039" cy="41453"/>
              </a:xfrm>
              <a:custGeom>
                <a:avLst/>
                <a:gdLst/>
                <a:ahLst/>
                <a:cxnLst/>
                <a:rect l="l" t="t" r="r" b="b"/>
                <a:pathLst>
                  <a:path w="2181" h="1922" extrusionOk="0">
                    <a:moveTo>
                      <a:pt x="206" y="1"/>
                    </a:moveTo>
                    <a:cubicBezTo>
                      <a:pt x="0" y="267"/>
                      <a:pt x="145" y="638"/>
                      <a:pt x="351" y="1070"/>
                    </a:cubicBezTo>
                    <a:cubicBezTo>
                      <a:pt x="550" y="1536"/>
                      <a:pt x="723" y="1921"/>
                      <a:pt x="1086" y="1921"/>
                    </a:cubicBezTo>
                    <a:cubicBezTo>
                      <a:pt x="1172" y="1921"/>
                      <a:pt x="1269" y="1899"/>
                      <a:pt x="1379" y="1852"/>
                    </a:cubicBezTo>
                    <a:cubicBezTo>
                      <a:pt x="1934" y="1625"/>
                      <a:pt x="2181" y="988"/>
                      <a:pt x="1975" y="432"/>
                    </a:cubicBezTo>
                    <a:lnTo>
                      <a:pt x="1975" y="432"/>
                    </a:lnTo>
                    <a:cubicBezTo>
                      <a:pt x="1362" y="722"/>
                      <a:pt x="963" y="855"/>
                      <a:pt x="704" y="855"/>
                    </a:cubicBezTo>
                    <a:cubicBezTo>
                      <a:pt x="301" y="855"/>
                      <a:pt x="231" y="538"/>
                      <a:pt x="2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17"/>
              <p:cNvSpPr/>
              <p:nvPr/>
            </p:nvSpPr>
            <p:spPr>
              <a:xfrm>
                <a:off x="6174781" y="2643276"/>
                <a:ext cx="51913" cy="50425"/>
              </a:xfrm>
              <a:custGeom>
                <a:avLst/>
                <a:gdLst/>
                <a:ahLst/>
                <a:cxnLst/>
                <a:rect l="l" t="t" r="r" b="b"/>
                <a:pathLst>
                  <a:path w="2407" h="2338" extrusionOk="0">
                    <a:moveTo>
                      <a:pt x="1060" y="0"/>
                    </a:moveTo>
                    <a:cubicBezTo>
                      <a:pt x="906" y="0"/>
                      <a:pt x="748" y="32"/>
                      <a:pt x="596" y="100"/>
                    </a:cubicBezTo>
                    <a:cubicBezTo>
                      <a:pt x="0" y="368"/>
                      <a:pt x="184" y="862"/>
                      <a:pt x="453" y="1458"/>
                    </a:cubicBezTo>
                    <a:cubicBezTo>
                      <a:pt x="667" y="1938"/>
                      <a:pt x="856" y="2337"/>
                      <a:pt x="1231" y="2337"/>
                    </a:cubicBezTo>
                    <a:cubicBezTo>
                      <a:pt x="1322" y="2337"/>
                      <a:pt x="1425" y="2313"/>
                      <a:pt x="1542" y="2261"/>
                    </a:cubicBezTo>
                    <a:cubicBezTo>
                      <a:pt x="2140" y="1993"/>
                      <a:pt x="2406" y="1315"/>
                      <a:pt x="2140" y="717"/>
                    </a:cubicBezTo>
                    <a:cubicBezTo>
                      <a:pt x="1940" y="273"/>
                      <a:pt x="1512" y="0"/>
                      <a:pt x="10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17"/>
              <p:cNvSpPr/>
              <p:nvPr/>
            </p:nvSpPr>
            <p:spPr>
              <a:xfrm>
                <a:off x="6176550" y="2650048"/>
                <a:ext cx="49713" cy="47923"/>
              </a:xfrm>
              <a:custGeom>
                <a:avLst/>
                <a:gdLst/>
                <a:ahLst/>
                <a:cxnLst/>
                <a:rect l="l" t="t" r="r" b="b"/>
                <a:pathLst>
                  <a:path w="2305" h="2222" extrusionOk="0">
                    <a:moveTo>
                      <a:pt x="1015" y="0"/>
                    </a:moveTo>
                    <a:cubicBezTo>
                      <a:pt x="862" y="0"/>
                      <a:pt x="706" y="31"/>
                      <a:pt x="555" y="95"/>
                    </a:cubicBezTo>
                    <a:cubicBezTo>
                      <a:pt x="0" y="342"/>
                      <a:pt x="185" y="815"/>
                      <a:pt x="432" y="1371"/>
                    </a:cubicBezTo>
                    <a:cubicBezTo>
                      <a:pt x="631" y="1837"/>
                      <a:pt x="818" y="2222"/>
                      <a:pt x="1175" y="2222"/>
                    </a:cubicBezTo>
                    <a:cubicBezTo>
                      <a:pt x="1260" y="2222"/>
                      <a:pt x="1354" y="2200"/>
                      <a:pt x="1460" y="2153"/>
                    </a:cubicBezTo>
                    <a:cubicBezTo>
                      <a:pt x="2036" y="1906"/>
                      <a:pt x="2304" y="1247"/>
                      <a:pt x="2058" y="671"/>
                    </a:cubicBezTo>
                    <a:cubicBezTo>
                      <a:pt x="1859" y="246"/>
                      <a:pt x="1449" y="0"/>
                      <a:pt x="10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17"/>
              <p:cNvSpPr/>
              <p:nvPr/>
            </p:nvSpPr>
            <p:spPr>
              <a:xfrm>
                <a:off x="6178318" y="2656540"/>
                <a:ext cx="47492" cy="41431"/>
              </a:xfrm>
              <a:custGeom>
                <a:avLst/>
                <a:gdLst/>
                <a:ahLst/>
                <a:cxnLst/>
                <a:rect l="l" t="t" r="r" b="b"/>
                <a:pathLst>
                  <a:path w="2202" h="1921" extrusionOk="0">
                    <a:moveTo>
                      <a:pt x="206" y="0"/>
                    </a:moveTo>
                    <a:lnTo>
                      <a:pt x="206" y="0"/>
                    </a:lnTo>
                    <a:cubicBezTo>
                      <a:pt x="1" y="267"/>
                      <a:pt x="165" y="637"/>
                      <a:pt x="350" y="1070"/>
                    </a:cubicBezTo>
                    <a:cubicBezTo>
                      <a:pt x="549" y="1536"/>
                      <a:pt x="736" y="1921"/>
                      <a:pt x="1093" y="1921"/>
                    </a:cubicBezTo>
                    <a:cubicBezTo>
                      <a:pt x="1178" y="1921"/>
                      <a:pt x="1272" y="1899"/>
                      <a:pt x="1378" y="1852"/>
                    </a:cubicBezTo>
                    <a:cubicBezTo>
                      <a:pt x="1934" y="1624"/>
                      <a:pt x="2201" y="988"/>
                      <a:pt x="1976" y="431"/>
                    </a:cubicBezTo>
                    <a:lnTo>
                      <a:pt x="1976" y="431"/>
                    </a:lnTo>
                    <a:cubicBezTo>
                      <a:pt x="1362" y="722"/>
                      <a:pt x="964" y="854"/>
                      <a:pt x="704" y="854"/>
                    </a:cubicBezTo>
                    <a:cubicBezTo>
                      <a:pt x="302" y="854"/>
                      <a:pt x="231" y="537"/>
                      <a:pt x="2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17"/>
              <p:cNvSpPr/>
              <p:nvPr/>
            </p:nvSpPr>
            <p:spPr>
              <a:xfrm>
                <a:off x="6516410" y="2450182"/>
                <a:ext cx="52387" cy="50295"/>
              </a:xfrm>
              <a:custGeom>
                <a:avLst/>
                <a:gdLst/>
                <a:ahLst/>
                <a:cxnLst/>
                <a:rect l="l" t="t" r="r" b="b"/>
                <a:pathLst>
                  <a:path w="2429" h="2332" extrusionOk="0">
                    <a:moveTo>
                      <a:pt x="1080" y="1"/>
                    </a:moveTo>
                    <a:cubicBezTo>
                      <a:pt x="918" y="1"/>
                      <a:pt x="754" y="34"/>
                      <a:pt x="596" y="105"/>
                    </a:cubicBezTo>
                    <a:cubicBezTo>
                      <a:pt x="1" y="352"/>
                      <a:pt x="206" y="845"/>
                      <a:pt x="473" y="1441"/>
                    </a:cubicBezTo>
                    <a:cubicBezTo>
                      <a:pt x="674" y="1928"/>
                      <a:pt x="862" y="2331"/>
                      <a:pt x="1246" y="2331"/>
                    </a:cubicBezTo>
                    <a:cubicBezTo>
                      <a:pt x="1334" y="2331"/>
                      <a:pt x="1432" y="2310"/>
                      <a:pt x="1543" y="2264"/>
                    </a:cubicBezTo>
                    <a:cubicBezTo>
                      <a:pt x="2140" y="1998"/>
                      <a:pt x="2428" y="1298"/>
                      <a:pt x="2160" y="701"/>
                    </a:cubicBezTo>
                    <a:cubicBezTo>
                      <a:pt x="1964" y="262"/>
                      <a:pt x="1532" y="1"/>
                      <a:pt x="10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17"/>
              <p:cNvSpPr/>
              <p:nvPr/>
            </p:nvSpPr>
            <p:spPr>
              <a:xfrm>
                <a:off x="6518200" y="2456652"/>
                <a:ext cx="50123" cy="48290"/>
              </a:xfrm>
              <a:custGeom>
                <a:avLst/>
                <a:gdLst/>
                <a:ahLst/>
                <a:cxnLst/>
                <a:rect l="l" t="t" r="r" b="b"/>
                <a:pathLst>
                  <a:path w="2324" h="2239" extrusionOk="0">
                    <a:moveTo>
                      <a:pt x="1024" y="0"/>
                    </a:moveTo>
                    <a:cubicBezTo>
                      <a:pt x="875" y="0"/>
                      <a:pt x="723" y="30"/>
                      <a:pt x="576" y="93"/>
                    </a:cubicBezTo>
                    <a:cubicBezTo>
                      <a:pt x="0" y="340"/>
                      <a:pt x="206" y="812"/>
                      <a:pt x="453" y="1388"/>
                    </a:cubicBezTo>
                    <a:cubicBezTo>
                      <a:pt x="652" y="1854"/>
                      <a:pt x="825" y="2239"/>
                      <a:pt x="1188" y="2239"/>
                    </a:cubicBezTo>
                    <a:cubicBezTo>
                      <a:pt x="1274" y="2239"/>
                      <a:pt x="1371" y="2217"/>
                      <a:pt x="1481" y="2170"/>
                    </a:cubicBezTo>
                    <a:cubicBezTo>
                      <a:pt x="2057" y="1923"/>
                      <a:pt x="2324" y="1245"/>
                      <a:pt x="2057" y="669"/>
                    </a:cubicBezTo>
                    <a:cubicBezTo>
                      <a:pt x="1873" y="254"/>
                      <a:pt x="1460" y="0"/>
                      <a:pt x="10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17"/>
              <p:cNvSpPr/>
              <p:nvPr/>
            </p:nvSpPr>
            <p:spPr>
              <a:xfrm>
                <a:off x="6520400" y="2463079"/>
                <a:ext cx="47039" cy="41863"/>
              </a:xfrm>
              <a:custGeom>
                <a:avLst/>
                <a:gdLst/>
                <a:ahLst/>
                <a:cxnLst/>
                <a:rect l="l" t="t" r="r" b="b"/>
                <a:pathLst>
                  <a:path w="2181" h="1941" extrusionOk="0">
                    <a:moveTo>
                      <a:pt x="206" y="1"/>
                    </a:moveTo>
                    <a:lnTo>
                      <a:pt x="206" y="1"/>
                    </a:lnTo>
                    <a:cubicBezTo>
                      <a:pt x="0" y="267"/>
                      <a:pt x="145" y="638"/>
                      <a:pt x="351" y="1090"/>
                    </a:cubicBezTo>
                    <a:cubicBezTo>
                      <a:pt x="550" y="1556"/>
                      <a:pt x="723" y="1941"/>
                      <a:pt x="1086" y="1941"/>
                    </a:cubicBezTo>
                    <a:cubicBezTo>
                      <a:pt x="1172" y="1941"/>
                      <a:pt x="1269" y="1919"/>
                      <a:pt x="1379" y="1872"/>
                    </a:cubicBezTo>
                    <a:cubicBezTo>
                      <a:pt x="1934" y="1625"/>
                      <a:pt x="2181" y="988"/>
                      <a:pt x="1975" y="432"/>
                    </a:cubicBezTo>
                    <a:lnTo>
                      <a:pt x="1975" y="432"/>
                    </a:lnTo>
                    <a:cubicBezTo>
                      <a:pt x="1364" y="730"/>
                      <a:pt x="966" y="864"/>
                      <a:pt x="706" y="864"/>
                    </a:cubicBezTo>
                    <a:cubicBezTo>
                      <a:pt x="302" y="864"/>
                      <a:pt x="231" y="539"/>
                      <a:pt x="2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17"/>
              <p:cNvSpPr/>
              <p:nvPr/>
            </p:nvSpPr>
            <p:spPr>
              <a:xfrm>
                <a:off x="5931176" y="2772185"/>
                <a:ext cx="51482" cy="50403"/>
              </a:xfrm>
              <a:custGeom>
                <a:avLst/>
                <a:gdLst/>
                <a:ahLst/>
                <a:cxnLst/>
                <a:rect l="l" t="t" r="r" b="b"/>
                <a:pathLst>
                  <a:path w="2387" h="2337" extrusionOk="0">
                    <a:moveTo>
                      <a:pt x="1040" y="1"/>
                    </a:moveTo>
                    <a:cubicBezTo>
                      <a:pt x="892" y="1"/>
                      <a:pt x="742" y="29"/>
                      <a:pt x="598" y="89"/>
                    </a:cubicBezTo>
                    <a:cubicBezTo>
                      <a:pt x="0" y="336"/>
                      <a:pt x="186" y="830"/>
                      <a:pt x="433" y="1447"/>
                    </a:cubicBezTo>
                    <a:cubicBezTo>
                      <a:pt x="634" y="1933"/>
                      <a:pt x="808" y="2336"/>
                      <a:pt x="1187" y="2336"/>
                    </a:cubicBezTo>
                    <a:cubicBezTo>
                      <a:pt x="1273" y="2336"/>
                      <a:pt x="1371" y="2315"/>
                      <a:pt x="1481" y="2270"/>
                    </a:cubicBezTo>
                    <a:cubicBezTo>
                      <a:pt x="2098" y="2023"/>
                      <a:pt x="2386" y="1345"/>
                      <a:pt x="2140" y="747"/>
                    </a:cubicBezTo>
                    <a:cubicBezTo>
                      <a:pt x="1953" y="279"/>
                      <a:pt x="1505" y="1"/>
                      <a:pt x="10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17"/>
              <p:cNvSpPr/>
              <p:nvPr/>
            </p:nvSpPr>
            <p:spPr>
              <a:xfrm>
                <a:off x="5932513" y="2778849"/>
                <a:ext cx="49260" cy="48182"/>
              </a:xfrm>
              <a:custGeom>
                <a:avLst/>
                <a:gdLst/>
                <a:ahLst/>
                <a:cxnLst/>
                <a:rect l="l" t="t" r="r" b="b"/>
                <a:pathLst>
                  <a:path w="2284" h="2234" extrusionOk="0">
                    <a:moveTo>
                      <a:pt x="1010" y="1"/>
                    </a:moveTo>
                    <a:cubicBezTo>
                      <a:pt x="865" y="1"/>
                      <a:pt x="718" y="29"/>
                      <a:pt x="577" y="89"/>
                    </a:cubicBezTo>
                    <a:cubicBezTo>
                      <a:pt x="1" y="315"/>
                      <a:pt x="185" y="789"/>
                      <a:pt x="412" y="1365"/>
                    </a:cubicBezTo>
                    <a:cubicBezTo>
                      <a:pt x="613" y="1833"/>
                      <a:pt x="787" y="2233"/>
                      <a:pt x="1154" y="2233"/>
                    </a:cubicBezTo>
                    <a:cubicBezTo>
                      <a:pt x="1239" y="2233"/>
                      <a:pt x="1333" y="2212"/>
                      <a:pt x="1441" y="2166"/>
                    </a:cubicBezTo>
                    <a:cubicBezTo>
                      <a:pt x="2017" y="1941"/>
                      <a:pt x="2283" y="1283"/>
                      <a:pt x="2058" y="706"/>
                    </a:cubicBezTo>
                    <a:cubicBezTo>
                      <a:pt x="1886" y="271"/>
                      <a:pt x="1457" y="1"/>
                      <a:pt x="10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17"/>
              <p:cNvSpPr/>
              <p:nvPr/>
            </p:nvSpPr>
            <p:spPr>
              <a:xfrm>
                <a:off x="5934713" y="2784737"/>
                <a:ext cx="46629" cy="42294"/>
              </a:xfrm>
              <a:custGeom>
                <a:avLst/>
                <a:gdLst/>
                <a:ahLst/>
                <a:cxnLst/>
                <a:rect l="l" t="t" r="r" b="b"/>
                <a:pathLst>
                  <a:path w="2162" h="1961" extrusionOk="0">
                    <a:moveTo>
                      <a:pt x="206" y="1"/>
                    </a:moveTo>
                    <a:cubicBezTo>
                      <a:pt x="1" y="269"/>
                      <a:pt x="146" y="659"/>
                      <a:pt x="310" y="1092"/>
                    </a:cubicBezTo>
                    <a:cubicBezTo>
                      <a:pt x="511" y="1560"/>
                      <a:pt x="685" y="1960"/>
                      <a:pt x="1052" y="1960"/>
                    </a:cubicBezTo>
                    <a:cubicBezTo>
                      <a:pt x="1137" y="1960"/>
                      <a:pt x="1231" y="1939"/>
                      <a:pt x="1339" y="1893"/>
                    </a:cubicBezTo>
                    <a:cubicBezTo>
                      <a:pt x="1893" y="1668"/>
                      <a:pt x="2162" y="1051"/>
                      <a:pt x="1976" y="494"/>
                    </a:cubicBezTo>
                    <a:lnTo>
                      <a:pt x="1976" y="494"/>
                    </a:lnTo>
                    <a:cubicBezTo>
                      <a:pt x="1370" y="759"/>
                      <a:pt x="972" y="879"/>
                      <a:pt x="711" y="879"/>
                    </a:cubicBezTo>
                    <a:cubicBezTo>
                      <a:pt x="280" y="879"/>
                      <a:pt x="220" y="552"/>
                      <a:pt x="2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17"/>
              <p:cNvSpPr/>
              <p:nvPr/>
            </p:nvSpPr>
            <p:spPr>
              <a:xfrm>
                <a:off x="5819349" y="2832099"/>
                <a:ext cx="51503" cy="50360"/>
              </a:xfrm>
              <a:custGeom>
                <a:avLst/>
                <a:gdLst/>
                <a:ahLst/>
                <a:cxnLst/>
                <a:rect l="l" t="t" r="r" b="b"/>
                <a:pathLst>
                  <a:path w="2388" h="2335" extrusionOk="0">
                    <a:moveTo>
                      <a:pt x="1061" y="1"/>
                    </a:moveTo>
                    <a:cubicBezTo>
                      <a:pt x="914" y="1"/>
                      <a:pt x="763" y="29"/>
                      <a:pt x="618" y="89"/>
                    </a:cubicBezTo>
                    <a:cubicBezTo>
                      <a:pt x="1" y="336"/>
                      <a:pt x="187" y="830"/>
                      <a:pt x="434" y="1425"/>
                    </a:cubicBezTo>
                    <a:cubicBezTo>
                      <a:pt x="636" y="1915"/>
                      <a:pt x="824" y="2335"/>
                      <a:pt x="1214" y="2335"/>
                    </a:cubicBezTo>
                    <a:cubicBezTo>
                      <a:pt x="1300" y="2335"/>
                      <a:pt x="1396" y="2314"/>
                      <a:pt x="1504" y="2270"/>
                    </a:cubicBezTo>
                    <a:cubicBezTo>
                      <a:pt x="2099" y="2023"/>
                      <a:pt x="2387" y="1323"/>
                      <a:pt x="2140" y="726"/>
                    </a:cubicBezTo>
                    <a:cubicBezTo>
                      <a:pt x="1954" y="275"/>
                      <a:pt x="1520" y="1"/>
                      <a:pt x="10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17"/>
              <p:cNvSpPr/>
              <p:nvPr/>
            </p:nvSpPr>
            <p:spPr>
              <a:xfrm>
                <a:off x="5821139" y="2838483"/>
                <a:ext cx="49282" cy="48290"/>
              </a:xfrm>
              <a:custGeom>
                <a:avLst/>
                <a:gdLst/>
                <a:ahLst/>
                <a:cxnLst/>
                <a:rect l="l" t="t" r="r" b="b"/>
                <a:pathLst>
                  <a:path w="2285" h="2239" extrusionOk="0">
                    <a:moveTo>
                      <a:pt x="998" y="0"/>
                    </a:moveTo>
                    <a:cubicBezTo>
                      <a:pt x="858" y="0"/>
                      <a:pt x="715" y="26"/>
                      <a:pt x="576" y="81"/>
                    </a:cubicBezTo>
                    <a:cubicBezTo>
                      <a:pt x="0" y="328"/>
                      <a:pt x="165" y="800"/>
                      <a:pt x="412" y="1376"/>
                    </a:cubicBezTo>
                    <a:cubicBezTo>
                      <a:pt x="598" y="1849"/>
                      <a:pt x="770" y="2238"/>
                      <a:pt x="1144" y="2238"/>
                    </a:cubicBezTo>
                    <a:cubicBezTo>
                      <a:pt x="1226" y="2238"/>
                      <a:pt x="1317" y="2220"/>
                      <a:pt x="1421" y="2179"/>
                    </a:cubicBezTo>
                    <a:cubicBezTo>
                      <a:pt x="1997" y="1932"/>
                      <a:pt x="2285" y="1274"/>
                      <a:pt x="2038" y="698"/>
                    </a:cubicBezTo>
                    <a:cubicBezTo>
                      <a:pt x="1865" y="260"/>
                      <a:pt x="1444" y="0"/>
                      <a:pt x="9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17"/>
              <p:cNvSpPr/>
              <p:nvPr/>
            </p:nvSpPr>
            <p:spPr>
              <a:xfrm>
                <a:off x="5822907" y="2844651"/>
                <a:ext cx="47060" cy="42121"/>
              </a:xfrm>
              <a:custGeom>
                <a:avLst/>
                <a:gdLst/>
                <a:ahLst/>
                <a:cxnLst/>
                <a:rect l="l" t="t" r="r" b="b"/>
                <a:pathLst>
                  <a:path w="2182" h="1953" extrusionOk="0">
                    <a:moveTo>
                      <a:pt x="228" y="1"/>
                    </a:moveTo>
                    <a:lnTo>
                      <a:pt x="228" y="1"/>
                    </a:lnTo>
                    <a:cubicBezTo>
                      <a:pt x="0" y="267"/>
                      <a:pt x="145" y="638"/>
                      <a:pt x="330" y="1090"/>
                    </a:cubicBezTo>
                    <a:cubicBezTo>
                      <a:pt x="516" y="1563"/>
                      <a:pt x="688" y="1952"/>
                      <a:pt x="1062" y="1952"/>
                    </a:cubicBezTo>
                    <a:cubicBezTo>
                      <a:pt x="1144" y="1952"/>
                      <a:pt x="1235" y="1934"/>
                      <a:pt x="1339" y="1893"/>
                    </a:cubicBezTo>
                    <a:cubicBezTo>
                      <a:pt x="1915" y="1666"/>
                      <a:pt x="2181" y="1029"/>
                      <a:pt x="1975" y="473"/>
                    </a:cubicBezTo>
                    <a:lnTo>
                      <a:pt x="1975" y="473"/>
                    </a:lnTo>
                    <a:cubicBezTo>
                      <a:pt x="1370" y="749"/>
                      <a:pt x="973" y="874"/>
                      <a:pt x="712" y="874"/>
                    </a:cubicBezTo>
                    <a:cubicBezTo>
                      <a:pt x="290" y="874"/>
                      <a:pt x="228" y="547"/>
                      <a:pt x="2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17"/>
              <p:cNvSpPr/>
              <p:nvPr/>
            </p:nvSpPr>
            <p:spPr>
              <a:xfrm>
                <a:off x="5690677" y="2898657"/>
                <a:ext cx="51503" cy="50791"/>
              </a:xfrm>
              <a:custGeom>
                <a:avLst/>
                <a:gdLst/>
                <a:ahLst/>
                <a:cxnLst/>
                <a:rect l="l" t="t" r="r" b="b"/>
                <a:pathLst>
                  <a:path w="2388" h="2355" extrusionOk="0">
                    <a:moveTo>
                      <a:pt x="1041" y="1"/>
                    </a:moveTo>
                    <a:cubicBezTo>
                      <a:pt x="893" y="1"/>
                      <a:pt x="743" y="29"/>
                      <a:pt x="598" y="89"/>
                    </a:cubicBezTo>
                    <a:cubicBezTo>
                      <a:pt x="1" y="336"/>
                      <a:pt x="187" y="829"/>
                      <a:pt x="434" y="1447"/>
                    </a:cubicBezTo>
                    <a:cubicBezTo>
                      <a:pt x="636" y="1935"/>
                      <a:pt x="811" y="2354"/>
                      <a:pt x="1195" y="2354"/>
                    </a:cubicBezTo>
                    <a:cubicBezTo>
                      <a:pt x="1280" y="2354"/>
                      <a:pt x="1374" y="2334"/>
                      <a:pt x="1482" y="2289"/>
                    </a:cubicBezTo>
                    <a:cubicBezTo>
                      <a:pt x="2099" y="2042"/>
                      <a:pt x="2387" y="1343"/>
                      <a:pt x="2140" y="747"/>
                    </a:cubicBezTo>
                    <a:cubicBezTo>
                      <a:pt x="1953" y="279"/>
                      <a:pt x="1506" y="1"/>
                      <a:pt x="10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17"/>
              <p:cNvSpPr/>
              <p:nvPr/>
            </p:nvSpPr>
            <p:spPr>
              <a:xfrm>
                <a:off x="5692036" y="2905472"/>
                <a:ext cx="49260" cy="48290"/>
              </a:xfrm>
              <a:custGeom>
                <a:avLst/>
                <a:gdLst/>
                <a:ahLst/>
                <a:cxnLst/>
                <a:rect l="l" t="t" r="r" b="b"/>
                <a:pathLst>
                  <a:path w="2284" h="2239" extrusionOk="0">
                    <a:moveTo>
                      <a:pt x="998" y="1"/>
                    </a:moveTo>
                    <a:cubicBezTo>
                      <a:pt x="857" y="1"/>
                      <a:pt x="715" y="27"/>
                      <a:pt x="577" y="81"/>
                    </a:cubicBezTo>
                    <a:cubicBezTo>
                      <a:pt x="1" y="327"/>
                      <a:pt x="185" y="801"/>
                      <a:pt x="412" y="1377"/>
                    </a:cubicBezTo>
                    <a:cubicBezTo>
                      <a:pt x="614" y="1850"/>
                      <a:pt x="789" y="2239"/>
                      <a:pt x="1163" y="2239"/>
                    </a:cubicBezTo>
                    <a:cubicBezTo>
                      <a:pt x="1245" y="2239"/>
                      <a:pt x="1337" y="2220"/>
                      <a:pt x="1441" y="2179"/>
                    </a:cubicBezTo>
                    <a:cubicBezTo>
                      <a:pt x="2017" y="1932"/>
                      <a:pt x="2283" y="1274"/>
                      <a:pt x="2058" y="698"/>
                    </a:cubicBezTo>
                    <a:cubicBezTo>
                      <a:pt x="1870" y="260"/>
                      <a:pt x="1445" y="1"/>
                      <a:pt x="9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17"/>
              <p:cNvSpPr/>
              <p:nvPr/>
            </p:nvSpPr>
            <p:spPr>
              <a:xfrm>
                <a:off x="5694236" y="2911640"/>
                <a:ext cx="46629" cy="42121"/>
              </a:xfrm>
              <a:custGeom>
                <a:avLst/>
                <a:gdLst/>
                <a:ahLst/>
                <a:cxnLst/>
                <a:rect l="l" t="t" r="r" b="b"/>
                <a:pathLst>
                  <a:path w="2162" h="1953" extrusionOk="0">
                    <a:moveTo>
                      <a:pt x="206" y="0"/>
                    </a:moveTo>
                    <a:cubicBezTo>
                      <a:pt x="1" y="247"/>
                      <a:pt x="124" y="639"/>
                      <a:pt x="310" y="1091"/>
                    </a:cubicBezTo>
                    <a:cubicBezTo>
                      <a:pt x="512" y="1564"/>
                      <a:pt x="687" y="1953"/>
                      <a:pt x="1061" y="1953"/>
                    </a:cubicBezTo>
                    <a:cubicBezTo>
                      <a:pt x="1143" y="1953"/>
                      <a:pt x="1235" y="1934"/>
                      <a:pt x="1339" y="1893"/>
                    </a:cubicBezTo>
                    <a:cubicBezTo>
                      <a:pt x="1893" y="1667"/>
                      <a:pt x="2161" y="1029"/>
                      <a:pt x="1956" y="474"/>
                    </a:cubicBezTo>
                    <a:lnTo>
                      <a:pt x="1956" y="474"/>
                    </a:lnTo>
                    <a:cubicBezTo>
                      <a:pt x="1350" y="749"/>
                      <a:pt x="955" y="874"/>
                      <a:pt x="697" y="874"/>
                    </a:cubicBezTo>
                    <a:cubicBezTo>
                      <a:pt x="279" y="874"/>
                      <a:pt x="219" y="547"/>
                      <a:pt x="2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17"/>
              <p:cNvSpPr/>
              <p:nvPr/>
            </p:nvSpPr>
            <p:spPr>
              <a:xfrm>
                <a:off x="6037224" y="2714082"/>
                <a:ext cx="51503" cy="50403"/>
              </a:xfrm>
              <a:custGeom>
                <a:avLst/>
                <a:gdLst/>
                <a:ahLst/>
                <a:cxnLst/>
                <a:rect l="l" t="t" r="r" b="b"/>
                <a:pathLst>
                  <a:path w="2388" h="2337" extrusionOk="0">
                    <a:moveTo>
                      <a:pt x="1051" y="0"/>
                    </a:moveTo>
                    <a:cubicBezTo>
                      <a:pt x="901" y="0"/>
                      <a:pt x="747" y="29"/>
                      <a:pt x="596" y="89"/>
                    </a:cubicBezTo>
                    <a:cubicBezTo>
                      <a:pt x="1" y="336"/>
                      <a:pt x="185" y="829"/>
                      <a:pt x="432" y="1425"/>
                    </a:cubicBezTo>
                    <a:cubicBezTo>
                      <a:pt x="633" y="1928"/>
                      <a:pt x="807" y="2336"/>
                      <a:pt x="1199" y="2336"/>
                    </a:cubicBezTo>
                    <a:cubicBezTo>
                      <a:pt x="1287" y="2336"/>
                      <a:pt x="1388" y="2315"/>
                      <a:pt x="1502" y="2269"/>
                    </a:cubicBezTo>
                    <a:cubicBezTo>
                      <a:pt x="2099" y="2023"/>
                      <a:pt x="2387" y="1343"/>
                      <a:pt x="2140" y="726"/>
                    </a:cubicBezTo>
                    <a:cubicBezTo>
                      <a:pt x="1953" y="275"/>
                      <a:pt x="1519" y="0"/>
                      <a:pt x="1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17"/>
              <p:cNvSpPr/>
              <p:nvPr/>
            </p:nvSpPr>
            <p:spPr>
              <a:xfrm>
                <a:off x="6038992" y="2720703"/>
                <a:ext cx="49260" cy="48225"/>
              </a:xfrm>
              <a:custGeom>
                <a:avLst/>
                <a:gdLst/>
                <a:ahLst/>
                <a:cxnLst/>
                <a:rect l="l" t="t" r="r" b="b"/>
                <a:pathLst>
                  <a:path w="2284" h="2236" extrusionOk="0">
                    <a:moveTo>
                      <a:pt x="1007" y="1"/>
                    </a:moveTo>
                    <a:cubicBezTo>
                      <a:pt x="864" y="1"/>
                      <a:pt x="718" y="29"/>
                      <a:pt x="577" y="90"/>
                    </a:cubicBezTo>
                    <a:cubicBezTo>
                      <a:pt x="1" y="317"/>
                      <a:pt x="166" y="789"/>
                      <a:pt x="412" y="1365"/>
                    </a:cubicBezTo>
                    <a:cubicBezTo>
                      <a:pt x="596" y="1834"/>
                      <a:pt x="766" y="2235"/>
                      <a:pt x="1134" y="2235"/>
                    </a:cubicBezTo>
                    <a:cubicBezTo>
                      <a:pt x="1218" y="2235"/>
                      <a:pt x="1312" y="2214"/>
                      <a:pt x="1420" y="2168"/>
                    </a:cubicBezTo>
                    <a:cubicBezTo>
                      <a:pt x="1996" y="1941"/>
                      <a:pt x="2284" y="1283"/>
                      <a:pt x="2037" y="707"/>
                    </a:cubicBezTo>
                    <a:cubicBezTo>
                      <a:pt x="1866" y="272"/>
                      <a:pt x="1449" y="1"/>
                      <a:pt x="10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17"/>
              <p:cNvSpPr/>
              <p:nvPr/>
            </p:nvSpPr>
            <p:spPr>
              <a:xfrm>
                <a:off x="6040782" y="2726634"/>
                <a:ext cx="46586" cy="42294"/>
              </a:xfrm>
              <a:custGeom>
                <a:avLst/>
                <a:gdLst/>
                <a:ahLst/>
                <a:cxnLst/>
                <a:rect l="l" t="t" r="r" b="b"/>
                <a:pathLst>
                  <a:path w="2160" h="1961" extrusionOk="0">
                    <a:moveTo>
                      <a:pt x="206" y="1"/>
                    </a:moveTo>
                    <a:lnTo>
                      <a:pt x="206" y="1"/>
                    </a:lnTo>
                    <a:cubicBezTo>
                      <a:pt x="0" y="267"/>
                      <a:pt x="143" y="659"/>
                      <a:pt x="329" y="1090"/>
                    </a:cubicBezTo>
                    <a:cubicBezTo>
                      <a:pt x="513" y="1559"/>
                      <a:pt x="683" y="1960"/>
                      <a:pt x="1051" y="1960"/>
                    </a:cubicBezTo>
                    <a:cubicBezTo>
                      <a:pt x="1135" y="1960"/>
                      <a:pt x="1229" y="1939"/>
                      <a:pt x="1337" y="1893"/>
                    </a:cubicBezTo>
                    <a:cubicBezTo>
                      <a:pt x="1893" y="1666"/>
                      <a:pt x="2160" y="1049"/>
                      <a:pt x="1975" y="473"/>
                    </a:cubicBezTo>
                    <a:lnTo>
                      <a:pt x="1975" y="473"/>
                    </a:lnTo>
                    <a:cubicBezTo>
                      <a:pt x="1362" y="748"/>
                      <a:pt x="962" y="873"/>
                      <a:pt x="701" y="873"/>
                    </a:cubicBezTo>
                    <a:cubicBezTo>
                      <a:pt x="278" y="873"/>
                      <a:pt x="218" y="547"/>
                      <a:pt x="2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ext">
  <p:cSld name="CUSTOM">
    <p:spTree>
      <p:nvGrpSpPr>
        <p:cNvPr id="1" name="Shape 1249"/>
        <p:cNvGrpSpPr/>
        <p:nvPr/>
      </p:nvGrpSpPr>
      <p:grpSpPr>
        <a:xfrm>
          <a:off x="0" y="0"/>
          <a:ext cx="0" cy="0"/>
          <a:chOff x="0" y="0"/>
          <a:chExt cx="0" cy="0"/>
        </a:xfrm>
      </p:grpSpPr>
      <p:pic>
        <p:nvPicPr>
          <p:cNvPr id="1250" name="Google Shape;1250;p18"/>
          <p:cNvPicPr preferRelativeResize="0"/>
          <p:nvPr/>
        </p:nvPicPr>
        <p:blipFill>
          <a:blip r:embed="rId2">
            <a:alphaModFix amt="58000"/>
          </a:blip>
          <a:stretch>
            <a:fillRect/>
          </a:stretch>
        </p:blipFill>
        <p:spPr>
          <a:xfrm>
            <a:off x="0" y="0"/>
            <a:ext cx="9144003" cy="5143501"/>
          </a:xfrm>
          <a:prstGeom prst="rect">
            <a:avLst/>
          </a:prstGeom>
          <a:noFill/>
          <a:ln>
            <a:noFill/>
          </a:ln>
        </p:spPr>
      </p:pic>
      <p:sp>
        <p:nvSpPr>
          <p:cNvPr id="1251" name="Google Shape;1251;p18"/>
          <p:cNvSpPr txBox="1">
            <a:spLocks noGrp="1"/>
          </p:cNvSpPr>
          <p:nvPr>
            <p:ph type="title"/>
          </p:nvPr>
        </p:nvSpPr>
        <p:spPr>
          <a:xfrm>
            <a:off x="720000" y="1251300"/>
            <a:ext cx="3080400" cy="16320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b="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252" name="Google Shape;1252;p18"/>
          <p:cNvSpPr txBox="1">
            <a:spLocks noGrp="1"/>
          </p:cNvSpPr>
          <p:nvPr>
            <p:ph type="subTitle" idx="1"/>
          </p:nvPr>
        </p:nvSpPr>
        <p:spPr>
          <a:xfrm>
            <a:off x="720000" y="2883275"/>
            <a:ext cx="3080400" cy="1008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53" name="Google Shape;1253;p18"/>
          <p:cNvSpPr>
            <a:spLocks noGrp="1"/>
          </p:cNvSpPr>
          <p:nvPr>
            <p:ph type="pic" idx="2"/>
          </p:nvPr>
        </p:nvSpPr>
        <p:spPr>
          <a:xfrm>
            <a:off x="5086350" y="888025"/>
            <a:ext cx="3344400" cy="3367500"/>
          </a:xfrm>
          <a:prstGeom prst="rect">
            <a:avLst/>
          </a:prstGeom>
          <a:noFill/>
          <a:ln>
            <a:noFill/>
          </a:ln>
        </p:spPr>
      </p:sp>
      <p:pic>
        <p:nvPicPr>
          <p:cNvPr id="1254" name="Google Shape;1254;p18"/>
          <p:cNvPicPr preferRelativeResize="0"/>
          <p:nvPr/>
        </p:nvPicPr>
        <p:blipFill>
          <a:blip r:embed="rId3">
            <a:alphaModFix/>
          </a:blip>
          <a:stretch>
            <a:fillRect/>
          </a:stretch>
        </p:blipFill>
        <p:spPr>
          <a:xfrm>
            <a:off x="5753101" y="-770407"/>
            <a:ext cx="5295900" cy="2453980"/>
          </a:xfrm>
          <a:prstGeom prst="rect">
            <a:avLst/>
          </a:prstGeom>
          <a:noFill/>
          <a:ln>
            <a:noFill/>
          </a:ln>
        </p:spPr>
      </p:pic>
      <p:pic>
        <p:nvPicPr>
          <p:cNvPr id="1255" name="Google Shape;1255;p18"/>
          <p:cNvPicPr preferRelativeResize="0"/>
          <p:nvPr/>
        </p:nvPicPr>
        <p:blipFill>
          <a:blip r:embed="rId4">
            <a:alphaModFix/>
          </a:blip>
          <a:stretch>
            <a:fillRect/>
          </a:stretch>
        </p:blipFill>
        <p:spPr>
          <a:xfrm>
            <a:off x="2133601" y="-1064165"/>
            <a:ext cx="5295898" cy="2407246"/>
          </a:xfrm>
          <a:prstGeom prst="rect">
            <a:avLst/>
          </a:prstGeom>
          <a:noFill/>
          <a:ln>
            <a:noFill/>
          </a:ln>
        </p:spPr>
      </p:pic>
      <p:pic>
        <p:nvPicPr>
          <p:cNvPr id="1256" name="Google Shape;1256;p18"/>
          <p:cNvPicPr preferRelativeResize="0"/>
          <p:nvPr/>
        </p:nvPicPr>
        <p:blipFill>
          <a:blip r:embed="rId5">
            <a:alphaModFix/>
          </a:blip>
          <a:stretch>
            <a:fillRect/>
          </a:stretch>
        </p:blipFill>
        <p:spPr>
          <a:xfrm>
            <a:off x="3248026" y="3686159"/>
            <a:ext cx="5295901" cy="2366198"/>
          </a:xfrm>
          <a:prstGeom prst="rect">
            <a:avLst/>
          </a:prstGeom>
          <a:noFill/>
          <a:ln>
            <a:noFill/>
          </a:ln>
        </p:spPr>
      </p:pic>
      <p:pic>
        <p:nvPicPr>
          <p:cNvPr id="1257" name="Google Shape;1257;p18"/>
          <p:cNvPicPr preferRelativeResize="0"/>
          <p:nvPr/>
        </p:nvPicPr>
        <p:blipFill>
          <a:blip r:embed="rId6">
            <a:alphaModFix/>
          </a:blip>
          <a:stretch>
            <a:fillRect/>
          </a:stretch>
        </p:blipFill>
        <p:spPr>
          <a:xfrm>
            <a:off x="-1571699" y="3752109"/>
            <a:ext cx="5295899" cy="2286248"/>
          </a:xfrm>
          <a:prstGeom prst="rect">
            <a:avLst/>
          </a:prstGeom>
          <a:noFill/>
          <a:ln>
            <a:noFill/>
          </a:ln>
        </p:spPr>
      </p:pic>
      <p:sp>
        <p:nvSpPr>
          <p:cNvPr id="1258" name="Google Shape;1258;p18"/>
          <p:cNvSpPr/>
          <p:nvPr/>
        </p:nvSpPr>
        <p:spPr>
          <a:xfrm>
            <a:off x="-723900" y="-200025"/>
            <a:ext cx="6057900" cy="3952875"/>
          </a:xfrm>
          <a:custGeom>
            <a:avLst/>
            <a:gdLst/>
            <a:ahLst/>
            <a:cxnLst/>
            <a:rect l="l" t="t" r="r" b="b"/>
            <a:pathLst>
              <a:path w="242316" h="158115" extrusionOk="0">
                <a:moveTo>
                  <a:pt x="0" y="158115"/>
                </a:moveTo>
                <a:cubicBezTo>
                  <a:pt x="12807" y="148510"/>
                  <a:pt x="18670" y="131770"/>
                  <a:pt x="24765" y="116967"/>
                </a:cubicBezTo>
                <a:cubicBezTo>
                  <a:pt x="32259" y="98766"/>
                  <a:pt x="35764" y="79118"/>
                  <a:pt x="39624" y="59817"/>
                </a:cubicBezTo>
                <a:cubicBezTo>
                  <a:pt x="41769" y="49092"/>
                  <a:pt x="45316" y="38641"/>
                  <a:pt x="46863" y="27813"/>
                </a:cubicBezTo>
                <a:cubicBezTo>
                  <a:pt x="47569" y="22870"/>
                  <a:pt x="48489" y="16485"/>
                  <a:pt x="44958" y="12954"/>
                </a:cubicBezTo>
                <a:cubicBezTo>
                  <a:pt x="42986" y="10982"/>
                  <a:pt x="40213" y="7516"/>
                  <a:pt x="37719" y="8763"/>
                </a:cubicBezTo>
                <a:cubicBezTo>
                  <a:pt x="35624" y="9810"/>
                  <a:pt x="36580" y="13311"/>
                  <a:pt x="36195" y="15621"/>
                </a:cubicBezTo>
                <a:cubicBezTo>
                  <a:pt x="35171" y="21764"/>
                  <a:pt x="35433" y="28062"/>
                  <a:pt x="35433" y="34290"/>
                </a:cubicBezTo>
                <a:cubicBezTo>
                  <a:pt x="35433" y="42238"/>
                  <a:pt x="32927" y="58838"/>
                  <a:pt x="40767" y="57531"/>
                </a:cubicBezTo>
                <a:cubicBezTo>
                  <a:pt x="46262" y="56615"/>
                  <a:pt x="51197" y="51386"/>
                  <a:pt x="52959" y="46101"/>
                </a:cubicBezTo>
                <a:cubicBezTo>
                  <a:pt x="55024" y="39906"/>
                  <a:pt x="53909" y="32485"/>
                  <a:pt x="57531" y="27051"/>
                </a:cubicBezTo>
                <a:cubicBezTo>
                  <a:pt x="60021" y="23316"/>
                  <a:pt x="65280" y="21971"/>
                  <a:pt x="69723" y="21336"/>
                </a:cubicBezTo>
                <a:cubicBezTo>
                  <a:pt x="82847" y="19461"/>
                  <a:pt x="96155" y="26084"/>
                  <a:pt x="109347" y="24765"/>
                </a:cubicBezTo>
                <a:cubicBezTo>
                  <a:pt x="116187" y="24081"/>
                  <a:pt x="121633" y="18555"/>
                  <a:pt x="128016" y="16002"/>
                </a:cubicBezTo>
                <a:cubicBezTo>
                  <a:pt x="133799" y="13689"/>
                  <a:pt x="140482" y="14676"/>
                  <a:pt x="146685" y="15240"/>
                </a:cubicBezTo>
                <a:cubicBezTo>
                  <a:pt x="159932" y="16444"/>
                  <a:pt x="172717" y="24033"/>
                  <a:pt x="185928" y="22479"/>
                </a:cubicBezTo>
                <a:cubicBezTo>
                  <a:pt x="206024" y="20115"/>
                  <a:pt x="224218" y="9049"/>
                  <a:pt x="242316" y="0"/>
                </a:cubicBezTo>
              </a:path>
            </a:pathLst>
          </a:custGeom>
          <a:noFill/>
          <a:ln w="19050" cap="flat" cmpd="sng">
            <a:solidFill>
              <a:schemeClr val="accent5"/>
            </a:solidFill>
            <a:prstDash val="dash"/>
            <a:round/>
            <a:headEnd type="none" w="med" len="med"/>
            <a:tailEnd type="none" w="med" len="med"/>
          </a:ln>
        </p:spPr>
      </p:sp>
      <p:sp>
        <p:nvSpPr>
          <p:cNvPr id="1259" name="Google Shape;1259;p18"/>
          <p:cNvSpPr/>
          <p:nvPr/>
        </p:nvSpPr>
        <p:spPr>
          <a:xfrm rot="-176774">
            <a:off x="2028919" y="1399996"/>
            <a:ext cx="7384936" cy="4391121"/>
          </a:xfrm>
          <a:custGeom>
            <a:avLst/>
            <a:gdLst/>
            <a:ahLst/>
            <a:cxnLst/>
            <a:rect l="l" t="t" r="r" b="b"/>
            <a:pathLst>
              <a:path w="295391" h="175641" extrusionOk="0">
                <a:moveTo>
                  <a:pt x="0" y="175641"/>
                </a:moveTo>
                <a:cubicBezTo>
                  <a:pt x="12827" y="175641"/>
                  <a:pt x="25096" y="170297"/>
                  <a:pt x="37719" y="168021"/>
                </a:cubicBezTo>
                <a:cubicBezTo>
                  <a:pt x="53647" y="165149"/>
                  <a:pt x="72144" y="163990"/>
                  <a:pt x="83820" y="152781"/>
                </a:cubicBezTo>
                <a:cubicBezTo>
                  <a:pt x="88983" y="147824"/>
                  <a:pt x="97408" y="139868"/>
                  <a:pt x="93726" y="133731"/>
                </a:cubicBezTo>
                <a:cubicBezTo>
                  <a:pt x="90376" y="128148"/>
                  <a:pt x="77497" y="120697"/>
                  <a:pt x="75438" y="126873"/>
                </a:cubicBezTo>
                <a:cubicBezTo>
                  <a:pt x="71935" y="137383"/>
                  <a:pt x="93793" y="141030"/>
                  <a:pt x="104775" y="142494"/>
                </a:cubicBezTo>
                <a:cubicBezTo>
                  <a:pt x="111200" y="143351"/>
                  <a:pt x="117960" y="144991"/>
                  <a:pt x="124206" y="143256"/>
                </a:cubicBezTo>
                <a:cubicBezTo>
                  <a:pt x="135277" y="140181"/>
                  <a:pt x="145126" y="132209"/>
                  <a:pt x="156591" y="131445"/>
                </a:cubicBezTo>
                <a:cubicBezTo>
                  <a:pt x="170045" y="130548"/>
                  <a:pt x="183777" y="130981"/>
                  <a:pt x="196977" y="133731"/>
                </a:cubicBezTo>
                <a:cubicBezTo>
                  <a:pt x="206508" y="135717"/>
                  <a:pt x="215511" y="140143"/>
                  <a:pt x="225171" y="141351"/>
                </a:cubicBezTo>
                <a:cubicBezTo>
                  <a:pt x="239180" y="143102"/>
                  <a:pt x="256168" y="152108"/>
                  <a:pt x="267462" y="143637"/>
                </a:cubicBezTo>
                <a:cubicBezTo>
                  <a:pt x="279346" y="134724"/>
                  <a:pt x="270735" y="114094"/>
                  <a:pt x="273177" y="99441"/>
                </a:cubicBezTo>
                <a:cubicBezTo>
                  <a:pt x="276108" y="81854"/>
                  <a:pt x="290849" y="67561"/>
                  <a:pt x="293370" y="49911"/>
                </a:cubicBezTo>
                <a:cubicBezTo>
                  <a:pt x="294610" y="41228"/>
                  <a:pt x="296416" y="32184"/>
                  <a:pt x="294513" y="23622"/>
                </a:cubicBezTo>
                <a:cubicBezTo>
                  <a:pt x="292639" y="15188"/>
                  <a:pt x="286577" y="8196"/>
                  <a:pt x="283845" y="0"/>
                </a:cubicBezTo>
              </a:path>
            </a:pathLst>
          </a:custGeom>
          <a:noFill/>
          <a:ln w="19050" cap="flat" cmpd="sng">
            <a:solidFill>
              <a:schemeClr val="accent5"/>
            </a:solidFill>
            <a:prstDash val="dash"/>
            <a:round/>
            <a:headEnd type="none" w="med" len="med"/>
            <a:tailEnd type="none" w="med" len="med"/>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wo columns 2">
  <p:cSld name="TITLE_AND_TWO_COLUMNS_1_1">
    <p:spTree>
      <p:nvGrpSpPr>
        <p:cNvPr id="1" name="Shape 1721"/>
        <p:cNvGrpSpPr/>
        <p:nvPr/>
      </p:nvGrpSpPr>
      <p:grpSpPr>
        <a:xfrm>
          <a:off x="0" y="0"/>
          <a:ext cx="0" cy="0"/>
          <a:chOff x="0" y="0"/>
          <a:chExt cx="0" cy="0"/>
        </a:xfrm>
      </p:grpSpPr>
      <p:pic>
        <p:nvPicPr>
          <p:cNvPr id="1722" name="Google Shape;1722;p24"/>
          <p:cNvPicPr preferRelativeResize="0"/>
          <p:nvPr/>
        </p:nvPicPr>
        <p:blipFill>
          <a:blip r:embed="rId2">
            <a:alphaModFix amt="58000"/>
          </a:blip>
          <a:stretch>
            <a:fillRect/>
          </a:stretch>
        </p:blipFill>
        <p:spPr>
          <a:xfrm>
            <a:off x="0" y="0"/>
            <a:ext cx="9144003" cy="5143501"/>
          </a:xfrm>
          <a:prstGeom prst="rect">
            <a:avLst/>
          </a:prstGeom>
          <a:noFill/>
          <a:ln>
            <a:noFill/>
          </a:ln>
        </p:spPr>
      </p:pic>
      <p:sp>
        <p:nvSpPr>
          <p:cNvPr id="1723" name="Google Shape;1723;p2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b="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724" name="Google Shape;1724;p24"/>
          <p:cNvSpPr txBox="1">
            <a:spLocks noGrp="1"/>
          </p:cNvSpPr>
          <p:nvPr>
            <p:ph type="subTitle" idx="1"/>
          </p:nvPr>
        </p:nvSpPr>
        <p:spPr>
          <a:xfrm>
            <a:off x="4730353" y="1429500"/>
            <a:ext cx="3693600" cy="250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25" name="Google Shape;1725;p24"/>
          <p:cNvSpPr txBox="1">
            <a:spLocks noGrp="1"/>
          </p:cNvSpPr>
          <p:nvPr>
            <p:ph type="subTitle" idx="2"/>
          </p:nvPr>
        </p:nvSpPr>
        <p:spPr>
          <a:xfrm>
            <a:off x="720000" y="1429500"/>
            <a:ext cx="3693600" cy="250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1726" name="Google Shape;1726;p24"/>
          <p:cNvPicPr preferRelativeResize="0"/>
          <p:nvPr/>
        </p:nvPicPr>
        <p:blipFill>
          <a:blip r:embed="rId3">
            <a:alphaModFix/>
          </a:blip>
          <a:stretch>
            <a:fillRect/>
          </a:stretch>
        </p:blipFill>
        <p:spPr>
          <a:xfrm>
            <a:off x="4943476" y="-1243691"/>
            <a:ext cx="5295901" cy="2366198"/>
          </a:xfrm>
          <a:prstGeom prst="rect">
            <a:avLst/>
          </a:prstGeom>
          <a:noFill/>
          <a:ln>
            <a:noFill/>
          </a:ln>
        </p:spPr>
      </p:pic>
      <p:pic>
        <p:nvPicPr>
          <p:cNvPr id="1727" name="Google Shape;1727;p24"/>
          <p:cNvPicPr preferRelativeResize="0"/>
          <p:nvPr/>
        </p:nvPicPr>
        <p:blipFill>
          <a:blip r:embed="rId4">
            <a:alphaModFix/>
          </a:blip>
          <a:stretch>
            <a:fillRect/>
          </a:stretch>
        </p:blipFill>
        <p:spPr>
          <a:xfrm>
            <a:off x="6134101" y="3773527"/>
            <a:ext cx="5295899" cy="2251888"/>
          </a:xfrm>
          <a:prstGeom prst="rect">
            <a:avLst/>
          </a:prstGeom>
          <a:noFill/>
          <a:ln>
            <a:noFill/>
          </a:ln>
        </p:spPr>
      </p:pic>
      <p:sp>
        <p:nvSpPr>
          <p:cNvPr id="1728" name="Google Shape;1728;p24"/>
          <p:cNvSpPr/>
          <p:nvPr/>
        </p:nvSpPr>
        <p:spPr>
          <a:xfrm rot="-251187">
            <a:off x="7194911" y="-190501"/>
            <a:ext cx="2287827" cy="5467176"/>
          </a:xfrm>
          <a:custGeom>
            <a:avLst/>
            <a:gdLst/>
            <a:ahLst/>
            <a:cxnLst/>
            <a:rect l="l" t="t" r="r" b="b"/>
            <a:pathLst>
              <a:path w="91516" h="218694" extrusionOk="0">
                <a:moveTo>
                  <a:pt x="6336" y="0"/>
                </a:moveTo>
                <a:cubicBezTo>
                  <a:pt x="2426" y="2932"/>
                  <a:pt x="-719" y="8542"/>
                  <a:pt x="240" y="13335"/>
                </a:cubicBezTo>
                <a:cubicBezTo>
                  <a:pt x="1262" y="18447"/>
                  <a:pt x="8033" y="21361"/>
                  <a:pt x="13194" y="22098"/>
                </a:cubicBezTo>
                <a:cubicBezTo>
                  <a:pt x="32334" y="24832"/>
                  <a:pt x="65916" y="13184"/>
                  <a:pt x="70344" y="32004"/>
                </a:cubicBezTo>
                <a:cubicBezTo>
                  <a:pt x="72191" y="39855"/>
                  <a:pt x="70473" y="48594"/>
                  <a:pt x="67296" y="56007"/>
                </a:cubicBezTo>
                <a:cubicBezTo>
                  <a:pt x="64745" y="61960"/>
                  <a:pt x="59217" y="66763"/>
                  <a:pt x="58152" y="73152"/>
                </a:cubicBezTo>
                <a:cubicBezTo>
                  <a:pt x="57443" y="77406"/>
                  <a:pt x="59750" y="81664"/>
                  <a:pt x="61200" y="85725"/>
                </a:cubicBezTo>
                <a:cubicBezTo>
                  <a:pt x="64704" y="95535"/>
                  <a:pt x="76519" y="99914"/>
                  <a:pt x="83298" y="107823"/>
                </a:cubicBezTo>
                <a:cubicBezTo>
                  <a:pt x="88991" y="114465"/>
                  <a:pt x="94643" y="126351"/>
                  <a:pt x="89394" y="133350"/>
                </a:cubicBezTo>
                <a:cubicBezTo>
                  <a:pt x="86292" y="137486"/>
                  <a:pt x="80848" y="140589"/>
                  <a:pt x="75678" y="140589"/>
                </a:cubicBezTo>
                <a:cubicBezTo>
                  <a:pt x="72534" y="140589"/>
                  <a:pt x="70440" y="136621"/>
                  <a:pt x="69201" y="133731"/>
                </a:cubicBezTo>
                <a:cubicBezTo>
                  <a:pt x="66618" y="127705"/>
                  <a:pt x="74243" y="113033"/>
                  <a:pt x="79488" y="116967"/>
                </a:cubicBezTo>
                <a:cubicBezTo>
                  <a:pt x="96619" y="129815"/>
                  <a:pt x="54966" y="153252"/>
                  <a:pt x="50151" y="174117"/>
                </a:cubicBezTo>
                <a:cubicBezTo>
                  <a:pt x="48398" y="181715"/>
                  <a:pt x="58734" y="187272"/>
                  <a:pt x="64248" y="192786"/>
                </a:cubicBezTo>
                <a:cubicBezTo>
                  <a:pt x="70501" y="199039"/>
                  <a:pt x="69963" y="209850"/>
                  <a:pt x="69963" y="218694"/>
                </a:cubicBezTo>
              </a:path>
            </a:pathLst>
          </a:custGeom>
          <a:noFill/>
          <a:ln w="19050" cap="flat" cmpd="sng">
            <a:solidFill>
              <a:schemeClr val="accent5"/>
            </a:solidFill>
            <a:prstDash val="dash"/>
            <a:round/>
            <a:headEnd type="none" w="med" len="med"/>
            <a:tailEnd type="none" w="med" len="med"/>
          </a:ln>
        </p:spPr>
      </p:sp>
      <p:sp>
        <p:nvSpPr>
          <p:cNvPr id="1729" name="Google Shape;1729;p24"/>
          <p:cNvSpPr/>
          <p:nvPr/>
        </p:nvSpPr>
        <p:spPr>
          <a:xfrm>
            <a:off x="4724400" y="4609318"/>
            <a:ext cx="3905250" cy="915175"/>
          </a:xfrm>
          <a:custGeom>
            <a:avLst/>
            <a:gdLst/>
            <a:ahLst/>
            <a:cxnLst/>
            <a:rect l="l" t="t" r="r" b="b"/>
            <a:pathLst>
              <a:path w="156210" h="36607" extrusionOk="0">
                <a:moveTo>
                  <a:pt x="0" y="20605"/>
                </a:moveTo>
                <a:cubicBezTo>
                  <a:pt x="7819" y="22343"/>
                  <a:pt x="16102" y="23065"/>
                  <a:pt x="24003" y="21748"/>
                </a:cubicBezTo>
                <a:cubicBezTo>
                  <a:pt x="36962" y="19588"/>
                  <a:pt x="46333" y="7753"/>
                  <a:pt x="58293" y="2317"/>
                </a:cubicBezTo>
                <a:cubicBezTo>
                  <a:pt x="66617" y="-1467"/>
                  <a:pt x="76830" y="199"/>
                  <a:pt x="85725" y="2317"/>
                </a:cubicBezTo>
                <a:cubicBezTo>
                  <a:pt x="88937" y="3082"/>
                  <a:pt x="93119" y="3327"/>
                  <a:pt x="94869" y="6127"/>
                </a:cubicBezTo>
                <a:cubicBezTo>
                  <a:pt x="97166" y="9803"/>
                  <a:pt x="97153" y="14899"/>
                  <a:pt x="96012" y="19081"/>
                </a:cubicBezTo>
                <a:cubicBezTo>
                  <a:pt x="94446" y="24824"/>
                  <a:pt x="77195" y="28321"/>
                  <a:pt x="78486" y="22510"/>
                </a:cubicBezTo>
                <a:cubicBezTo>
                  <a:pt x="79985" y="15763"/>
                  <a:pt x="91005" y="15271"/>
                  <a:pt x="97917" y="15271"/>
                </a:cubicBezTo>
                <a:cubicBezTo>
                  <a:pt x="104161" y="15271"/>
                  <a:pt x="110847" y="14335"/>
                  <a:pt x="116586" y="16795"/>
                </a:cubicBezTo>
                <a:cubicBezTo>
                  <a:pt x="121931" y="19086"/>
                  <a:pt x="126396" y="23054"/>
                  <a:pt x="131445" y="25939"/>
                </a:cubicBezTo>
                <a:cubicBezTo>
                  <a:pt x="139249" y="30398"/>
                  <a:pt x="149854" y="30251"/>
                  <a:pt x="156210" y="36607"/>
                </a:cubicBezTo>
              </a:path>
            </a:pathLst>
          </a:custGeom>
          <a:noFill/>
          <a:ln w="19050" cap="flat" cmpd="sng">
            <a:solidFill>
              <a:schemeClr val="accent5"/>
            </a:solidFill>
            <a:prstDash val="dash"/>
            <a:round/>
            <a:headEnd type="none" w="med" len="med"/>
            <a:tailEnd type="none" w="med" len="med"/>
          </a:ln>
        </p:spPr>
      </p:sp>
      <p:pic>
        <p:nvPicPr>
          <p:cNvPr id="1730" name="Google Shape;1730;p24"/>
          <p:cNvPicPr preferRelativeResize="0"/>
          <p:nvPr/>
        </p:nvPicPr>
        <p:blipFill rotWithShape="1">
          <a:blip r:embed="rId5">
            <a:alphaModFix/>
          </a:blip>
          <a:srcRect t="15033" b="15040"/>
          <a:stretch/>
        </p:blipFill>
        <p:spPr>
          <a:xfrm>
            <a:off x="-882300" y="4152899"/>
            <a:ext cx="5295899" cy="1808524"/>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05"/>
        <p:cNvGrpSpPr/>
        <p:nvPr/>
      </p:nvGrpSpPr>
      <p:grpSpPr>
        <a:xfrm>
          <a:off x="0" y="0"/>
          <a:ext cx="0" cy="0"/>
          <a:chOff x="0" y="0"/>
          <a:chExt cx="0" cy="0"/>
        </a:xfrm>
      </p:grpSpPr>
      <p:pic>
        <p:nvPicPr>
          <p:cNvPr id="606" name="Google Shape;606;p7"/>
          <p:cNvPicPr preferRelativeResize="0"/>
          <p:nvPr/>
        </p:nvPicPr>
        <p:blipFill>
          <a:blip r:embed="rId2">
            <a:alphaModFix amt="58000"/>
          </a:blip>
          <a:stretch>
            <a:fillRect/>
          </a:stretch>
        </p:blipFill>
        <p:spPr>
          <a:xfrm>
            <a:off x="0" y="0"/>
            <a:ext cx="9144003" cy="5143501"/>
          </a:xfrm>
          <a:prstGeom prst="rect">
            <a:avLst/>
          </a:prstGeom>
          <a:noFill/>
          <a:ln>
            <a:noFill/>
          </a:ln>
        </p:spPr>
      </p:pic>
      <p:sp>
        <p:nvSpPr>
          <p:cNvPr id="607" name="Google Shape;607;p7"/>
          <p:cNvSpPr txBox="1">
            <a:spLocks noGrp="1"/>
          </p:cNvSpPr>
          <p:nvPr>
            <p:ph type="title"/>
          </p:nvPr>
        </p:nvSpPr>
        <p:spPr>
          <a:xfrm>
            <a:off x="720000" y="445025"/>
            <a:ext cx="4251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b="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08" name="Google Shape;608;p7"/>
          <p:cNvSpPr txBox="1">
            <a:spLocks noGrp="1"/>
          </p:cNvSpPr>
          <p:nvPr>
            <p:ph type="subTitle" idx="1"/>
          </p:nvPr>
        </p:nvSpPr>
        <p:spPr>
          <a:xfrm>
            <a:off x="720000" y="1703875"/>
            <a:ext cx="4294800" cy="2001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Font typeface="Lexend Deca Light"/>
              <a:buChar char="●"/>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0"/>
              </a:spcBef>
              <a:spcAft>
                <a:spcPts val="0"/>
              </a:spcAft>
              <a:buClr>
                <a:srgbClr val="E76A28"/>
              </a:buClr>
              <a:buSzPts val="1500"/>
              <a:buFont typeface="Nunito Light"/>
              <a:buChar char="■"/>
              <a:defRPr/>
            </a:lvl3pPr>
            <a:lvl4pPr lvl="3" algn="ctr" rtl="0">
              <a:lnSpc>
                <a:spcPct val="100000"/>
              </a:lnSpc>
              <a:spcBef>
                <a:spcPts val="0"/>
              </a:spcBef>
              <a:spcAft>
                <a:spcPts val="0"/>
              </a:spcAft>
              <a:buClr>
                <a:srgbClr val="E76A28"/>
              </a:buClr>
              <a:buSzPts val="1500"/>
              <a:buFont typeface="Nunito Light"/>
              <a:buChar char="●"/>
              <a:defRPr/>
            </a:lvl4pPr>
            <a:lvl5pPr lvl="4" algn="ctr" rtl="0">
              <a:lnSpc>
                <a:spcPct val="100000"/>
              </a:lnSpc>
              <a:spcBef>
                <a:spcPts val="0"/>
              </a:spcBef>
              <a:spcAft>
                <a:spcPts val="0"/>
              </a:spcAft>
              <a:buClr>
                <a:srgbClr val="E76A28"/>
              </a:buClr>
              <a:buSzPts val="1400"/>
              <a:buFont typeface="Nunito Light"/>
              <a:buChar char="○"/>
              <a:defRPr/>
            </a:lvl5pPr>
            <a:lvl6pPr lvl="5" algn="ctr" rtl="0">
              <a:lnSpc>
                <a:spcPct val="100000"/>
              </a:lnSpc>
              <a:spcBef>
                <a:spcPts val="0"/>
              </a:spcBef>
              <a:spcAft>
                <a:spcPts val="0"/>
              </a:spcAft>
              <a:buClr>
                <a:srgbClr val="999999"/>
              </a:buClr>
              <a:buSzPts val="1400"/>
              <a:buFont typeface="Nunito Light"/>
              <a:buChar char="■"/>
              <a:defRPr/>
            </a:lvl6pPr>
            <a:lvl7pPr lvl="6" algn="ctr" rtl="0">
              <a:lnSpc>
                <a:spcPct val="100000"/>
              </a:lnSpc>
              <a:spcBef>
                <a:spcPts val="0"/>
              </a:spcBef>
              <a:spcAft>
                <a:spcPts val="0"/>
              </a:spcAft>
              <a:buClr>
                <a:srgbClr val="999999"/>
              </a:buClr>
              <a:buSzPts val="1300"/>
              <a:buFont typeface="Nunito Light"/>
              <a:buChar char="●"/>
              <a:defRPr/>
            </a:lvl7pPr>
            <a:lvl8pPr lvl="7" algn="ctr" rtl="0">
              <a:lnSpc>
                <a:spcPct val="100000"/>
              </a:lnSpc>
              <a:spcBef>
                <a:spcPts val="0"/>
              </a:spcBef>
              <a:spcAft>
                <a:spcPts val="0"/>
              </a:spcAft>
              <a:buClr>
                <a:srgbClr val="999999"/>
              </a:buClr>
              <a:buSzPts val="1300"/>
              <a:buFont typeface="Nunito Light"/>
              <a:buChar char="○"/>
              <a:defRPr/>
            </a:lvl8pPr>
            <a:lvl9pPr lvl="8" algn="ctr" rtl="0">
              <a:lnSpc>
                <a:spcPct val="100000"/>
              </a:lnSpc>
              <a:spcBef>
                <a:spcPts val="0"/>
              </a:spcBef>
              <a:spcAft>
                <a:spcPts val="0"/>
              </a:spcAft>
              <a:buClr>
                <a:srgbClr val="999999"/>
              </a:buClr>
              <a:buSzPts val="1400"/>
              <a:buFont typeface="Nunito Light"/>
              <a:buChar char="■"/>
              <a:defRPr/>
            </a:lvl9pPr>
          </a:lstStyle>
          <a:p>
            <a:endParaRPr/>
          </a:p>
        </p:txBody>
      </p:sp>
      <p:sp>
        <p:nvSpPr>
          <p:cNvPr id="609" name="Google Shape;609;p7"/>
          <p:cNvSpPr/>
          <p:nvPr/>
        </p:nvSpPr>
        <p:spPr>
          <a:xfrm>
            <a:off x="-152400" y="-180975"/>
            <a:ext cx="5124450" cy="1809750"/>
          </a:xfrm>
          <a:custGeom>
            <a:avLst/>
            <a:gdLst/>
            <a:ahLst/>
            <a:cxnLst/>
            <a:rect l="l" t="t" r="r" b="b"/>
            <a:pathLst>
              <a:path w="204978" h="72390" extrusionOk="0">
                <a:moveTo>
                  <a:pt x="0" y="72390"/>
                </a:moveTo>
                <a:cubicBezTo>
                  <a:pt x="10727" y="65238"/>
                  <a:pt x="20272" y="50227"/>
                  <a:pt x="17145" y="37719"/>
                </a:cubicBezTo>
                <a:cubicBezTo>
                  <a:pt x="16463" y="34992"/>
                  <a:pt x="11132" y="33064"/>
                  <a:pt x="9144" y="35052"/>
                </a:cubicBezTo>
                <a:cubicBezTo>
                  <a:pt x="7312" y="36884"/>
                  <a:pt x="8128" y="42164"/>
                  <a:pt x="10668" y="42672"/>
                </a:cubicBezTo>
                <a:cubicBezTo>
                  <a:pt x="14626" y="43464"/>
                  <a:pt x="18951" y="41965"/>
                  <a:pt x="22479" y="40005"/>
                </a:cubicBezTo>
                <a:cubicBezTo>
                  <a:pt x="31748" y="34856"/>
                  <a:pt x="35974" y="22465"/>
                  <a:pt x="45720" y="18288"/>
                </a:cubicBezTo>
                <a:cubicBezTo>
                  <a:pt x="59507" y="12379"/>
                  <a:pt x="75794" y="18243"/>
                  <a:pt x="90678" y="16383"/>
                </a:cubicBezTo>
                <a:cubicBezTo>
                  <a:pt x="97655" y="15511"/>
                  <a:pt x="103555" y="10300"/>
                  <a:pt x="110490" y="9144"/>
                </a:cubicBezTo>
                <a:cubicBezTo>
                  <a:pt x="125053" y="6717"/>
                  <a:pt x="139579" y="14569"/>
                  <a:pt x="154305" y="15621"/>
                </a:cubicBezTo>
                <a:cubicBezTo>
                  <a:pt x="165460" y="16418"/>
                  <a:pt x="176081" y="10394"/>
                  <a:pt x="186690" y="6858"/>
                </a:cubicBezTo>
                <a:cubicBezTo>
                  <a:pt x="192866" y="4799"/>
                  <a:pt x="199561" y="3611"/>
                  <a:pt x="204978" y="0"/>
                </a:cubicBezTo>
              </a:path>
            </a:pathLst>
          </a:custGeom>
          <a:noFill/>
          <a:ln w="19050" cap="flat" cmpd="sng">
            <a:solidFill>
              <a:schemeClr val="accent5"/>
            </a:solidFill>
            <a:prstDash val="dash"/>
            <a:round/>
            <a:headEnd type="none" w="med" len="med"/>
            <a:tailEnd type="none" w="med" len="med"/>
          </a:ln>
        </p:spPr>
      </p:sp>
      <p:pic>
        <p:nvPicPr>
          <p:cNvPr id="610" name="Google Shape;610;p7"/>
          <p:cNvPicPr preferRelativeResize="0"/>
          <p:nvPr/>
        </p:nvPicPr>
        <p:blipFill>
          <a:blip r:embed="rId3">
            <a:alphaModFix/>
          </a:blip>
          <a:stretch>
            <a:fillRect/>
          </a:stretch>
        </p:blipFill>
        <p:spPr>
          <a:xfrm>
            <a:off x="6306701" y="975443"/>
            <a:ext cx="5295900" cy="2453980"/>
          </a:xfrm>
          <a:prstGeom prst="rect">
            <a:avLst/>
          </a:prstGeom>
          <a:noFill/>
          <a:ln>
            <a:noFill/>
          </a:ln>
        </p:spPr>
      </p:pic>
      <p:pic>
        <p:nvPicPr>
          <p:cNvPr id="611" name="Google Shape;611;p7"/>
          <p:cNvPicPr preferRelativeResize="0"/>
          <p:nvPr/>
        </p:nvPicPr>
        <p:blipFill rotWithShape="1">
          <a:blip r:embed="rId4">
            <a:alphaModFix/>
          </a:blip>
          <a:srcRect t="14074"/>
          <a:stretch/>
        </p:blipFill>
        <p:spPr>
          <a:xfrm>
            <a:off x="-523875" y="3748649"/>
            <a:ext cx="5295899" cy="2453975"/>
          </a:xfrm>
          <a:prstGeom prst="rect">
            <a:avLst/>
          </a:prstGeom>
          <a:noFill/>
          <a:ln>
            <a:noFill/>
          </a:ln>
        </p:spPr>
      </p:pic>
      <p:pic>
        <p:nvPicPr>
          <p:cNvPr id="612" name="Google Shape;612;p7"/>
          <p:cNvPicPr preferRelativeResize="0"/>
          <p:nvPr/>
        </p:nvPicPr>
        <p:blipFill>
          <a:blip r:embed="rId5">
            <a:alphaModFix/>
          </a:blip>
          <a:stretch>
            <a:fillRect/>
          </a:stretch>
        </p:blipFill>
        <p:spPr>
          <a:xfrm>
            <a:off x="4229101" y="-472240"/>
            <a:ext cx="5295898" cy="2407246"/>
          </a:xfrm>
          <a:prstGeom prst="rect">
            <a:avLst/>
          </a:prstGeom>
          <a:noFill/>
          <a:ln>
            <a:noFill/>
          </a:ln>
        </p:spPr>
      </p:pic>
      <p:pic>
        <p:nvPicPr>
          <p:cNvPr id="613" name="Google Shape;613;p7"/>
          <p:cNvPicPr preferRelativeResize="0"/>
          <p:nvPr/>
        </p:nvPicPr>
        <p:blipFill>
          <a:blip r:embed="rId6">
            <a:alphaModFix/>
          </a:blip>
          <a:stretch>
            <a:fillRect/>
          </a:stretch>
        </p:blipFill>
        <p:spPr>
          <a:xfrm>
            <a:off x="5087501" y="3346591"/>
            <a:ext cx="5295899" cy="2373384"/>
          </a:xfrm>
          <a:prstGeom prst="rect">
            <a:avLst/>
          </a:prstGeom>
          <a:noFill/>
          <a:ln>
            <a:noFill/>
          </a:ln>
        </p:spPr>
      </p:pic>
    </p:spTree>
    <p:extLst>
      <p:ext uri="{BB962C8B-B14F-4D97-AF65-F5344CB8AC3E}">
        <p14:creationId xmlns:p14="http://schemas.microsoft.com/office/powerpoint/2010/main" val="13175710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Bebas Neue"/>
              <a:buNone/>
              <a:defRPr sz="3500" b="1">
                <a:solidFill>
                  <a:schemeClr val="dk1"/>
                </a:solidFill>
                <a:latin typeface="Bebas Neue"/>
                <a:ea typeface="Bebas Neue"/>
                <a:cs typeface="Bebas Neue"/>
                <a:sym typeface="Bebas Neue"/>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Lexend Deca"/>
              <a:buChar char="●"/>
              <a:defRPr>
                <a:solidFill>
                  <a:schemeClr val="dk1"/>
                </a:solidFill>
                <a:latin typeface="Lexend Deca"/>
                <a:ea typeface="Lexend Deca"/>
                <a:cs typeface="Lexend Deca"/>
                <a:sym typeface="Lexend Deca"/>
              </a:defRPr>
            </a:lvl1pPr>
            <a:lvl2pPr marL="914400" lvl="1" indent="-317500">
              <a:lnSpc>
                <a:spcPct val="100000"/>
              </a:lnSpc>
              <a:spcBef>
                <a:spcPts val="0"/>
              </a:spcBef>
              <a:spcAft>
                <a:spcPts val="0"/>
              </a:spcAft>
              <a:buClr>
                <a:schemeClr val="dk1"/>
              </a:buClr>
              <a:buSzPts val="1400"/>
              <a:buFont typeface="Lexend Deca"/>
              <a:buChar char="○"/>
              <a:defRPr>
                <a:solidFill>
                  <a:schemeClr val="dk1"/>
                </a:solidFill>
                <a:latin typeface="Lexend Deca"/>
                <a:ea typeface="Lexend Deca"/>
                <a:cs typeface="Lexend Deca"/>
                <a:sym typeface="Lexend Deca"/>
              </a:defRPr>
            </a:lvl2pPr>
            <a:lvl3pPr marL="1371600" lvl="2" indent="-317500">
              <a:lnSpc>
                <a:spcPct val="100000"/>
              </a:lnSpc>
              <a:spcBef>
                <a:spcPts val="0"/>
              </a:spcBef>
              <a:spcAft>
                <a:spcPts val="0"/>
              </a:spcAft>
              <a:buClr>
                <a:schemeClr val="dk1"/>
              </a:buClr>
              <a:buSzPts val="1400"/>
              <a:buFont typeface="Lexend Deca"/>
              <a:buChar char="■"/>
              <a:defRPr>
                <a:solidFill>
                  <a:schemeClr val="dk1"/>
                </a:solidFill>
                <a:latin typeface="Lexend Deca"/>
                <a:ea typeface="Lexend Deca"/>
                <a:cs typeface="Lexend Deca"/>
                <a:sym typeface="Lexend Deca"/>
              </a:defRPr>
            </a:lvl3pPr>
            <a:lvl4pPr marL="1828800" lvl="3" indent="-317500">
              <a:lnSpc>
                <a:spcPct val="100000"/>
              </a:lnSpc>
              <a:spcBef>
                <a:spcPts val="0"/>
              </a:spcBef>
              <a:spcAft>
                <a:spcPts val="0"/>
              </a:spcAft>
              <a:buClr>
                <a:schemeClr val="dk1"/>
              </a:buClr>
              <a:buSzPts val="1400"/>
              <a:buFont typeface="Lexend Deca"/>
              <a:buChar char="●"/>
              <a:defRPr>
                <a:solidFill>
                  <a:schemeClr val="dk1"/>
                </a:solidFill>
                <a:latin typeface="Lexend Deca"/>
                <a:ea typeface="Lexend Deca"/>
                <a:cs typeface="Lexend Deca"/>
                <a:sym typeface="Lexend Deca"/>
              </a:defRPr>
            </a:lvl4pPr>
            <a:lvl5pPr marL="2286000" lvl="4" indent="-317500">
              <a:lnSpc>
                <a:spcPct val="100000"/>
              </a:lnSpc>
              <a:spcBef>
                <a:spcPts val="0"/>
              </a:spcBef>
              <a:spcAft>
                <a:spcPts val="0"/>
              </a:spcAft>
              <a:buClr>
                <a:schemeClr val="dk1"/>
              </a:buClr>
              <a:buSzPts val="1400"/>
              <a:buFont typeface="Lexend Deca"/>
              <a:buChar char="○"/>
              <a:defRPr>
                <a:solidFill>
                  <a:schemeClr val="dk1"/>
                </a:solidFill>
                <a:latin typeface="Lexend Deca"/>
                <a:ea typeface="Lexend Deca"/>
                <a:cs typeface="Lexend Deca"/>
                <a:sym typeface="Lexend Deca"/>
              </a:defRPr>
            </a:lvl5pPr>
            <a:lvl6pPr marL="2743200" lvl="5" indent="-317500">
              <a:lnSpc>
                <a:spcPct val="100000"/>
              </a:lnSpc>
              <a:spcBef>
                <a:spcPts val="0"/>
              </a:spcBef>
              <a:spcAft>
                <a:spcPts val="0"/>
              </a:spcAft>
              <a:buClr>
                <a:schemeClr val="dk1"/>
              </a:buClr>
              <a:buSzPts val="1400"/>
              <a:buFont typeface="Lexend Deca"/>
              <a:buChar char="■"/>
              <a:defRPr>
                <a:solidFill>
                  <a:schemeClr val="dk1"/>
                </a:solidFill>
                <a:latin typeface="Lexend Deca"/>
                <a:ea typeface="Lexend Deca"/>
                <a:cs typeface="Lexend Deca"/>
                <a:sym typeface="Lexend Deca"/>
              </a:defRPr>
            </a:lvl6pPr>
            <a:lvl7pPr marL="3200400" lvl="6" indent="-317500">
              <a:lnSpc>
                <a:spcPct val="100000"/>
              </a:lnSpc>
              <a:spcBef>
                <a:spcPts val="0"/>
              </a:spcBef>
              <a:spcAft>
                <a:spcPts val="0"/>
              </a:spcAft>
              <a:buClr>
                <a:schemeClr val="dk1"/>
              </a:buClr>
              <a:buSzPts val="1400"/>
              <a:buFont typeface="Lexend Deca"/>
              <a:buChar char="●"/>
              <a:defRPr>
                <a:solidFill>
                  <a:schemeClr val="dk1"/>
                </a:solidFill>
                <a:latin typeface="Lexend Deca"/>
                <a:ea typeface="Lexend Deca"/>
                <a:cs typeface="Lexend Deca"/>
                <a:sym typeface="Lexend Deca"/>
              </a:defRPr>
            </a:lvl7pPr>
            <a:lvl8pPr marL="3657600" lvl="7" indent="-317500">
              <a:lnSpc>
                <a:spcPct val="100000"/>
              </a:lnSpc>
              <a:spcBef>
                <a:spcPts val="0"/>
              </a:spcBef>
              <a:spcAft>
                <a:spcPts val="0"/>
              </a:spcAft>
              <a:buClr>
                <a:schemeClr val="dk1"/>
              </a:buClr>
              <a:buSzPts val="1400"/>
              <a:buFont typeface="Lexend Deca"/>
              <a:buChar char="○"/>
              <a:defRPr>
                <a:solidFill>
                  <a:schemeClr val="dk1"/>
                </a:solidFill>
                <a:latin typeface="Lexend Deca"/>
                <a:ea typeface="Lexend Deca"/>
                <a:cs typeface="Lexend Deca"/>
                <a:sym typeface="Lexend Deca"/>
              </a:defRPr>
            </a:lvl8pPr>
            <a:lvl9pPr marL="4114800" lvl="8" indent="-317500">
              <a:lnSpc>
                <a:spcPct val="100000"/>
              </a:lnSpc>
              <a:spcBef>
                <a:spcPts val="0"/>
              </a:spcBef>
              <a:spcAft>
                <a:spcPts val="0"/>
              </a:spcAft>
              <a:buClr>
                <a:schemeClr val="dk1"/>
              </a:buClr>
              <a:buSzPts val="1400"/>
              <a:buFont typeface="Lexend Deca"/>
              <a:buChar char="■"/>
              <a:defRPr>
                <a:solidFill>
                  <a:schemeClr val="dk1"/>
                </a:solidFill>
                <a:latin typeface="Lexend Deca"/>
                <a:ea typeface="Lexend Deca"/>
                <a:cs typeface="Lexend Deca"/>
                <a:sym typeface="Lexend Deca"/>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2" r:id="rId2"/>
    <p:sldLayoutId id="2147483654" r:id="rId3"/>
    <p:sldLayoutId id="2147483658" r:id="rId4"/>
    <p:sldLayoutId id="2147483662" r:id="rId5"/>
    <p:sldLayoutId id="2147483663" r:id="rId6"/>
    <p:sldLayoutId id="2147483664" r:id="rId7"/>
    <p:sldLayoutId id="2147483670" r:id="rId8"/>
    <p:sldLayoutId id="2147483682"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365"/>
        <p:cNvGrpSpPr/>
        <p:nvPr/>
      </p:nvGrpSpPr>
      <p:grpSpPr>
        <a:xfrm>
          <a:off x="0" y="0"/>
          <a:ext cx="0" cy="0"/>
          <a:chOff x="0" y="0"/>
          <a:chExt cx="0" cy="0"/>
        </a:xfrm>
      </p:grpSpPr>
      <p:sp>
        <p:nvSpPr>
          <p:cNvPr id="3366" name="Google Shape;3366;p36"/>
          <p:cNvSpPr txBox="1">
            <a:spLocks noGrp="1"/>
          </p:cNvSpPr>
          <p:nvPr>
            <p:ph type="ctrTitle"/>
          </p:nvPr>
        </p:nvSpPr>
        <p:spPr>
          <a:xfrm>
            <a:off x="1190700" y="1762600"/>
            <a:ext cx="6762600" cy="1045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Preventative Maintenance by owner or operator</a:t>
            </a:r>
            <a:endParaRPr dirty="0"/>
          </a:p>
        </p:txBody>
      </p:sp>
      <p:sp>
        <p:nvSpPr>
          <p:cNvPr id="3367" name="Google Shape;3367;p36"/>
          <p:cNvSpPr txBox="1">
            <a:spLocks noGrp="1"/>
          </p:cNvSpPr>
          <p:nvPr>
            <p:ph type="subTitle" idx="1"/>
          </p:nvPr>
        </p:nvSpPr>
        <p:spPr>
          <a:xfrm>
            <a:off x="2307600" y="2905100"/>
            <a:ext cx="4528800" cy="475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a:t>B</a:t>
            </a:r>
            <a:r>
              <a:rPr lang="en" dirty="0"/>
              <a:t>y Doug Lee &amp; Bjorn Anderson</a:t>
            </a:r>
            <a:endParaRPr dirty="0"/>
          </a:p>
        </p:txBody>
      </p:sp>
      <p:pic>
        <p:nvPicPr>
          <p:cNvPr id="3368" name="Google Shape;3368;p36"/>
          <p:cNvPicPr preferRelativeResize="0"/>
          <p:nvPr/>
        </p:nvPicPr>
        <p:blipFill>
          <a:blip r:embed="rId3">
            <a:alphaModFix/>
          </a:blip>
          <a:stretch>
            <a:fillRect/>
          </a:stretch>
        </p:blipFill>
        <p:spPr>
          <a:xfrm>
            <a:off x="4276726" y="-347791"/>
            <a:ext cx="5295899" cy="2286248"/>
          </a:xfrm>
          <a:prstGeom prst="rect">
            <a:avLst/>
          </a:prstGeom>
          <a:noFill/>
          <a:ln>
            <a:noFill/>
          </a:ln>
        </p:spPr>
      </p:pic>
      <p:grpSp>
        <p:nvGrpSpPr>
          <p:cNvPr id="3369" name="Google Shape;3369;p36"/>
          <p:cNvGrpSpPr/>
          <p:nvPr/>
        </p:nvGrpSpPr>
        <p:grpSpPr>
          <a:xfrm>
            <a:off x="713228" y="8468"/>
            <a:ext cx="1763602" cy="1672817"/>
            <a:chOff x="4138184" y="930105"/>
            <a:chExt cx="3959591" cy="3755764"/>
          </a:xfrm>
        </p:grpSpPr>
        <p:sp>
          <p:nvSpPr>
            <p:cNvPr id="3370" name="Google Shape;3370;p36"/>
            <p:cNvSpPr/>
            <p:nvPr/>
          </p:nvSpPr>
          <p:spPr>
            <a:xfrm>
              <a:off x="5909881" y="2233489"/>
              <a:ext cx="2187893" cy="2136822"/>
            </a:xfrm>
            <a:custGeom>
              <a:avLst/>
              <a:gdLst/>
              <a:ahLst/>
              <a:cxnLst/>
              <a:rect l="l" t="t" r="r" b="b"/>
              <a:pathLst>
                <a:path w="101444" h="99076" extrusionOk="0">
                  <a:moveTo>
                    <a:pt x="14196" y="0"/>
                  </a:moveTo>
                  <a:lnTo>
                    <a:pt x="13949" y="247"/>
                  </a:lnTo>
                  <a:cubicBezTo>
                    <a:pt x="13167" y="1029"/>
                    <a:pt x="14217" y="2900"/>
                    <a:pt x="15657" y="4361"/>
                  </a:cubicBezTo>
                  <a:lnTo>
                    <a:pt x="47276" y="36103"/>
                  </a:lnTo>
                  <a:lnTo>
                    <a:pt x="49374" y="38223"/>
                  </a:lnTo>
                  <a:cubicBezTo>
                    <a:pt x="38492" y="44025"/>
                    <a:pt x="28062" y="50051"/>
                    <a:pt x="19956" y="55257"/>
                  </a:cubicBezTo>
                  <a:lnTo>
                    <a:pt x="640" y="54413"/>
                  </a:lnTo>
                  <a:lnTo>
                    <a:pt x="495" y="54577"/>
                  </a:lnTo>
                  <a:cubicBezTo>
                    <a:pt x="1" y="55194"/>
                    <a:pt x="105" y="56080"/>
                    <a:pt x="722" y="56574"/>
                  </a:cubicBezTo>
                  <a:lnTo>
                    <a:pt x="8806" y="63012"/>
                  </a:lnTo>
                  <a:cubicBezTo>
                    <a:pt x="3808" y="66983"/>
                    <a:pt x="3602" y="68320"/>
                    <a:pt x="3972" y="69060"/>
                  </a:cubicBezTo>
                  <a:cubicBezTo>
                    <a:pt x="4166" y="69418"/>
                    <a:pt x="4567" y="69740"/>
                    <a:pt x="5666" y="69740"/>
                  </a:cubicBezTo>
                  <a:cubicBezTo>
                    <a:pt x="6782" y="69740"/>
                    <a:pt x="8617" y="69408"/>
                    <a:pt x="11686" y="68443"/>
                  </a:cubicBezTo>
                  <a:lnTo>
                    <a:pt x="12489" y="78729"/>
                  </a:lnTo>
                  <a:cubicBezTo>
                    <a:pt x="12530" y="79121"/>
                    <a:pt x="12695" y="79470"/>
                    <a:pt x="12983" y="79717"/>
                  </a:cubicBezTo>
                  <a:cubicBezTo>
                    <a:pt x="13234" y="79932"/>
                    <a:pt x="13548" y="80054"/>
                    <a:pt x="13884" y="80054"/>
                  </a:cubicBezTo>
                  <a:cubicBezTo>
                    <a:pt x="13932" y="80054"/>
                    <a:pt x="13982" y="80051"/>
                    <a:pt x="14031" y="80046"/>
                  </a:cubicBezTo>
                  <a:lnTo>
                    <a:pt x="14237" y="80026"/>
                  </a:lnTo>
                  <a:lnTo>
                    <a:pt x="14258" y="79985"/>
                  </a:lnTo>
                  <a:lnTo>
                    <a:pt x="14319" y="79985"/>
                  </a:lnTo>
                  <a:lnTo>
                    <a:pt x="21561" y="68176"/>
                  </a:lnTo>
                  <a:lnTo>
                    <a:pt x="21582" y="68176"/>
                  </a:lnTo>
                  <a:lnTo>
                    <a:pt x="24421" y="63527"/>
                  </a:lnTo>
                  <a:cubicBezTo>
                    <a:pt x="33163" y="59762"/>
                    <a:pt x="43902" y="54558"/>
                    <a:pt x="54703" y="48838"/>
                  </a:cubicBezTo>
                  <a:lnTo>
                    <a:pt x="55505" y="52007"/>
                  </a:lnTo>
                  <a:lnTo>
                    <a:pt x="63981" y="95351"/>
                  </a:lnTo>
                  <a:cubicBezTo>
                    <a:pt x="64351" y="97244"/>
                    <a:pt x="65236" y="99076"/>
                    <a:pt x="66265" y="99076"/>
                  </a:cubicBezTo>
                  <a:lnTo>
                    <a:pt x="66430" y="99076"/>
                  </a:lnTo>
                  <a:lnTo>
                    <a:pt x="66759" y="99013"/>
                  </a:lnTo>
                  <a:lnTo>
                    <a:pt x="66759" y="98994"/>
                  </a:lnTo>
                  <a:lnTo>
                    <a:pt x="66800" y="98994"/>
                  </a:lnTo>
                  <a:lnTo>
                    <a:pt x="68322" y="70645"/>
                  </a:lnTo>
                  <a:cubicBezTo>
                    <a:pt x="68671" y="70480"/>
                    <a:pt x="69000" y="70294"/>
                    <a:pt x="69351" y="70110"/>
                  </a:cubicBezTo>
                  <a:cubicBezTo>
                    <a:pt x="69433" y="70069"/>
                    <a:pt x="69515" y="70028"/>
                    <a:pt x="69576" y="69987"/>
                  </a:cubicBezTo>
                  <a:cubicBezTo>
                    <a:pt x="71614" y="68917"/>
                    <a:pt x="73444" y="67785"/>
                    <a:pt x="74760" y="66797"/>
                  </a:cubicBezTo>
                  <a:cubicBezTo>
                    <a:pt x="76777" y="65296"/>
                    <a:pt x="76839" y="64679"/>
                    <a:pt x="76633" y="64287"/>
                  </a:cubicBezTo>
                  <a:cubicBezTo>
                    <a:pt x="76511" y="64078"/>
                    <a:pt x="76301" y="63892"/>
                    <a:pt x="75762" y="63892"/>
                  </a:cubicBezTo>
                  <a:cubicBezTo>
                    <a:pt x="75297" y="63892"/>
                    <a:pt x="74590" y="64030"/>
                    <a:pt x="73485" y="64411"/>
                  </a:cubicBezTo>
                  <a:cubicBezTo>
                    <a:pt x="72107" y="64905"/>
                    <a:pt x="70379" y="65667"/>
                    <a:pt x="68548" y="66613"/>
                  </a:cubicBezTo>
                  <a:lnTo>
                    <a:pt x="68753" y="62910"/>
                  </a:lnTo>
                  <a:lnTo>
                    <a:pt x="68816" y="62888"/>
                  </a:lnTo>
                  <a:lnTo>
                    <a:pt x="68816" y="62024"/>
                  </a:lnTo>
                  <a:cubicBezTo>
                    <a:pt x="68877" y="61983"/>
                    <a:pt x="68939" y="61964"/>
                    <a:pt x="69022" y="61922"/>
                  </a:cubicBezTo>
                  <a:cubicBezTo>
                    <a:pt x="69617" y="61634"/>
                    <a:pt x="70235" y="61325"/>
                    <a:pt x="70852" y="60996"/>
                  </a:cubicBezTo>
                  <a:cubicBezTo>
                    <a:pt x="71263" y="60770"/>
                    <a:pt x="71655" y="60565"/>
                    <a:pt x="72045" y="60338"/>
                  </a:cubicBezTo>
                  <a:cubicBezTo>
                    <a:pt x="73589" y="59474"/>
                    <a:pt x="74966" y="58590"/>
                    <a:pt x="76016" y="57808"/>
                  </a:cubicBezTo>
                  <a:cubicBezTo>
                    <a:pt x="76345" y="57561"/>
                    <a:pt x="76592" y="57355"/>
                    <a:pt x="76818" y="57169"/>
                  </a:cubicBezTo>
                  <a:cubicBezTo>
                    <a:pt x="78052" y="56100"/>
                    <a:pt x="78073" y="55606"/>
                    <a:pt x="77909" y="55277"/>
                  </a:cubicBezTo>
                  <a:cubicBezTo>
                    <a:pt x="77789" y="55071"/>
                    <a:pt x="77583" y="54893"/>
                    <a:pt x="77062" y="54893"/>
                  </a:cubicBezTo>
                  <a:cubicBezTo>
                    <a:pt x="76598" y="54893"/>
                    <a:pt x="75885" y="55034"/>
                    <a:pt x="74760" y="55422"/>
                  </a:cubicBezTo>
                  <a:cubicBezTo>
                    <a:pt x="74472" y="55524"/>
                    <a:pt x="74143" y="55647"/>
                    <a:pt x="73814" y="55771"/>
                  </a:cubicBezTo>
                  <a:cubicBezTo>
                    <a:pt x="72437" y="56305"/>
                    <a:pt x="70852" y="57046"/>
                    <a:pt x="69227" y="57910"/>
                  </a:cubicBezTo>
                  <a:cubicBezTo>
                    <a:pt x="69145" y="57951"/>
                    <a:pt x="69083" y="57992"/>
                    <a:pt x="69000" y="58033"/>
                  </a:cubicBezTo>
                  <a:lnTo>
                    <a:pt x="69186" y="54906"/>
                  </a:lnTo>
                  <a:cubicBezTo>
                    <a:pt x="69741" y="54618"/>
                    <a:pt x="70297" y="54330"/>
                    <a:pt x="70873" y="54023"/>
                  </a:cubicBezTo>
                  <a:cubicBezTo>
                    <a:pt x="70975" y="53982"/>
                    <a:pt x="71531" y="53672"/>
                    <a:pt x="72333" y="53220"/>
                  </a:cubicBezTo>
                  <a:cubicBezTo>
                    <a:pt x="75501" y="51431"/>
                    <a:pt x="82578" y="47212"/>
                    <a:pt x="81673" y="45506"/>
                  </a:cubicBezTo>
                  <a:cubicBezTo>
                    <a:pt x="81501" y="45181"/>
                    <a:pt x="81095" y="45043"/>
                    <a:pt x="80528" y="45043"/>
                  </a:cubicBezTo>
                  <a:cubicBezTo>
                    <a:pt x="79873" y="45043"/>
                    <a:pt x="79003" y="45228"/>
                    <a:pt x="78032" y="45526"/>
                  </a:cubicBezTo>
                  <a:cubicBezTo>
                    <a:pt x="75029" y="46431"/>
                    <a:pt x="71038" y="48386"/>
                    <a:pt x="69494" y="49187"/>
                  </a:cubicBezTo>
                  <a:lnTo>
                    <a:pt x="69535" y="48323"/>
                  </a:lnTo>
                  <a:lnTo>
                    <a:pt x="69659" y="45917"/>
                  </a:lnTo>
                  <a:lnTo>
                    <a:pt x="69968" y="40424"/>
                  </a:lnTo>
                  <a:cubicBezTo>
                    <a:pt x="70009" y="40404"/>
                    <a:pt x="70029" y="40382"/>
                    <a:pt x="70070" y="40363"/>
                  </a:cubicBezTo>
                  <a:cubicBezTo>
                    <a:pt x="70379" y="40198"/>
                    <a:pt x="70709" y="39992"/>
                    <a:pt x="71038" y="39806"/>
                  </a:cubicBezTo>
                  <a:cubicBezTo>
                    <a:pt x="71222" y="39683"/>
                    <a:pt x="71428" y="39581"/>
                    <a:pt x="71614" y="39477"/>
                  </a:cubicBezTo>
                  <a:cubicBezTo>
                    <a:pt x="71675" y="39436"/>
                    <a:pt x="71757" y="39395"/>
                    <a:pt x="71839" y="39334"/>
                  </a:cubicBezTo>
                  <a:cubicBezTo>
                    <a:pt x="74020" y="38059"/>
                    <a:pt x="76222" y="36762"/>
                    <a:pt x="78381" y="35467"/>
                  </a:cubicBezTo>
                  <a:cubicBezTo>
                    <a:pt x="88338" y="29418"/>
                    <a:pt x="101443" y="20860"/>
                    <a:pt x="100826" y="17898"/>
                  </a:cubicBezTo>
                  <a:lnTo>
                    <a:pt x="100846" y="17528"/>
                  </a:lnTo>
                  <a:lnTo>
                    <a:pt x="100703" y="17610"/>
                  </a:lnTo>
                  <a:cubicBezTo>
                    <a:pt x="100440" y="17209"/>
                    <a:pt x="99845" y="17029"/>
                    <a:pt x="98986" y="17029"/>
                  </a:cubicBezTo>
                  <a:cubicBezTo>
                    <a:pt x="92656" y="17029"/>
                    <a:pt x="72016" y="26829"/>
                    <a:pt x="64825" y="30343"/>
                  </a:cubicBezTo>
                  <a:lnTo>
                    <a:pt x="58406" y="26497"/>
                  </a:lnTo>
                  <a:lnTo>
                    <a:pt x="57748" y="26105"/>
                  </a:lnTo>
                  <a:cubicBezTo>
                    <a:pt x="60258" y="24706"/>
                    <a:pt x="68177" y="20098"/>
                    <a:pt x="67231" y="18309"/>
                  </a:cubicBezTo>
                  <a:cubicBezTo>
                    <a:pt x="67094" y="18044"/>
                    <a:pt x="66825" y="17807"/>
                    <a:pt x="66112" y="17807"/>
                  </a:cubicBezTo>
                  <a:cubicBezTo>
                    <a:pt x="65440" y="17807"/>
                    <a:pt x="64371" y="18018"/>
                    <a:pt x="62644" y="18617"/>
                  </a:cubicBezTo>
                  <a:cubicBezTo>
                    <a:pt x="60258" y="19440"/>
                    <a:pt x="57233" y="20819"/>
                    <a:pt x="54106" y="22465"/>
                  </a:cubicBezTo>
                  <a:cubicBezTo>
                    <a:pt x="53675" y="22690"/>
                    <a:pt x="53263" y="22937"/>
                    <a:pt x="52830" y="23164"/>
                  </a:cubicBezTo>
                  <a:lnTo>
                    <a:pt x="51061" y="22095"/>
                  </a:lnTo>
                  <a:lnTo>
                    <a:pt x="50156" y="21560"/>
                  </a:lnTo>
                  <a:cubicBezTo>
                    <a:pt x="52111" y="20510"/>
                    <a:pt x="53859" y="19420"/>
                    <a:pt x="55135" y="18474"/>
                  </a:cubicBezTo>
                  <a:cubicBezTo>
                    <a:pt x="57172" y="16952"/>
                    <a:pt x="57233" y="16334"/>
                    <a:pt x="57007" y="15943"/>
                  </a:cubicBezTo>
                  <a:cubicBezTo>
                    <a:pt x="56872" y="15689"/>
                    <a:pt x="56560" y="15582"/>
                    <a:pt x="56131" y="15582"/>
                  </a:cubicBezTo>
                  <a:cubicBezTo>
                    <a:pt x="54095" y="15582"/>
                    <a:pt x="49414" y="17998"/>
                    <a:pt x="48326" y="18576"/>
                  </a:cubicBezTo>
                  <a:cubicBezTo>
                    <a:pt x="47770" y="18885"/>
                    <a:pt x="47215" y="19193"/>
                    <a:pt x="46700" y="19481"/>
                  </a:cubicBezTo>
                  <a:lnTo>
                    <a:pt x="43120" y="17342"/>
                  </a:lnTo>
                  <a:lnTo>
                    <a:pt x="42771" y="17136"/>
                  </a:lnTo>
                  <a:cubicBezTo>
                    <a:pt x="44972" y="15902"/>
                    <a:pt x="49498" y="13186"/>
                    <a:pt x="48839" y="11952"/>
                  </a:cubicBezTo>
                  <a:cubicBezTo>
                    <a:pt x="48704" y="11699"/>
                    <a:pt x="48395" y="11592"/>
                    <a:pt x="47970" y="11592"/>
                  </a:cubicBezTo>
                  <a:cubicBezTo>
                    <a:pt x="45937" y="11592"/>
                    <a:pt x="41247" y="14028"/>
                    <a:pt x="40158" y="14606"/>
                  </a:cubicBezTo>
                  <a:cubicBezTo>
                    <a:pt x="39870" y="14750"/>
                    <a:pt x="39582" y="14894"/>
                    <a:pt x="39315" y="15059"/>
                  </a:cubicBezTo>
                  <a:lnTo>
                    <a:pt x="14196" y="0"/>
                  </a:lnTo>
                  <a:close/>
                </a:path>
              </a:pathLst>
            </a:custGeom>
            <a:solidFill>
              <a:srgbClr val="13394F">
                <a:alpha val="34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71" name="Google Shape;3371;p36"/>
            <p:cNvGrpSpPr/>
            <p:nvPr/>
          </p:nvGrpSpPr>
          <p:grpSpPr>
            <a:xfrm>
              <a:off x="4138184" y="930105"/>
              <a:ext cx="3868174" cy="3755764"/>
              <a:chOff x="4138184" y="930105"/>
              <a:chExt cx="3868174" cy="3755764"/>
            </a:xfrm>
          </p:grpSpPr>
          <p:sp>
            <p:nvSpPr>
              <p:cNvPr id="3372" name="Google Shape;3372;p36"/>
              <p:cNvSpPr/>
              <p:nvPr/>
            </p:nvSpPr>
            <p:spPr>
              <a:xfrm>
                <a:off x="4138184" y="930105"/>
                <a:ext cx="3868174" cy="3755764"/>
              </a:xfrm>
              <a:custGeom>
                <a:avLst/>
                <a:gdLst/>
                <a:ahLst/>
                <a:cxnLst/>
                <a:rect l="l" t="t" r="r" b="b"/>
                <a:pathLst>
                  <a:path w="179352" h="174140" extrusionOk="0">
                    <a:moveTo>
                      <a:pt x="24442" y="1"/>
                    </a:moveTo>
                    <a:lnTo>
                      <a:pt x="24442" y="1"/>
                    </a:lnTo>
                    <a:cubicBezTo>
                      <a:pt x="23537" y="886"/>
                      <a:pt x="24915" y="3704"/>
                      <a:pt x="27466" y="6276"/>
                    </a:cubicBezTo>
                    <a:lnTo>
                      <a:pt x="88011" y="67066"/>
                    </a:lnTo>
                    <a:cubicBezTo>
                      <a:pt x="87846" y="67170"/>
                      <a:pt x="87660" y="67252"/>
                      <a:pt x="87495" y="67354"/>
                    </a:cubicBezTo>
                    <a:cubicBezTo>
                      <a:pt x="67109" y="78175"/>
                      <a:pt x="48778" y="88832"/>
                      <a:pt x="34748" y="97842"/>
                    </a:cubicBezTo>
                    <a:lnTo>
                      <a:pt x="598" y="96361"/>
                    </a:lnTo>
                    <a:lnTo>
                      <a:pt x="598" y="96361"/>
                    </a:lnTo>
                    <a:cubicBezTo>
                      <a:pt x="1" y="97123"/>
                      <a:pt x="124" y="98254"/>
                      <a:pt x="886" y="98871"/>
                    </a:cubicBezTo>
                    <a:lnTo>
                      <a:pt x="15967" y="110885"/>
                    </a:lnTo>
                    <a:cubicBezTo>
                      <a:pt x="9403" y="115987"/>
                      <a:pt x="6029" y="119670"/>
                      <a:pt x="6852" y="121253"/>
                    </a:cubicBezTo>
                    <a:cubicBezTo>
                      <a:pt x="7150" y="121805"/>
                      <a:pt x="7957" y="122070"/>
                      <a:pt x="9222" y="122070"/>
                    </a:cubicBezTo>
                    <a:cubicBezTo>
                      <a:pt x="11547" y="122070"/>
                      <a:pt x="15419" y="121177"/>
                      <a:pt x="20534" y="119525"/>
                    </a:cubicBezTo>
                    <a:lnTo>
                      <a:pt x="22056" y="138720"/>
                    </a:lnTo>
                    <a:cubicBezTo>
                      <a:pt x="22114" y="139657"/>
                      <a:pt x="22914" y="140372"/>
                      <a:pt x="23840" y="140372"/>
                    </a:cubicBezTo>
                    <a:cubicBezTo>
                      <a:pt x="23889" y="140372"/>
                      <a:pt x="23939" y="140370"/>
                      <a:pt x="23990" y="140366"/>
                    </a:cubicBezTo>
                    <a:lnTo>
                      <a:pt x="41866" y="111255"/>
                    </a:lnTo>
                    <a:cubicBezTo>
                      <a:pt x="57172" y="104672"/>
                      <a:pt x="76284" y="95477"/>
                      <a:pt x="96671" y="84635"/>
                    </a:cubicBezTo>
                    <a:lnTo>
                      <a:pt x="97041" y="84451"/>
                    </a:lnTo>
                    <a:lnTo>
                      <a:pt x="113397" y="168117"/>
                    </a:lnTo>
                    <a:cubicBezTo>
                      <a:pt x="114067" y="171506"/>
                      <a:pt x="115529" y="174140"/>
                      <a:pt x="116736" y="174140"/>
                    </a:cubicBezTo>
                    <a:cubicBezTo>
                      <a:pt x="116789" y="174140"/>
                      <a:pt x="116842" y="174134"/>
                      <a:pt x="116894" y="174124"/>
                    </a:cubicBezTo>
                    <a:lnTo>
                      <a:pt x="119651" y="123949"/>
                    </a:lnTo>
                    <a:cubicBezTo>
                      <a:pt x="120493" y="123538"/>
                      <a:pt x="121379" y="123085"/>
                      <a:pt x="122263" y="122633"/>
                    </a:cubicBezTo>
                    <a:cubicBezTo>
                      <a:pt x="129608" y="118724"/>
                      <a:pt x="135080" y="114629"/>
                      <a:pt x="134463" y="113477"/>
                    </a:cubicBezTo>
                    <a:cubicBezTo>
                      <a:pt x="134356" y="113272"/>
                      <a:pt x="134065" y="113175"/>
                      <a:pt x="133616" y="113175"/>
                    </a:cubicBezTo>
                    <a:cubicBezTo>
                      <a:pt x="131540" y="113175"/>
                      <a:pt x="126100" y="115259"/>
                      <a:pt x="120062" y="118456"/>
                    </a:cubicBezTo>
                    <a:cubicBezTo>
                      <a:pt x="120021" y="118477"/>
                      <a:pt x="119980" y="118497"/>
                      <a:pt x="119958" y="118518"/>
                    </a:cubicBezTo>
                    <a:lnTo>
                      <a:pt x="120493" y="108663"/>
                    </a:lnTo>
                    <a:cubicBezTo>
                      <a:pt x="121790" y="108046"/>
                      <a:pt x="123148" y="107388"/>
                      <a:pt x="124525" y="106647"/>
                    </a:cubicBezTo>
                    <a:cubicBezTo>
                      <a:pt x="131871" y="102738"/>
                      <a:pt x="137343" y="98645"/>
                      <a:pt x="136726" y="97493"/>
                    </a:cubicBezTo>
                    <a:cubicBezTo>
                      <a:pt x="136619" y="97288"/>
                      <a:pt x="136328" y="97191"/>
                      <a:pt x="135878" y="97191"/>
                    </a:cubicBezTo>
                    <a:cubicBezTo>
                      <a:pt x="133802" y="97191"/>
                      <a:pt x="128362" y="99275"/>
                      <a:pt x="122325" y="102472"/>
                    </a:cubicBezTo>
                    <a:cubicBezTo>
                      <a:pt x="121790" y="102760"/>
                      <a:pt x="121296" y="103026"/>
                      <a:pt x="120781" y="103314"/>
                    </a:cubicBezTo>
                    <a:lnTo>
                      <a:pt x="121193" y="96012"/>
                    </a:lnTo>
                    <a:cubicBezTo>
                      <a:pt x="122304" y="95456"/>
                      <a:pt x="123415" y="94880"/>
                      <a:pt x="124567" y="94284"/>
                    </a:cubicBezTo>
                    <a:cubicBezTo>
                      <a:pt x="135922" y="88256"/>
                      <a:pt x="144357" y="81919"/>
                      <a:pt x="143411" y="80150"/>
                    </a:cubicBezTo>
                    <a:cubicBezTo>
                      <a:pt x="143244" y="79835"/>
                      <a:pt x="142793" y="79685"/>
                      <a:pt x="142100" y="79685"/>
                    </a:cubicBezTo>
                    <a:cubicBezTo>
                      <a:pt x="138947" y="79685"/>
                      <a:pt x="130787" y="82791"/>
                      <a:pt x="121645" y="87597"/>
                    </a:cubicBezTo>
                    <a:lnTo>
                      <a:pt x="122592" y="70338"/>
                    </a:lnTo>
                    <a:cubicBezTo>
                      <a:pt x="156269" y="51020"/>
                      <a:pt x="179351" y="34583"/>
                      <a:pt x="177314" y="30736"/>
                    </a:cubicBezTo>
                    <a:cubicBezTo>
                      <a:pt x="177018" y="30181"/>
                      <a:pt x="176211" y="29913"/>
                      <a:pt x="174939" y="29913"/>
                    </a:cubicBezTo>
                    <a:cubicBezTo>
                      <a:pt x="167445" y="29913"/>
                      <a:pt x="143845" y="39208"/>
                      <a:pt x="114157" y="53735"/>
                    </a:cubicBezTo>
                    <a:lnTo>
                      <a:pt x="100148" y="45342"/>
                    </a:lnTo>
                    <a:cubicBezTo>
                      <a:pt x="110887" y="39521"/>
                      <a:pt x="118704" y="33575"/>
                      <a:pt x="117778" y="31868"/>
                    </a:cubicBezTo>
                    <a:cubicBezTo>
                      <a:pt x="117614" y="31554"/>
                      <a:pt x="117165" y="31405"/>
                      <a:pt x="116475" y="31405"/>
                    </a:cubicBezTo>
                    <a:cubicBezTo>
                      <a:pt x="113272" y="31405"/>
                      <a:pt x="104861" y="34623"/>
                      <a:pt x="95519" y="39582"/>
                    </a:cubicBezTo>
                    <a:cubicBezTo>
                      <a:pt x="94635" y="40056"/>
                      <a:pt x="93749" y="40528"/>
                      <a:pt x="92885" y="41002"/>
                    </a:cubicBezTo>
                    <a:lnTo>
                      <a:pt x="86653" y="37258"/>
                    </a:lnTo>
                    <a:cubicBezTo>
                      <a:pt x="86919" y="37134"/>
                      <a:pt x="87188" y="36990"/>
                      <a:pt x="87476" y="36846"/>
                    </a:cubicBezTo>
                    <a:cubicBezTo>
                      <a:pt x="94819" y="32938"/>
                      <a:pt x="100272" y="28843"/>
                      <a:pt x="99674" y="27691"/>
                    </a:cubicBezTo>
                    <a:cubicBezTo>
                      <a:pt x="99564" y="27486"/>
                      <a:pt x="99270" y="27389"/>
                      <a:pt x="98819" y="27389"/>
                    </a:cubicBezTo>
                    <a:cubicBezTo>
                      <a:pt x="96732" y="27389"/>
                      <a:pt x="91292" y="29473"/>
                      <a:pt x="85254" y="32669"/>
                    </a:cubicBezTo>
                    <a:cubicBezTo>
                      <a:pt x="84122" y="33287"/>
                      <a:pt x="83032" y="33884"/>
                      <a:pt x="82003" y="34480"/>
                    </a:cubicBezTo>
                    <a:lnTo>
                      <a:pt x="73569" y="29440"/>
                    </a:lnTo>
                    <a:cubicBezTo>
                      <a:pt x="80605" y="25634"/>
                      <a:pt x="85748" y="21725"/>
                      <a:pt x="85150" y="20614"/>
                    </a:cubicBezTo>
                    <a:cubicBezTo>
                      <a:pt x="85044" y="20409"/>
                      <a:pt x="84753" y="20312"/>
                      <a:pt x="84305" y="20312"/>
                    </a:cubicBezTo>
                    <a:cubicBezTo>
                      <a:pt x="82231" y="20312"/>
                      <a:pt x="76790" y="22400"/>
                      <a:pt x="70750" y="25614"/>
                    </a:cubicBezTo>
                    <a:cubicBezTo>
                      <a:pt x="70113" y="25943"/>
                      <a:pt x="69496" y="26292"/>
                      <a:pt x="68878" y="26621"/>
                    </a:cubicBezTo>
                    <a:lnTo>
                      <a:pt x="68878" y="26621"/>
                    </a:lnTo>
                    <a:lnTo>
                      <a:pt x="244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3" name="Google Shape;3373;p36"/>
              <p:cNvSpPr/>
              <p:nvPr/>
            </p:nvSpPr>
            <p:spPr>
              <a:xfrm>
                <a:off x="4286848" y="1607173"/>
                <a:ext cx="3675555" cy="3078221"/>
              </a:xfrm>
              <a:custGeom>
                <a:avLst/>
                <a:gdLst/>
                <a:ahLst/>
                <a:cxnLst/>
                <a:rect l="l" t="t" r="r" b="b"/>
                <a:pathLst>
                  <a:path w="170421" h="142725" extrusionOk="0">
                    <a:moveTo>
                      <a:pt x="170421" y="1"/>
                    </a:moveTo>
                    <a:lnTo>
                      <a:pt x="63" y="88914"/>
                    </a:lnTo>
                    <a:lnTo>
                      <a:pt x="63" y="88914"/>
                    </a:lnTo>
                    <a:cubicBezTo>
                      <a:pt x="0" y="89243"/>
                      <a:pt x="0" y="89531"/>
                      <a:pt x="124" y="89758"/>
                    </a:cubicBezTo>
                    <a:cubicBezTo>
                      <a:pt x="423" y="90320"/>
                      <a:pt x="1237" y="90589"/>
                      <a:pt x="2515" y="90589"/>
                    </a:cubicBezTo>
                    <a:cubicBezTo>
                      <a:pt x="4841" y="90589"/>
                      <a:pt x="8706" y="89697"/>
                      <a:pt x="13805" y="88050"/>
                    </a:cubicBezTo>
                    <a:lnTo>
                      <a:pt x="15306" y="107245"/>
                    </a:lnTo>
                    <a:cubicBezTo>
                      <a:pt x="15384" y="108182"/>
                      <a:pt x="16167" y="108897"/>
                      <a:pt x="17090" y="108897"/>
                    </a:cubicBezTo>
                    <a:cubicBezTo>
                      <a:pt x="17140" y="108897"/>
                      <a:pt x="17190" y="108895"/>
                      <a:pt x="17240" y="108891"/>
                    </a:cubicBezTo>
                    <a:lnTo>
                      <a:pt x="35097" y="79801"/>
                    </a:lnTo>
                    <a:cubicBezTo>
                      <a:pt x="50383" y="73238"/>
                      <a:pt x="69452" y="64043"/>
                      <a:pt x="89819" y="53222"/>
                    </a:cubicBezTo>
                    <a:lnTo>
                      <a:pt x="90189" y="53036"/>
                    </a:lnTo>
                    <a:lnTo>
                      <a:pt x="106565" y="136683"/>
                    </a:lnTo>
                    <a:cubicBezTo>
                      <a:pt x="107237" y="140103"/>
                      <a:pt x="108726" y="142724"/>
                      <a:pt x="109918" y="142724"/>
                    </a:cubicBezTo>
                    <a:cubicBezTo>
                      <a:pt x="109966" y="142724"/>
                      <a:pt x="110014" y="142720"/>
                      <a:pt x="110062" y="142711"/>
                    </a:cubicBezTo>
                    <a:lnTo>
                      <a:pt x="112799" y="92556"/>
                    </a:lnTo>
                    <a:cubicBezTo>
                      <a:pt x="113641" y="92123"/>
                      <a:pt x="114505" y="91692"/>
                      <a:pt x="115391" y="91218"/>
                    </a:cubicBezTo>
                    <a:cubicBezTo>
                      <a:pt x="122734" y="87331"/>
                      <a:pt x="128187" y="83236"/>
                      <a:pt x="127570" y="82084"/>
                    </a:cubicBezTo>
                    <a:cubicBezTo>
                      <a:pt x="127463" y="81878"/>
                      <a:pt x="127170" y="81780"/>
                      <a:pt x="126718" y="81780"/>
                    </a:cubicBezTo>
                    <a:cubicBezTo>
                      <a:pt x="124642" y="81780"/>
                      <a:pt x="119221" y="83852"/>
                      <a:pt x="113189" y="87063"/>
                    </a:cubicBezTo>
                    <a:cubicBezTo>
                      <a:pt x="113148" y="87084"/>
                      <a:pt x="113128" y="87104"/>
                      <a:pt x="113087" y="87104"/>
                    </a:cubicBezTo>
                    <a:lnTo>
                      <a:pt x="113622" y="77250"/>
                    </a:lnTo>
                    <a:cubicBezTo>
                      <a:pt x="114917" y="76653"/>
                      <a:pt x="116255" y="75975"/>
                      <a:pt x="117654" y="75234"/>
                    </a:cubicBezTo>
                    <a:cubicBezTo>
                      <a:pt x="124997" y="71345"/>
                      <a:pt x="130450" y="67252"/>
                      <a:pt x="129833" y="66100"/>
                    </a:cubicBezTo>
                    <a:cubicBezTo>
                      <a:pt x="129723" y="65895"/>
                      <a:pt x="129429" y="65798"/>
                      <a:pt x="128978" y="65798"/>
                    </a:cubicBezTo>
                    <a:cubicBezTo>
                      <a:pt x="126896" y="65798"/>
                      <a:pt x="121469" y="67882"/>
                      <a:pt x="115432" y="71079"/>
                    </a:cubicBezTo>
                    <a:cubicBezTo>
                      <a:pt x="114917" y="71367"/>
                      <a:pt x="114403" y="71633"/>
                      <a:pt x="113910" y="71921"/>
                    </a:cubicBezTo>
                    <a:lnTo>
                      <a:pt x="114300" y="64619"/>
                    </a:lnTo>
                    <a:cubicBezTo>
                      <a:pt x="115411" y="64063"/>
                      <a:pt x="116543" y="63487"/>
                      <a:pt x="117674" y="62870"/>
                    </a:cubicBezTo>
                    <a:cubicBezTo>
                      <a:pt x="129010" y="56863"/>
                      <a:pt x="137444" y="50548"/>
                      <a:pt x="136498" y="48757"/>
                    </a:cubicBezTo>
                    <a:cubicBezTo>
                      <a:pt x="136331" y="48442"/>
                      <a:pt x="135880" y="48292"/>
                      <a:pt x="135187" y="48292"/>
                    </a:cubicBezTo>
                    <a:cubicBezTo>
                      <a:pt x="132034" y="48292"/>
                      <a:pt x="123877" y="51398"/>
                      <a:pt x="114752" y="56204"/>
                    </a:cubicBezTo>
                    <a:lnTo>
                      <a:pt x="114752" y="56204"/>
                    </a:lnTo>
                    <a:lnTo>
                      <a:pt x="115699" y="38965"/>
                    </a:lnTo>
                    <a:cubicBezTo>
                      <a:pt x="147791" y="20532"/>
                      <a:pt x="170236" y="4754"/>
                      <a:pt x="1704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4" name="Google Shape;3374;p36"/>
              <p:cNvSpPr/>
              <p:nvPr/>
            </p:nvSpPr>
            <p:spPr>
              <a:xfrm>
                <a:off x="7647367" y="1641789"/>
                <a:ext cx="157982" cy="168636"/>
              </a:xfrm>
              <a:custGeom>
                <a:avLst/>
                <a:gdLst/>
                <a:ahLst/>
                <a:cxnLst/>
                <a:rect l="l" t="t" r="r" b="b"/>
                <a:pathLst>
                  <a:path w="7325" h="7819" extrusionOk="0">
                    <a:moveTo>
                      <a:pt x="3498" y="1"/>
                    </a:moveTo>
                    <a:lnTo>
                      <a:pt x="1" y="1421"/>
                    </a:lnTo>
                    <a:cubicBezTo>
                      <a:pt x="3498" y="3128"/>
                      <a:pt x="3684" y="7818"/>
                      <a:pt x="3684" y="7818"/>
                    </a:cubicBezTo>
                    <a:lnTo>
                      <a:pt x="7016" y="5226"/>
                    </a:lnTo>
                    <a:cubicBezTo>
                      <a:pt x="7324" y="680"/>
                      <a:pt x="3498" y="1"/>
                      <a:pt x="34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5" name="Google Shape;3375;p36"/>
              <p:cNvSpPr/>
              <p:nvPr/>
            </p:nvSpPr>
            <p:spPr>
              <a:xfrm>
                <a:off x="7647367" y="1641789"/>
                <a:ext cx="157982" cy="113186"/>
              </a:xfrm>
              <a:custGeom>
                <a:avLst/>
                <a:gdLst/>
                <a:ahLst/>
                <a:cxnLst/>
                <a:rect l="l" t="t" r="r" b="b"/>
                <a:pathLst>
                  <a:path w="7325" h="5248" extrusionOk="0">
                    <a:moveTo>
                      <a:pt x="3498" y="1"/>
                    </a:moveTo>
                    <a:lnTo>
                      <a:pt x="1" y="1421"/>
                    </a:lnTo>
                    <a:cubicBezTo>
                      <a:pt x="195" y="1419"/>
                      <a:pt x="390" y="1418"/>
                      <a:pt x="585" y="1418"/>
                    </a:cubicBezTo>
                    <a:cubicBezTo>
                      <a:pt x="2807" y="1418"/>
                      <a:pt x="5034" y="1605"/>
                      <a:pt x="6358" y="3704"/>
                    </a:cubicBezTo>
                    <a:cubicBezTo>
                      <a:pt x="6666" y="4197"/>
                      <a:pt x="6872" y="4712"/>
                      <a:pt x="6995" y="5247"/>
                    </a:cubicBezTo>
                    <a:lnTo>
                      <a:pt x="7016" y="5226"/>
                    </a:lnTo>
                    <a:cubicBezTo>
                      <a:pt x="7324" y="680"/>
                      <a:pt x="3498" y="1"/>
                      <a:pt x="34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6" name="Google Shape;3376;p36"/>
              <p:cNvSpPr/>
              <p:nvPr/>
            </p:nvSpPr>
            <p:spPr>
              <a:xfrm>
                <a:off x="5940040" y="2183564"/>
                <a:ext cx="524047" cy="193008"/>
              </a:xfrm>
              <a:custGeom>
                <a:avLst/>
                <a:gdLst/>
                <a:ahLst/>
                <a:cxnLst/>
                <a:rect l="l" t="t" r="r" b="b"/>
                <a:pathLst>
                  <a:path w="24298" h="8949" extrusionOk="0">
                    <a:moveTo>
                      <a:pt x="1" y="4485"/>
                    </a:moveTo>
                    <a:cubicBezTo>
                      <a:pt x="3" y="4488"/>
                      <a:pt x="6" y="4491"/>
                      <a:pt x="9" y="4493"/>
                    </a:cubicBezTo>
                    <a:lnTo>
                      <a:pt x="9" y="4493"/>
                    </a:lnTo>
                    <a:lnTo>
                      <a:pt x="1" y="4485"/>
                    </a:lnTo>
                    <a:close/>
                    <a:moveTo>
                      <a:pt x="24297" y="0"/>
                    </a:moveTo>
                    <a:cubicBezTo>
                      <a:pt x="24296" y="1"/>
                      <a:pt x="10841" y="5515"/>
                      <a:pt x="3703" y="5515"/>
                    </a:cubicBezTo>
                    <a:cubicBezTo>
                      <a:pt x="2052" y="5515"/>
                      <a:pt x="740" y="5220"/>
                      <a:pt x="9" y="4493"/>
                    </a:cubicBezTo>
                    <a:lnTo>
                      <a:pt x="9" y="4493"/>
                    </a:lnTo>
                    <a:lnTo>
                      <a:pt x="4466" y="8948"/>
                    </a:lnTo>
                    <a:lnTo>
                      <a:pt x="2429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7" name="Google Shape;3377;p36"/>
              <p:cNvSpPr/>
              <p:nvPr/>
            </p:nvSpPr>
            <p:spPr>
              <a:xfrm>
                <a:off x="6223998" y="2751480"/>
                <a:ext cx="35975" cy="145559"/>
              </a:xfrm>
              <a:custGeom>
                <a:avLst/>
                <a:gdLst/>
                <a:ahLst/>
                <a:cxnLst/>
                <a:rect l="l" t="t" r="r" b="b"/>
                <a:pathLst>
                  <a:path w="1668" h="6749" extrusionOk="0">
                    <a:moveTo>
                      <a:pt x="330" y="1"/>
                    </a:moveTo>
                    <a:cubicBezTo>
                      <a:pt x="228" y="61"/>
                      <a:pt x="104" y="103"/>
                      <a:pt x="1" y="165"/>
                    </a:cubicBezTo>
                    <a:lnTo>
                      <a:pt x="1668" y="6748"/>
                    </a:lnTo>
                    <a:lnTo>
                      <a:pt x="330" y="1"/>
                    </a:lnTo>
                    <a:close/>
                  </a:path>
                </a:pathLst>
              </a:custGeom>
              <a:solidFill>
                <a:srgbClr val="D6D4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8" name="Google Shape;3378;p36"/>
              <p:cNvSpPr/>
              <p:nvPr/>
            </p:nvSpPr>
            <p:spPr>
              <a:xfrm>
                <a:off x="6231094" y="2751027"/>
                <a:ext cx="32438" cy="161088"/>
              </a:xfrm>
              <a:custGeom>
                <a:avLst/>
                <a:gdLst/>
                <a:ahLst/>
                <a:cxnLst/>
                <a:rect l="l" t="t" r="r" b="b"/>
                <a:pathLst>
                  <a:path w="1504" h="7469" extrusionOk="0">
                    <a:moveTo>
                      <a:pt x="42" y="0"/>
                    </a:moveTo>
                    <a:cubicBezTo>
                      <a:pt x="22" y="0"/>
                      <a:pt x="22" y="0"/>
                      <a:pt x="1" y="22"/>
                    </a:cubicBezTo>
                    <a:lnTo>
                      <a:pt x="1339" y="6769"/>
                    </a:lnTo>
                    <a:lnTo>
                      <a:pt x="1504" y="7469"/>
                    </a:lnTo>
                    <a:lnTo>
                      <a:pt x="42" y="0"/>
                    </a:lnTo>
                    <a:close/>
                  </a:path>
                </a:pathLst>
              </a:custGeom>
              <a:solidFill>
                <a:srgbClr val="CEBF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9" name="Google Shape;3379;p36"/>
              <p:cNvSpPr/>
              <p:nvPr/>
            </p:nvSpPr>
            <p:spPr>
              <a:xfrm>
                <a:off x="6223998" y="2502116"/>
                <a:ext cx="436612" cy="409998"/>
              </a:xfrm>
              <a:custGeom>
                <a:avLst/>
                <a:gdLst/>
                <a:ahLst/>
                <a:cxnLst/>
                <a:rect l="l" t="t" r="r" b="b"/>
                <a:pathLst>
                  <a:path w="20244" h="19010" extrusionOk="0">
                    <a:moveTo>
                      <a:pt x="26" y="11713"/>
                    </a:moveTo>
                    <a:lnTo>
                      <a:pt x="26" y="11713"/>
                    </a:lnTo>
                    <a:cubicBezTo>
                      <a:pt x="17" y="11717"/>
                      <a:pt x="9" y="11722"/>
                      <a:pt x="1" y="11727"/>
                    </a:cubicBezTo>
                    <a:lnTo>
                      <a:pt x="26" y="11713"/>
                    </a:lnTo>
                    <a:close/>
                    <a:moveTo>
                      <a:pt x="20244" y="1"/>
                    </a:moveTo>
                    <a:lnTo>
                      <a:pt x="26" y="11713"/>
                    </a:lnTo>
                    <a:lnTo>
                      <a:pt x="26" y="11713"/>
                    </a:lnTo>
                    <a:cubicBezTo>
                      <a:pt x="124" y="11658"/>
                      <a:pt x="236" y="11619"/>
                      <a:pt x="330" y="11563"/>
                    </a:cubicBezTo>
                    <a:cubicBezTo>
                      <a:pt x="351" y="11541"/>
                      <a:pt x="351" y="11541"/>
                      <a:pt x="371" y="11541"/>
                    </a:cubicBezTo>
                    <a:lnTo>
                      <a:pt x="1833" y="19010"/>
                    </a:lnTo>
                    <a:cubicBezTo>
                      <a:pt x="3355" y="11151"/>
                      <a:pt x="20242" y="2"/>
                      <a:pt x="20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0" name="Google Shape;3380;p36"/>
              <p:cNvSpPr/>
              <p:nvPr/>
            </p:nvSpPr>
            <p:spPr>
              <a:xfrm>
                <a:off x="5976878" y="1907997"/>
                <a:ext cx="347884" cy="119743"/>
              </a:xfrm>
              <a:custGeom>
                <a:avLst/>
                <a:gdLst/>
                <a:ahLst/>
                <a:cxnLst/>
                <a:rect l="l" t="t" r="r" b="b"/>
                <a:pathLst>
                  <a:path w="16130" h="5552" extrusionOk="0">
                    <a:moveTo>
                      <a:pt x="14895" y="1"/>
                    </a:moveTo>
                    <a:cubicBezTo>
                      <a:pt x="14895" y="1"/>
                      <a:pt x="7966" y="4736"/>
                      <a:pt x="3060" y="4736"/>
                    </a:cubicBezTo>
                    <a:cubicBezTo>
                      <a:pt x="1883" y="4736"/>
                      <a:pt x="821" y="4463"/>
                      <a:pt x="1" y="3786"/>
                    </a:cubicBezTo>
                    <a:lnTo>
                      <a:pt x="1" y="3786"/>
                    </a:lnTo>
                    <a:cubicBezTo>
                      <a:pt x="1" y="3786"/>
                      <a:pt x="739" y="5551"/>
                      <a:pt x="3856" y="5551"/>
                    </a:cubicBezTo>
                    <a:cubicBezTo>
                      <a:pt x="6268" y="5551"/>
                      <a:pt x="10106" y="4494"/>
                      <a:pt x="16130" y="742"/>
                    </a:cubicBezTo>
                    <a:lnTo>
                      <a:pt x="1489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1" name="Google Shape;3381;p36"/>
              <p:cNvSpPr/>
              <p:nvPr/>
            </p:nvSpPr>
            <p:spPr>
              <a:xfrm>
                <a:off x="4550856" y="3032785"/>
                <a:ext cx="336777" cy="231635"/>
              </a:xfrm>
              <a:custGeom>
                <a:avLst/>
                <a:gdLst/>
                <a:ahLst/>
                <a:cxnLst/>
                <a:rect l="l" t="t" r="r" b="b"/>
                <a:pathLst>
                  <a:path w="15615" h="10740" extrusionOk="0">
                    <a:moveTo>
                      <a:pt x="7797" y="0"/>
                    </a:moveTo>
                    <a:lnTo>
                      <a:pt x="7797" y="0"/>
                    </a:lnTo>
                    <a:cubicBezTo>
                      <a:pt x="11357" y="2406"/>
                      <a:pt x="1" y="10739"/>
                      <a:pt x="1" y="10739"/>
                    </a:cubicBezTo>
                    <a:lnTo>
                      <a:pt x="15614" y="349"/>
                    </a:lnTo>
                    <a:lnTo>
                      <a:pt x="779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2" name="Google Shape;3382;p36"/>
              <p:cNvSpPr/>
              <p:nvPr/>
            </p:nvSpPr>
            <p:spPr>
              <a:xfrm>
                <a:off x="4630268" y="3328281"/>
                <a:ext cx="413535" cy="157982"/>
              </a:xfrm>
              <a:custGeom>
                <a:avLst/>
                <a:gdLst/>
                <a:ahLst/>
                <a:cxnLst/>
                <a:rect l="l" t="t" r="r" b="b"/>
                <a:pathLst>
                  <a:path w="19174" h="7325" extrusionOk="0">
                    <a:moveTo>
                      <a:pt x="19174" y="0"/>
                    </a:moveTo>
                    <a:lnTo>
                      <a:pt x="0" y="7324"/>
                    </a:lnTo>
                    <a:cubicBezTo>
                      <a:pt x="4260" y="6008"/>
                      <a:pt x="7304" y="5555"/>
                      <a:pt x="9485" y="5555"/>
                    </a:cubicBezTo>
                    <a:cubicBezTo>
                      <a:pt x="13825" y="5555"/>
                      <a:pt x="14689" y="7324"/>
                      <a:pt x="14689" y="7324"/>
                    </a:cubicBezTo>
                    <a:lnTo>
                      <a:pt x="1917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3" name="Google Shape;3383;p36"/>
              <p:cNvSpPr/>
              <p:nvPr/>
            </p:nvSpPr>
            <p:spPr>
              <a:xfrm>
                <a:off x="5741727" y="1733645"/>
                <a:ext cx="300845" cy="110210"/>
              </a:xfrm>
              <a:custGeom>
                <a:avLst/>
                <a:gdLst/>
                <a:ahLst/>
                <a:cxnLst/>
                <a:rect l="l" t="t" r="r" b="b"/>
                <a:pathLst>
                  <a:path w="13949" h="5110" extrusionOk="0">
                    <a:moveTo>
                      <a:pt x="12303" y="1"/>
                    </a:moveTo>
                    <a:cubicBezTo>
                      <a:pt x="12303" y="1"/>
                      <a:pt x="5931" y="4197"/>
                      <a:pt x="2044" y="4197"/>
                    </a:cubicBezTo>
                    <a:cubicBezTo>
                      <a:pt x="1225" y="4197"/>
                      <a:pt x="516" y="4010"/>
                      <a:pt x="1" y="3559"/>
                    </a:cubicBezTo>
                    <a:lnTo>
                      <a:pt x="1" y="3559"/>
                    </a:lnTo>
                    <a:cubicBezTo>
                      <a:pt x="1" y="3559"/>
                      <a:pt x="291" y="5110"/>
                      <a:pt x="2911" y="5110"/>
                    </a:cubicBezTo>
                    <a:cubicBezTo>
                      <a:pt x="4918" y="5110"/>
                      <a:pt x="8292" y="4200"/>
                      <a:pt x="13949" y="988"/>
                    </a:cubicBezTo>
                    <a:lnTo>
                      <a:pt x="1230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4" name="Google Shape;3384;p36"/>
              <p:cNvSpPr/>
              <p:nvPr/>
            </p:nvSpPr>
            <p:spPr>
              <a:xfrm>
                <a:off x="5495038" y="1565052"/>
                <a:ext cx="246711" cy="82151"/>
              </a:xfrm>
              <a:custGeom>
                <a:avLst/>
                <a:gdLst/>
                <a:ahLst/>
                <a:cxnLst/>
                <a:rect l="l" t="t" r="r" b="b"/>
                <a:pathLst>
                  <a:path w="11439" h="3809" extrusionOk="0">
                    <a:moveTo>
                      <a:pt x="10657" y="0"/>
                    </a:moveTo>
                    <a:cubicBezTo>
                      <a:pt x="10657" y="0"/>
                      <a:pt x="6835" y="3289"/>
                      <a:pt x="3293" y="3289"/>
                    </a:cubicBezTo>
                    <a:cubicBezTo>
                      <a:pt x="2114" y="3289"/>
                      <a:pt x="966" y="2925"/>
                      <a:pt x="0" y="1954"/>
                    </a:cubicBezTo>
                    <a:lnTo>
                      <a:pt x="0" y="1954"/>
                    </a:lnTo>
                    <a:cubicBezTo>
                      <a:pt x="1" y="1954"/>
                      <a:pt x="1007" y="3808"/>
                      <a:pt x="3740" y="3808"/>
                    </a:cubicBezTo>
                    <a:cubicBezTo>
                      <a:pt x="5513" y="3808"/>
                      <a:pt x="8014" y="3027"/>
                      <a:pt x="11439" y="453"/>
                    </a:cubicBezTo>
                    <a:lnTo>
                      <a:pt x="1065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5" name="Google Shape;3385;p36"/>
              <p:cNvSpPr/>
              <p:nvPr/>
            </p:nvSpPr>
            <p:spPr>
              <a:xfrm>
                <a:off x="6415259" y="3000843"/>
                <a:ext cx="336755" cy="98930"/>
              </a:xfrm>
              <a:custGeom>
                <a:avLst/>
                <a:gdLst/>
                <a:ahLst/>
                <a:cxnLst/>
                <a:rect l="l" t="t" r="r" b="b"/>
                <a:pathLst>
                  <a:path w="15614" h="4587" extrusionOk="0">
                    <a:moveTo>
                      <a:pt x="0" y="2798"/>
                    </a:moveTo>
                    <a:cubicBezTo>
                      <a:pt x="596" y="3517"/>
                      <a:pt x="1440" y="3929"/>
                      <a:pt x="2448" y="4073"/>
                    </a:cubicBezTo>
                    <a:cubicBezTo>
                      <a:pt x="823" y="3558"/>
                      <a:pt x="0" y="2798"/>
                      <a:pt x="0" y="2798"/>
                    </a:cubicBezTo>
                    <a:close/>
                    <a:moveTo>
                      <a:pt x="15614" y="0"/>
                    </a:moveTo>
                    <a:cubicBezTo>
                      <a:pt x="15613" y="0"/>
                      <a:pt x="8454" y="4156"/>
                      <a:pt x="3558" y="4156"/>
                    </a:cubicBezTo>
                    <a:cubicBezTo>
                      <a:pt x="3168" y="4156"/>
                      <a:pt x="2798" y="4134"/>
                      <a:pt x="2448" y="4073"/>
                    </a:cubicBezTo>
                    <a:lnTo>
                      <a:pt x="2448" y="4073"/>
                    </a:lnTo>
                    <a:cubicBezTo>
                      <a:pt x="3333" y="4361"/>
                      <a:pt x="4444" y="4587"/>
                      <a:pt x="5802" y="4587"/>
                    </a:cubicBezTo>
                    <a:cubicBezTo>
                      <a:pt x="8270" y="4587"/>
                      <a:pt x="11499" y="3868"/>
                      <a:pt x="15531" y="1481"/>
                    </a:cubicBezTo>
                    <a:lnTo>
                      <a:pt x="1561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6" name="Google Shape;3386;p36"/>
              <p:cNvSpPr/>
              <p:nvPr/>
            </p:nvSpPr>
            <p:spPr>
              <a:xfrm>
                <a:off x="6761762" y="2786096"/>
                <a:ext cx="1790" cy="33279"/>
              </a:xfrm>
              <a:custGeom>
                <a:avLst/>
                <a:gdLst/>
                <a:ahLst/>
                <a:cxnLst/>
                <a:rect l="l" t="t" r="r" b="b"/>
                <a:pathLst>
                  <a:path w="83" h="1543" extrusionOk="0">
                    <a:moveTo>
                      <a:pt x="83" y="0"/>
                    </a:moveTo>
                    <a:lnTo>
                      <a:pt x="83" y="0"/>
                    </a:lnTo>
                    <a:lnTo>
                      <a:pt x="0" y="1542"/>
                    </a:lnTo>
                    <a:lnTo>
                      <a:pt x="0" y="1542"/>
                    </a:lnTo>
                    <a:close/>
                  </a:path>
                </a:pathLst>
              </a:custGeom>
              <a:solidFill>
                <a:srgbClr val="D6D4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7" name="Google Shape;3387;p36"/>
              <p:cNvSpPr/>
              <p:nvPr/>
            </p:nvSpPr>
            <p:spPr>
              <a:xfrm>
                <a:off x="6486669" y="2786096"/>
                <a:ext cx="276884" cy="147737"/>
              </a:xfrm>
              <a:custGeom>
                <a:avLst/>
                <a:gdLst/>
                <a:ahLst/>
                <a:cxnLst/>
                <a:rect l="l" t="t" r="r" b="b"/>
                <a:pathLst>
                  <a:path w="12838" h="6850" extrusionOk="0">
                    <a:moveTo>
                      <a:pt x="12838" y="0"/>
                    </a:moveTo>
                    <a:lnTo>
                      <a:pt x="1" y="6850"/>
                    </a:lnTo>
                    <a:cubicBezTo>
                      <a:pt x="3149" y="5739"/>
                      <a:pt x="12755" y="1542"/>
                      <a:pt x="12755" y="1542"/>
                    </a:cubicBezTo>
                    <a:lnTo>
                      <a:pt x="1283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8" name="Google Shape;3388;p36"/>
              <p:cNvSpPr/>
              <p:nvPr/>
            </p:nvSpPr>
            <p:spPr>
              <a:xfrm>
                <a:off x="6735601" y="3273694"/>
                <a:ext cx="1790" cy="32847"/>
              </a:xfrm>
              <a:custGeom>
                <a:avLst/>
                <a:gdLst/>
                <a:ahLst/>
                <a:cxnLst/>
                <a:rect l="l" t="t" r="r" b="b"/>
                <a:pathLst>
                  <a:path w="83" h="1523" extrusionOk="0">
                    <a:moveTo>
                      <a:pt x="83" y="0"/>
                    </a:moveTo>
                    <a:lnTo>
                      <a:pt x="0" y="1523"/>
                    </a:lnTo>
                    <a:cubicBezTo>
                      <a:pt x="20" y="1503"/>
                      <a:pt x="42" y="1503"/>
                      <a:pt x="83" y="1481"/>
                    </a:cubicBezTo>
                    <a:lnTo>
                      <a:pt x="83" y="0"/>
                    </a:lnTo>
                    <a:close/>
                  </a:path>
                </a:pathLst>
              </a:custGeom>
              <a:solidFill>
                <a:srgbClr val="D6D4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9" name="Google Shape;3389;p36"/>
              <p:cNvSpPr/>
              <p:nvPr/>
            </p:nvSpPr>
            <p:spPr>
              <a:xfrm>
                <a:off x="6737369" y="3273262"/>
                <a:ext cx="22" cy="453"/>
              </a:xfrm>
              <a:custGeom>
                <a:avLst/>
                <a:gdLst/>
                <a:ahLst/>
                <a:cxnLst/>
                <a:rect l="l" t="t" r="r" b="b"/>
                <a:pathLst>
                  <a:path w="1" h="21" extrusionOk="0">
                    <a:moveTo>
                      <a:pt x="1" y="0"/>
                    </a:moveTo>
                    <a:lnTo>
                      <a:pt x="1" y="0"/>
                    </a:lnTo>
                    <a:lnTo>
                      <a:pt x="1" y="20"/>
                    </a:lnTo>
                    <a:lnTo>
                      <a:pt x="1" y="20"/>
                    </a:lnTo>
                    <a:close/>
                  </a:path>
                </a:pathLst>
              </a:custGeom>
              <a:solidFill>
                <a:srgbClr val="CEBF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0" name="Google Shape;3390;p36"/>
              <p:cNvSpPr/>
              <p:nvPr/>
            </p:nvSpPr>
            <p:spPr>
              <a:xfrm>
                <a:off x="6463613" y="3273262"/>
                <a:ext cx="273778" cy="79886"/>
              </a:xfrm>
              <a:custGeom>
                <a:avLst/>
                <a:gdLst/>
                <a:ahLst/>
                <a:cxnLst/>
                <a:rect l="l" t="t" r="r" b="b"/>
                <a:pathLst>
                  <a:path w="12694" h="3704" extrusionOk="0">
                    <a:moveTo>
                      <a:pt x="12694" y="0"/>
                    </a:moveTo>
                    <a:cubicBezTo>
                      <a:pt x="12694" y="0"/>
                      <a:pt x="6912" y="3004"/>
                      <a:pt x="3066" y="3004"/>
                    </a:cubicBezTo>
                    <a:cubicBezTo>
                      <a:pt x="1708" y="3004"/>
                      <a:pt x="576" y="2634"/>
                      <a:pt x="21" y="1625"/>
                    </a:cubicBezTo>
                    <a:lnTo>
                      <a:pt x="21" y="1625"/>
                    </a:lnTo>
                    <a:cubicBezTo>
                      <a:pt x="21" y="1625"/>
                      <a:pt x="0" y="3703"/>
                      <a:pt x="3662" y="3703"/>
                    </a:cubicBezTo>
                    <a:cubicBezTo>
                      <a:pt x="5513" y="3703"/>
                      <a:pt x="8332" y="3169"/>
                      <a:pt x="12611" y="1543"/>
                    </a:cubicBezTo>
                    <a:lnTo>
                      <a:pt x="12694" y="20"/>
                    </a:lnTo>
                    <a:lnTo>
                      <a:pt x="12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1" name="Google Shape;3391;p36"/>
              <p:cNvSpPr/>
              <p:nvPr/>
            </p:nvSpPr>
            <p:spPr>
              <a:xfrm>
                <a:off x="6510630" y="3603375"/>
                <a:ext cx="209011" cy="79886"/>
              </a:xfrm>
              <a:custGeom>
                <a:avLst/>
                <a:gdLst/>
                <a:ahLst/>
                <a:cxnLst/>
                <a:rect l="l" t="t" r="r" b="b"/>
                <a:pathLst>
                  <a:path w="9691" h="3704" extrusionOk="0">
                    <a:moveTo>
                      <a:pt x="9691" y="0"/>
                    </a:moveTo>
                    <a:lnTo>
                      <a:pt x="9691" y="0"/>
                    </a:lnTo>
                    <a:cubicBezTo>
                      <a:pt x="9691" y="0"/>
                      <a:pt x="5124" y="3292"/>
                      <a:pt x="1709" y="3292"/>
                    </a:cubicBezTo>
                    <a:cubicBezTo>
                      <a:pt x="1092" y="3292"/>
                      <a:pt x="516" y="3188"/>
                      <a:pt x="0" y="2941"/>
                    </a:cubicBezTo>
                    <a:lnTo>
                      <a:pt x="0" y="2941"/>
                    </a:lnTo>
                    <a:cubicBezTo>
                      <a:pt x="1" y="2941"/>
                      <a:pt x="1029" y="3703"/>
                      <a:pt x="3086" y="3703"/>
                    </a:cubicBezTo>
                    <a:cubicBezTo>
                      <a:pt x="4650" y="3703"/>
                      <a:pt x="6811" y="3251"/>
                      <a:pt x="9567" y="1646"/>
                    </a:cubicBezTo>
                    <a:lnTo>
                      <a:pt x="969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2" name="Google Shape;3392;p36"/>
              <p:cNvSpPr/>
              <p:nvPr/>
            </p:nvSpPr>
            <p:spPr>
              <a:xfrm>
                <a:off x="4908898" y="1244710"/>
                <a:ext cx="1177154" cy="969459"/>
              </a:xfrm>
              <a:custGeom>
                <a:avLst/>
                <a:gdLst/>
                <a:ahLst/>
                <a:cxnLst/>
                <a:rect l="l" t="t" r="r" b="b"/>
                <a:pathLst>
                  <a:path w="54580" h="44950" extrusionOk="0">
                    <a:moveTo>
                      <a:pt x="187" y="0"/>
                    </a:moveTo>
                    <a:cubicBezTo>
                      <a:pt x="83" y="0"/>
                      <a:pt x="1" y="83"/>
                      <a:pt x="1" y="185"/>
                    </a:cubicBezTo>
                    <a:cubicBezTo>
                      <a:pt x="1" y="288"/>
                      <a:pt x="83" y="371"/>
                      <a:pt x="187" y="371"/>
                    </a:cubicBezTo>
                    <a:lnTo>
                      <a:pt x="3333" y="371"/>
                    </a:lnTo>
                    <a:lnTo>
                      <a:pt x="54270" y="44889"/>
                    </a:lnTo>
                    <a:cubicBezTo>
                      <a:pt x="54292" y="44930"/>
                      <a:pt x="54333" y="44950"/>
                      <a:pt x="54374" y="44950"/>
                    </a:cubicBezTo>
                    <a:cubicBezTo>
                      <a:pt x="54435" y="44950"/>
                      <a:pt x="54476" y="44930"/>
                      <a:pt x="54517" y="44889"/>
                    </a:cubicBezTo>
                    <a:cubicBezTo>
                      <a:pt x="54580" y="44807"/>
                      <a:pt x="54580" y="44683"/>
                      <a:pt x="54497" y="44621"/>
                    </a:cubicBezTo>
                    <a:lnTo>
                      <a:pt x="3519" y="41"/>
                    </a:lnTo>
                    <a:cubicBezTo>
                      <a:pt x="3498" y="20"/>
                      <a:pt x="3457" y="0"/>
                      <a:pt x="33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3" name="Google Shape;3393;p36"/>
              <p:cNvSpPr/>
              <p:nvPr/>
            </p:nvSpPr>
            <p:spPr>
              <a:xfrm>
                <a:off x="5215933" y="1521658"/>
                <a:ext cx="87456" cy="39857"/>
              </a:xfrm>
              <a:custGeom>
                <a:avLst/>
                <a:gdLst/>
                <a:ahLst/>
                <a:cxnLst/>
                <a:rect l="l" t="t" r="r" b="b"/>
                <a:pathLst>
                  <a:path w="4055" h="1848" extrusionOk="0">
                    <a:moveTo>
                      <a:pt x="3856" y="0"/>
                    </a:moveTo>
                    <a:cubicBezTo>
                      <a:pt x="3831" y="0"/>
                      <a:pt x="3807" y="5"/>
                      <a:pt x="3786" y="16"/>
                    </a:cubicBezTo>
                    <a:lnTo>
                      <a:pt x="145" y="1497"/>
                    </a:lnTo>
                    <a:cubicBezTo>
                      <a:pt x="63" y="1519"/>
                      <a:pt x="1" y="1642"/>
                      <a:pt x="42" y="1724"/>
                    </a:cubicBezTo>
                    <a:cubicBezTo>
                      <a:pt x="83" y="1807"/>
                      <a:pt x="145" y="1848"/>
                      <a:pt x="228" y="1848"/>
                    </a:cubicBezTo>
                    <a:cubicBezTo>
                      <a:pt x="248" y="1848"/>
                      <a:pt x="269" y="1848"/>
                      <a:pt x="289" y="1826"/>
                    </a:cubicBezTo>
                    <a:lnTo>
                      <a:pt x="3931" y="345"/>
                    </a:lnTo>
                    <a:cubicBezTo>
                      <a:pt x="4013" y="326"/>
                      <a:pt x="4054" y="202"/>
                      <a:pt x="4033" y="120"/>
                    </a:cubicBezTo>
                    <a:cubicBezTo>
                      <a:pt x="4002" y="43"/>
                      <a:pt x="3926" y="0"/>
                      <a:pt x="38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4" name="Google Shape;3394;p36"/>
              <p:cNvSpPr/>
              <p:nvPr/>
            </p:nvSpPr>
            <p:spPr>
              <a:xfrm>
                <a:off x="5533191" y="1806500"/>
                <a:ext cx="89656" cy="41194"/>
              </a:xfrm>
              <a:custGeom>
                <a:avLst/>
                <a:gdLst/>
                <a:ahLst/>
                <a:cxnLst/>
                <a:rect l="l" t="t" r="r" b="b"/>
                <a:pathLst>
                  <a:path w="4157" h="1910" extrusionOk="0">
                    <a:moveTo>
                      <a:pt x="3957" y="0"/>
                    </a:moveTo>
                    <a:cubicBezTo>
                      <a:pt x="3934" y="0"/>
                      <a:pt x="3910" y="5"/>
                      <a:pt x="3888" y="16"/>
                    </a:cubicBezTo>
                    <a:lnTo>
                      <a:pt x="144" y="1560"/>
                    </a:lnTo>
                    <a:cubicBezTo>
                      <a:pt x="42" y="1601"/>
                      <a:pt x="1" y="1703"/>
                      <a:pt x="42" y="1807"/>
                    </a:cubicBezTo>
                    <a:cubicBezTo>
                      <a:pt x="62" y="1868"/>
                      <a:pt x="144" y="1909"/>
                      <a:pt x="206" y="1909"/>
                    </a:cubicBezTo>
                    <a:lnTo>
                      <a:pt x="289" y="1909"/>
                    </a:lnTo>
                    <a:lnTo>
                      <a:pt x="4011" y="346"/>
                    </a:lnTo>
                    <a:cubicBezTo>
                      <a:pt x="4115" y="304"/>
                      <a:pt x="4156" y="202"/>
                      <a:pt x="4115" y="99"/>
                    </a:cubicBezTo>
                    <a:cubicBezTo>
                      <a:pt x="4085" y="39"/>
                      <a:pt x="4021"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5" name="Google Shape;3395;p36"/>
              <p:cNvSpPr/>
              <p:nvPr/>
            </p:nvSpPr>
            <p:spPr>
              <a:xfrm>
                <a:off x="5887696" y="2114419"/>
                <a:ext cx="93646" cy="41194"/>
              </a:xfrm>
              <a:custGeom>
                <a:avLst/>
                <a:gdLst/>
                <a:ahLst/>
                <a:cxnLst/>
                <a:rect l="l" t="t" r="r" b="b"/>
                <a:pathLst>
                  <a:path w="4342" h="1910" extrusionOk="0">
                    <a:moveTo>
                      <a:pt x="4143" y="1"/>
                    </a:moveTo>
                    <a:cubicBezTo>
                      <a:pt x="4119" y="1"/>
                      <a:pt x="4095" y="6"/>
                      <a:pt x="4073" y="17"/>
                    </a:cubicBezTo>
                    <a:lnTo>
                      <a:pt x="145" y="1560"/>
                    </a:lnTo>
                    <a:cubicBezTo>
                      <a:pt x="41" y="1580"/>
                      <a:pt x="0" y="1704"/>
                      <a:pt x="41" y="1786"/>
                    </a:cubicBezTo>
                    <a:cubicBezTo>
                      <a:pt x="63" y="1868"/>
                      <a:pt x="123" y="1909"/>
                      <a:pt x="206" y="1909"/>
                    </a:cubicBezTo>
                    <a:cubicBezTo>
                      <a:pt x="227" y="1909"/>
                      <a:pt x="247" y="1909"/>
                      <a:pt x="268" y="1889"/>
                    </a:cubicBezTo>
                    <a:lnTo>
                      <a:pt x="4197" y="346"/>
                    </a:lnTo>
                    <a:cubicBezTo>
                      <a:pt x="4300" y="305"/>
                      <a:pt x="4342" y="203"/>
                      <a:pt x="4300" y="120"/>
                    </a:cubicBezTo>
                    <a:cubicBezTo>
                      <a:pt x="4285" y="43"/>
                      <a:pt x="4213" y="1"/>
                      <a:pt x="4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6" name="Google Shape;3396;p36"/>
              <p:cNvSpPr/>
              <p:nvPr/>
            </p:nvSpPr>
            <p:spPr>
              <a:xfrm>
                <a:off x="6347343" y="2848641"/>
                <a:ext cx="278242" cy="1503233"/>
              </a:xfrm>
              <a:custGeom>
                <a:avLst/>
                <a:gdLst/>
                <a:ahLst/>
                <a:cxnLst/>
                <a:rect l="l" t="t" r="r" b="b"/>
                <a:pathLst>
                  <a:path w="12901" h="69699" extrusionOk="0">
                    <a:moveTo>
                      <a:pt x="165" y="0"/>
                    </a:moveTo>
                    <a:cubicBezTo>
                      <a:pt x="63" y="21"/>
                      <a:pt x="1" y="123"/>
                      <a:pt x="22" y="227"/>
                    </a:cubicBezTo>
                    <a:lnTo>
                      <a:pt x="1194" y="6460"/>
                    </a:lnTo>
                    <a:lnTo>
                      <a:pt x="1276" y="6399"/>
                    </a:lnTo>
                    <a:cubicBezTo>
                      <a:pt x="1317" y="6358"/>
                      <a:pt x="1359" y="6358"/>
                      <a:pt x="1400" y="6358"/>
                    </a:cubicBezTo>
                    <a:cubicBezTo>
                      <a:pt x="1441" y="6358"/>
                      <a:pt x="1503" y="6377"/>
                      <a:pt x="1545" y="6419"/>
                    </a:cubicBezTo>
                    <a:cubicBezTo>
                      <a:pt x="1606" y="6501"/>
                      <a:pt x="1586" y="6624"/>
                      <a:pt x="1503" y="6687"/>
                    </a:cubicBezTo>
                    <a:lnTo>
                      <a:pt x="1276" y="6871"/>
                    </a:lnTo>
                    <a:lnTo>
                      <a:pt x="5226" y="27917"/>
                    </a:lnTo>
                    <a:lnTo>
                      <a:pt x="5248" y="27917"/>
                    </a:lnTo>
                    <a:cubicBezTo>
                      <a:pt x="5309" y="27917"/>
                      <a:pt x="5371" y="27937"/>
                      <a:pt x="5391" y="28000"/>
                    </a:cubicBezTo>
                    <a:cubicBezTo>
                      <a:pt x="5453" y="28082"/>
                      <a:pt x="5453" y="28184"/>
                      <a:pt x="5371" y="28247"/>
                    </a:cubicBezTo>
                    <a:lnTo>
                      <a:pt x="5289" y="28307"/>
                    </a:lnTo>
                    <a:lnTo>
                      <a:pt x="8909" y="47481"/>
                    </a:lnTo>
                    <a:lnTo>
                      <a:pt x="8992" y="47420"/>
                    </a:lnTo>
                    <a:cubicBezTo>
                      <a:pt x="9033" y="47398"/>
                      <a:pt x="9074" y="47379"/>
                      <a:pt x="9094" y="47379"/>
                    </a:cubicBezTo>
                    <a:cubicBezTo>
                      <a:pt x="9156" y="47379"/>
                      <a:pt x="9217" y="47398"/>
                      <a:pt x="9258" y="47461"/>
                    </a:cubicBezTo>
                    <a:cubicBezTo>
                      <a:pt x="9265" y="47470"/>
                      <a:pt x="9270" y="47478"/>
                      <a:pt x="9275" y="47487"/>
                    </a:cubicBezTo>
                    <a:lnTo>
                      <a:pt x="9275" y="47487"/>
                    </a:lnTo>
                    <a:lnTo>
                      <a:pt x="393" y="145"/>
                    </a:lnTo>
                    <a:cubicBezTo>
                      <a:pt x="371" y="63"/>
                      <a:pt x="289" y="0"/>
                      <a:pt x="207" y="0"/>
                    </a:cubicBezTo>
                    <a:close/>
                    <a:moveTo>
                      <a:pt x="9275" y="47487"/>
                    </a:moveTo>
                    <a:lnTo>
                      <a:pt x="9293" y="47584"/>
                    </a:lnTo>
                    <a:lnTo>
                      <a:pt x="9293" y="47584"/>
                    </a:lnTo>
                    <a:cubicBezTo>
                      <a:pt x="9297" y="47552"/>
                      <a:pt x="9292" y="47519"/>
                      <a:pt x="9275" y="47487"/>
                    </a:cubicBezTo>
                    <a:close/>
                    <a:moveTo>
                      <a:pt x="9293" y="47584"/>
                    </a:moveTo>
                    <a:lnTo>
                      <a:pt x="9293" y="47584"/>
                    </a:lnTo>
                    <a:cubicBezTo>
                      <a:pt x="9287" y="47630"/>
                      <a:pt x="9261" y="47675"/>
                      <a:pt x="9217" y="47708"/>
                    </a:cubicBezTo>
                    <a:lnTo>
                      <a:pt x="8970" y="47892"/>
                    </a:lnTo>
                    <a:lnTo>
                      <a:pt x="12509" y="66695"/>
                    </a:lnTo>
                    <a:lnTo>
                      <a:pt x="10904" y="69411"/>
                    </a:lnTo>
                    <a:cubicBezTo>
                      <a:pt x="10863" y="69493"/>
                      <a:pt x="10884" y="69616"/>
                      <a:pt x="10986" y="69658"/>
                    </a:cubicBezTo>
                    <a:cubicBezTo>
                      <a:pt x="11008" y="69679"/>
                      <a:pt x="11049" y="69699"/>
                      <a:pt x="11069" y="69699"/>
                    </a:cubicBezTo>
                    <a:cubicBezTo>
                      <a:pt x="11131" y="69699"/>
                      <a:pt x="11192" y="69658"/>
                      <a:pt x="11233" y="69597"/>
                    </a:cubicBezTo>
                    <a:lnTo>
                      <a:pt x="12859" y="66840"/>
                    </a:lnTo>
                    <a:cubicBezTo>
                      <a:pt x="12879" y="66799"/>
                      <a:pt x="12900" y="66758"/>
                      <a:pt x="12879" y="66695"/>
                    </a:cubicBezTo>
                    <a:lnTo>
                      <a:pt x="9293" y="47584"/>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7" name="Google Shape;3397;p36"/>
              <p:cNvSpPr/>
              <p:nvPr/>
            </p:nvSpPr>
            <p:spPr>
              <a:xfrm>
                <a:off x="6472046" y="3870466"/>
                <a:ext cx="76327" cy="59483"/>
              </a:xfrm>
              <a:custGeom>
                <a:avLst/>
                <a:gdLst/>
                <a:ahLst/>
                <a:cxnLst/>
                <a:rect l="l" t="t" r="r" b="b"/>
                <a:pathLst>
                  <a:path w="3539" h="2758" extrusionOk="0">
                    <a:moveTo>
                      <a:pt x="3312" y="1"/>
                    </a:moveTo>
                    <a:cubicBezTo>
                      <a:pt x="3292" y="1"/>
                      <a:pt x="3251" y="20"/>
                      <a:pt x="3210" y="42"/>
                    </a:cubicBezTo>
                    <a:lnTo>
                      <a:pt x="3127" y="103"/>
                    </a:lnTo>
                    <a:lnTo>
                      <a:pt x="83" y="2428"/>
                    </a:lnTo>
                    <a:cubicBezTo>
                      <a:pt x="0" y="2489"/>
                      <a:pt x="0" y="2593"/>
                      <a:pt x="61" y="2675"/>
                    </a:cubicBezTo>
                    <a:cubicBezTo>
                      <a:pt x="103" y="2736"/>
                      <a:pt x="144" y="2757"/>
                      <a:pt x="206" y="2757"/>
                    </a:cubicBezTo>
                    <a:cubicBezTo>
                      <a:pt x="247" y="2757"/>
                      <a:pt x="289" y="2736"/>
                      <a:pt x="308" y="2716"/>
                    </a:cubicBezTo>
                    <a:lnTo>
                      <a:pt x="3188" y="514"/>
                    </a:lnTo>
                    <a:lnTo>
                      <a:pt x="3435" y="330"/>
                    </a:lnTo>
                    <a:cubicBezTo>
                      <a:pt x="3518" y="267"/>
                      <a:pt x="3539" y="165"/>
                      <a:pt x="3476" y="83"/>
                    </a:cubicBezTo>
                    <a:cubicBezTo>
                      <a:pt x="3435" y="20"/>
                      <a:pt x="3374" y="1"/>
                      <a:pt x="33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8" name="Google Shape;3398;p36"/>
              <p:cNvSpPr/>
              <p:nvPr/>
            </p:nvSpPr>
            <p:spPr>
              <a:xfrm>
                <a:off x="6386401" y="3450741"/>
                <a:ext cx="78570" cy="60367"/>
              </a:xfrm>
              <a:custGeom>
                <a:avLst/>
                <a:gdLst/>
                <a:ahLst/>
                <a:cxnLst/>
                <a:rect l="l" t="t" r="r" b="b"/>
                <a:pathLst>
                  <a:path w="3643" h="2799" extrusionOk="0">
                    <a:moveTo>
                      <a:pt x="3415" y="0"/>
                    </a:moveTo>
                    <a:cubicBezTo>
                      <a:pt x="3395" y="20"/>
                      <a:pt x="3354" y="20"/>
                      <a:pt x="3333" y="42"/>
                    </a:cubicBezTo>
                    <a:lnTo>
                      <a:pt x="83" y="2469"/>
                    </a:lnTo>
                    <a:cubicBezTo>
                      <a:pt x="0" y="2530"/>
                      <a:pt x="0" y="2653"/>
                      <a:pt x="63" y="2736"/>
                    </a:cubicBezTo>
                    <a:cubicBezTo>
                      <a:pt x="83" y="2777"/>
                      <a:pt x="145" y="2798"/>
                      <a:pt x="206" y="2798"/>
                    </a:cubicBezTo>
                    <a:cubicBezTo>
                      <a:pt x="247" y="2798"/>
                      <a:pt x="288" y="2798"/>
                      <a:pt x="310" y="2777"/>
                    </a:cubicBezTo>
                    <a:lnTo>
                      <a:pt x="3478" y="390"/>
                    </a:lnTo>
                    <a:lnTo>
                      <a:pt x="3560" y="330"/>
                    </a:lnTo>
                    <a:cubicBezTo>
                      <a:pt x="3642" y="267"/>
                      <a:pt x="3642" y="165"/>
                      <a:pt x="3580" y="83"/>
                    </a:cubicBezTo>
                    <a:cubicBezTo>
                      <a:pt x="3560" y="20"/>
                      <a:pt x="3498" y="0"/>
                      <a:pt x="34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9" name="Google Shape;3399;p36"/>
              <p:cNvSpPr/>
              <p:nvPr/>
            </p:nvSpPr>
            <p:spPr>
              <a:xfrm>
                <a:off x="6301210" y="2985746"/>
                <a:ext cx="80770" cy="63926"/>
              </a:xfrm>
              <a:custGeom>
                <a:avLst/>
                <a:gdLst/>
                <a:ahLst/>
                <a:cxnLst/>
                <a:rect l="l" t="t" r="r" b="b"/>
                <a:pathLst>
                  <a:path w="3745" h="2964" extrusionOk="0">
                    <a:moveTo>
                      <a:pt x="3539" y="1"/>
                    </a:moveTo>
                    <a:cubicBezTo>
                      <a:pt x="3498" y="1"/>
                      <a:pt x="3456" y="1"/>
                      <a:pt x="3415" y="42"/>
                    </a:cubicBezTo>
                    <a:lnTo>
                      <a:pt x="3333" y="103"/>
                    </a:lnTo>
                    <a:lnTo>
                      <a:pt x="104" y="2634"/>
                    </a:lnTo>
                    <a:cubicBezTo>
                      <a:pt x="22" y="2695"/>
                      <a:pt x="0" y="2818"/>
                      <a:pt x="63" y="2901"/>
                    </a:cubicBezTo>
                    <a:cubicBezTo>
                      <a:pt x="104" y="2942"/>
                      <a:pt x="165" y="2963"/>
                      <a:pt x="206" y="2963"/>
                    </a:cubicBezTo>
                    <a:cubicBezTo>
                      <a:pt x="247" y="2963"/>
                      <a:pt x="288" y="2942"/>
                      <a:pt x="330" y="2922"/>
                    </a:cubicBezTo>
                    <a:lnTo>
                      <a:pt x="3415" y="514"/>
                    </a:lnTo>
                    <a:lnTo>
                      <a:pt x="3642" y="330"/>
                    </a:lnTo>
                    <a:cubicBezTo>
                      <a:pt x="3725" y="267"/>
                      <a:pt x="3745" y="144"/>
                      <a:pt x="3684" y="62"/>
                    </a:cubicBezTo>
                    <a:cubicBezTo>
                      <a:pt x="3642" y="20"/>
                      <a:pt x="3580" y="1"/>
                      <a:pt x="35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0" name="Google Shape;3400;p36"/>
              <p:cNvSpPr/>
              <p:nvPr/>
            </p:nvSpPr>
            <p:spPr>
              <a:xfrm>
                <a:off x="4197688" y="3077149"/>
                <a:ext cx="357632" cy="145969"/>
              </a:xfrm>
              <a:custGeom>
                <a:avLst/>
                <a:gdLst/>
                <a:ahLst/>
                <a:cxnLst/>
                <a:rect l="l" t="t" r="r" b="b"/>
                <a:pathLst>
                  <a:path w="16582" h="6768" extrusionOk="0">
                    <a:moveTo>
                      <a:pt x="185" y="1"/>
                    </a:moveTo>
                    <a:cubicBezTo>
                      <a:pt x="82" y="1"/>
                      <a:pt x="0" y="83"/>
                      <a:pt x="0" y="185"/>
                    </a:cubicBezTo>
                    <a:cubicBezTo>
                      <a:pt x="0" y="289"/>
                      <a:pt x="82" y="371"/>
                      <a:pt x="185" y="371"/>
                    </a:cubicBezTo>
                    <a:lnTo>
                      <a:pt x="4115" y="371"/>
                    </a:lnTo>
                    <a:lnTo>
                      <a:pt x="16293" y="6748"/>
                    </a:lnTo>
                    <a:cubicBezTo>
                      <a:pt x="16313" y="6768"/>
                      <a:pt x="16335" y="6768"/>
                      <a:pt x="16376" y="6768"/>
                    </a:cubicBezTo>
                    <a:cubicBezTo>
                      <a:pt x="16437" y="6768"/>
                      <a:pt x="16499" y="6727"/>
                      <a:pt x="16540" y="6666"/>
                    </a:cubicBezTo>
                    <a:cubicBezTo>
                      <a:pt x="16581" y="6584"/>
                      <a:pt x="16540" y="6460"/>
                      <a:pt x="16458" y="6419"/>
                    </a:cubicBezTo>
                    <a:lnTo>
                      <a:pt x="4238" y="20"/>
                    </a:lnTo>
                    <a:cubicBezTo>
                      <a:pt x="4217" y="1"/>
                      <a:pt x="4197" y="1"/>
                      <a:pt x="41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1" name="Google Shape;3401;p36"/>
              <p:cNvSpPr/>
              <p:nvPr/>
            </p:nvSpPr>
            <p:spPr>
              <a:xfrm>
                <a:off x="4625825" y="3528363"/>
                <a:ext cx="57693" cy="350105"/>
              </a:xfrm>
              <a:custGeom>
                <a:avLst/>
                <a:gdLst/>
                <a:ahLst/>
                <a:cxnLst/>
                <a:rect l="l" t="t" r="r" b="b"/>
                <a:pathLst>
                  <a:path w="2675" h="16233" extrusionOk="0">
                    <a:moveTo>
                      <a:pt x="2491" y="1"/>
                    </a:moveTo>
                    <a:cubicBezTo>
                      <a:pt x="2387" y="1"/>
                      <a:pt x="2305" y="83"/>
                      <a:pt x="2305" y="187"/>
                    </a:cubicBezTo>
                    <a:lnTo>
                      <a:pt x="2305" y="11974"/>
                    </a:lnTo>
                    <a:lnTo>
                      <a:pt x="63" y="15965"/>
                    </a:lnTo>
                    <a:cubicBezTo>
                      <a:pt x="1" y="16047"/>
                      <a:pt x="42" y="16170"/>
                      <a:pt x="124" y="16212"/>
                    </a:cubicBezTo>
                    <a:cubicBezTo>
                      <a:pt x="145" y="16233"/>
                      <a:pt x="187" y="16233"/>
                      <a:pt x="206" y="16233"/>
                    </a:cubicBezTo>
                    <a:cubicBezTo>
                      <a:pt x="269" y="16233"/>
                      <a:pt x="351" y="16192"/>
                      <a:pt x="371" y="16151"/>
                    </a:cubicBezTo>
                    <a:lnTo>
                      <a:pt x="2655" y="12097"/>
                    </a:lnTo>
                    <a:cubicBezTo>
                      <a:pt x="2675" y="12077"/>
                      <a:pt x="2675" y="12056"/>
                      <a:pt x="2675" y="12015"/>
                    </a:cubicBezTo>
                    <a:lnTo>
                      <a:pt x="2675" y="187"/>
                    </a:lnTo>
                    <a:cubicBezTo>
                      <a:pt x="2675" y="83"/>
                      <a:pt x="2593" y="1"/>
                      <a:pt x="24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2" name="Google Shape;3402;p36"/>
              <p:cNvSpPr/>
              <p:nvPr/>
            </p:nvSpPr>
            <p:spPr>
              <a:xfrm>
                <a:off x="6430766" y="1678087"/>
                <a:ext cx="91425" cy="102618"/>
              </a:xfrm>
              <a:custGeom>
                <a:avLst/>
                <a:gdLst/>
                <a:ahLst/>
                <a:cxnLst/>
                <a:rect l="l" t="t" r="r" b="b"/>
                <a:pathLst>
                  <a:path w="4239" h="4758" extrusionOk="0">
                    <a:moveTo>
                      <a:pt x="203" y="1"/>
                    </a:moveTo>
                    <a:cubicBezTo>
                      <a:pt x="191" y="1"/>
                      <a:pt x="178" y="2"/>
                      <a:pt x="165" y="5"/>
                    </a:cubicBezTo>
                    <a:cubicBezTo>
                      <a:pt x="63" y="26"/>
                      <a:pt x="0" y="108"/>
                      <a:pt x="0" y="210"/>
                    </a:cubicBezTo>
                    <a:cubicBezTo>
                      <a:pt x="762" y="4511"/>
                      <a:pt x="3374" y="4758"/>
                      <a:pt x="3950" y="4758"/>
                    </a:cubicBezTo>
                    <a:lnTo>
                      <a:pt x="4054" y="4758"/>
                    </a:lnTo>
                    <a:cubicBezTo>
                      <a:pt x="4156" y="4736"/>
                      <a:pt x="4238" y="4654"/>
                      <a:pt x="4219" y="4552"/>
                    </a:cubicBezTo>
                    <a:cubicBezTo>
                      <a:pt x="4219" y="4459"/>
                      <a:pt x="4153" y="4384"/>
                      <a:pt x="4065" y="4384"/>
                    </a:cubicBezTo>
                    <a:cubicBezTo>
                      <a:pt x="4055" y="4384"/>
                      <a:pt x="4044" y="4385"/>
                      <a:pt x="4033" y="4387"/>
                    </a:cubicBezTo>
                    <a:cubicBezTo>
                      <a:pt x="4021" y="4387"/>
                      <a:pt x="3988" y="4389"/>
                      <a:pt x="3936" y="4389"/>
                    </a:cubicBezTo>
                    <a:cubicBezTo>
                      <a:pt x="3420" y="4389"/>
                      <a:pt x="1081" y="4203"/>
                      <a:pt x="371" y="149"/>
                    </a:cubicBezTo>
                    <a:cubicBezTo>
                      <a:pt x="353" y="59"/>
                      <a:pt x="288" y="1"/>
                      <a:pt x="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3" name="Google Shape;3403;p36"/>
              <p:cNvSpPr/>
              <p:nvPr/>
            </p:nvSpPr>
            <p:spPr>
              <a:xfrm>
                <a:off x="6077167" y="1579243"/>
                <a:ext cx="77643" cy="66579"/>
              </a:xfrm>
              <a:custGeom>
                <a:avLst/>
                <a:gdLst/>
                <a:ahLst/>
                <a:cxnLst/>
                <a:rect l="l" t="t" r="r" b="b"/>
                <a:pathLst>
                  <a:path w="3600" h="3087" extrusionOk="0">
                    <a:moveTo>
                      <a:pt x="210" y="1"/>
                    </a:moveTo>
                    <a:cubicBezTo>
                      <a:pt x="179" y="1"/>
                      <a:pt x="150" y="8"/>
                      <a:pt x="124" y="21"/>
                    </a:cubicBezTo>
                    <a:cubicBezTo>
                      <a:pt x="41" y="62"/>
                      <a:pt x="0" y="185"/>
                      <a:pt x="61" y="267"/>
                    </a:cubicBezTo>
                    <a:cubicBezTo>
                      <a:pt x="1378" y="2716"/>
                      <a:pt x="3292" y="3065"/>
                      <a:pt x="3374" y="3087"/>
                    </a:cubicBezTo>
                    <a:lnTo>
                      <a:pt x="3415" y="3087"/>
                    </a:lnTo>
                    <a:cubicBezTo>
                      <a:pt x="3497" y="3087"/>
                      <a:pt x="3580" y="3024"/>
                      <a:pt x="3600" y="2922"/>
                    </a:cubicBezTo>
                    <a:cubicBezTo>
                      <a:pt x="3600" y="2818"/>
                      <a:pt x="3539" y="2736"/>
                      <a:pt x="3435" y="2716"/>
                    </a:cubicBezTo>
                    <a:cubicBezTo>
                      <a:pt x="3415" y="2716"/>
                      <a:pt x="1605" y="2366"/>
                      <a:pt x="371" y="103"/>
                    </a:cubicBezTo>
                    <a:cubicBezTo>
                      <a:pt x="342" y="33"/>
                      <a:pt x="275" y="1"/>
                      <a:pt x="2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4" name="Google Shape;3404;p36"/>
              <p:cNvSpPr/>
              <p:nvPr/>
            </p:nvSpPr>
            <p:spPr>
              <a:xfrm>
                <a:off x="5802504" y="1408580"/>
                <a:ext cx="76780" cy="69534"/>
              </a:xfrm>
              <a:custGeom>
                <a:avLst/>
                <a:gdLst/>
                <a:ahLst/>
                <a:cxnLst/>
                <a:rect l="l" t="t" r="r" b="b"/>
                <a:pathLst>
                  <a:path w="3560" h="3224" extrusionOk="0">
                    <a:moveTo>
                      <a:pt x="335" y="1"/>
                    </a:moveTo>
                    <a:cubicBezTo>
                      <a:pt x="267" y="1"/>
                      <a:pt x="197" y="52"/>
                      <a:pt x="165" y="116"/>
                    </a:cubicBezTo>
                    <a:cubicBezTo>
                      <a:pt x="0" y="590"/>
                      <a:pt x="22" y="1043"/>
                      <a:pt x="268" y="1454"/>
                    </a:cubicBezTo>
                    <a:cubicBezTo>
                      <a:pt x="968" y="2708"/>
                      <a:pt x="3231" y="3202"/>
                      <a:pt x="3333" y="3223"/>
                    </a:cubicBezTo>
                    <a:lnTo>
                      <a:pt x="3374" y="3223"/>
                    </a:lnTo>
                    <a:cubicBezTo>
                      <a:pt x="3456" y="3223"/>
                      <a:pt x="3519" y="3182"/>
                      <a:pt x="3539" y="3078"/>
                    </a:cubicBezTo>
                    <a:cubicBezTo>
                      <a:pt x="3560" y="2996"/>
                      <a:pt x="3497" y="2894"/>
                      <a:pt x="3395" y="2873"/>
                    </a:cubicBezTo>
                    <a:cubicBezTo>
                      <a:pt x="3374" y="2853"/>
                      <a:pt x="1193" y="2379"/>
                      <a:pt x="576" y="1289"/>
                    </a:cubicBezTo>
                    <a:cubicBezTo>
                      <a:pt x="412" y="960"/>
                      <a:pt x="392" y="610"/>
                      <a:pt x="515" y="239"/>
                    </a:cubicBezTo>
                    <a:cubicBezTo>
                      <a:pt x="556" y="157"/>
                      <a:pt x="494" y="34"/>
                      <a:pt x="392" y="14"/>
                    </a:cubicBezTo>
                    <a:cubicBezTo>
                      <a:pt x="374" y="5"/>
                      <a:pt x="354" y="1"/>
                      <a:pt x="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5" name="Google Shape;3405;p36"/>
              <p:cNvSpPr/>
              <p:nvPr/>
            </p:nvSpPr>
            <p:spPr>
              <a:xfrm>
                <a:off x="7008020" y="2703104"/>
                <a:ext cx="72790" cy="86982"/>
              </a:xfrm>
              <a:custGeom>
                <a:avLst/>
                <a:gdLst/>
                <a:ahLst/>
                <a:cxnLst/>
                <a:rect l="l" t="t" r="r" b="b"/>
                <a:pathLst>
                  <a:path w="3375" h="4033" extrusionOk="0">
                    <a:moveTo>
                      <a:pt x="185" y="0"/>
                    </a:moveTo>
                    <a:cubicBezTo>
                      <a:pt x="83" y="0"/>
                      <a:pt x="1" y="83"/>
                      <a:pt x="1" y="186"/>
                    </a:cubicBezTo>
                    <a:cubicBezTo>
                      <a:pt x="1" y="227"/>
                      <a:pt x="62" y="3456"/>
                      <a:pt x="3128" y="4033"/>
                    </a:cubicBezTo>
                    <a:lnTo>
                      <a:pt x="3169" y="4033"/>
                    </a:lnTo>
                    <a:cubicBezTo>
                      <a:pt x="3251" y="4033"/>
                      <a:pt x="3333" y="3972"/>
                      <a:pt x="3353" y="3889"/>
                    </a:cubicBezTo>
                    <a:cubicBezTo>
                      <a:pt x="3375" y="3786"/>
                      <a:pt x="3312" y="3684"/>
                      <a:pt x="3210" y="3662"/>
                    </a:cubicBezTo>
                    <a:cubicBezTo>
                      <a:pt x="432" y="3149"/>
                      <a:pt x="371" y="310"/>
                      <a:pt x="371" y="186"/>
                    </a:cubicBezTo>
                    <a:cubicBezTo>
                      <a:pt x="371" y="83"/>
                      <a:pt x="289" y="0"/>
                      <a:pt x="1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6" name="Google Shape;3406;p36"/>
              <p:cNvSpPr/>
              <p:nvPr/>
            </p:nvSpPr>
            <p:spPr>
              <a:xfrm>
                <a:off x="6981406" y="3041649"/>
                <a:ext cx="26636" cy="82970"/>
              </a:xfrm>
              <a:custGeom>
                <a:avLst/>
                <a:gdLst/>
                <a:ahLst/>
                <a:cxnLst/>
                <a:rect l="l" t="t" r="r" b="b"/>
                <a:pathLst>
                  <a:path w="1235" h="3847" extrusionOk="0">
                    <a:moveTo>
                      <a:pt x="226" y="1"/>
                    </a:moveTo>
                    <a:cubicBezTo>
                      <a:pt x="165" y="1"/>
                      <a:pt x="102" y="42"/>
                      <a:pt x="61" y="103"/>
                    </a:cubicBezTo>
                    <a:cubicBezTo>
                      <a:pt x="61" y="124"/>
                      <a:pt x="42" y="165"/>
                      <a:pt x="0" y="267"/>
                    </a:cubicBezTo>
                    <a:cubicBezTo>
                      <a:pt x="144" y="226"/>
                      <a:pt x="267" y="165"/>
                      <a:pt x="412" y="124"/>
                    </a:cubicBezTo>
                    <a:cubicBezTo>
                      <a:pt x="390" y="83"/>
                      <a:pt x="349" y="42"/>
                      <a:pt x="308" y="21"/>
                    </a:cubicBezTo>
                    <a:cubicBezTo>
                      <a:pt x="288" y="1"/>
                      <a:pt x="267" y="1"/>
                      <a:pt x="226" y="1"/>
                    </a:cubicBezTo>
                    <a:close/>
                    <a:moveTo>
                      <a:pt x="1194" y="3559"/>
                    </a:moveTo>
                    <a:cubicBezTo>
                      <a:pt x="1090" y="3641"/>
                      <a:pt x="988" y="3724"/>
                      <a:pt x="864" y="3786"/>
                    </a:cubicBezTo>
                    <a:cubicBezTo>
                      <a:pt x="906" y="3806"/>
                      <a:pt x="947" y="3827"/>
                      <a:pt x="966" y="3847"/>
                    </a:cubicBezTo>
                    <a:lnTo>
                      <a:pt x="1049" y="3847"/>
                    </a:lnTo>
                    <a:cubicBezTo>
                      <a:pt x="1111" y="3847"/>
                      <a:pt x="1194" y="3806"/>
                      <a:pt x="1213" y="3745"/>
                    </a:cubicBezTo>
                    <a:cubicBezTo>
                      <a:pt x="1235" y="3682"/>
                      <a:pt x="1235" y="3621"/>
                      <a:pt x="1194" y="3559"/>
                    </a:cubicBezTo>
                    <a:close/>
                  </a:path>
                </a:pathLst>
              </a:custGeom>
              <a:solidFill>
                <a:srgbClr val="D6D4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7" name="Google Shape;3407;p36"/>
              <p:cNvSpPr/>
              <p:nvPr/>
            </p:nvSpPr>
            <p:spPr>
              <a:xfrm>
                <a:off x="6981406" y="3044323"/>
                <a:ext cx="25752" cy="74084"/>
              </a:xfrm>
              <a:custGeom>
                <a:avLst/>
                <a:gdLst/>
                <a:ahLst/>
                <a:cxnLst/>
                <a:rect l="l" t="t" r="r" b="b"/>
                <a:pathLst>
                  <a:path w="1194" h="3435" extrusionOk="0">
                    <a:moveTo>
                      <a:pt x="1194" y="3435"/>
                    </a:moveTo>
                    <a:lnTo>
                      <a:pt x="1194" y="3435"/>
                    </a:lnTo>
                    <a:lnTo>
                      <a:pt x="1194" y="3435"/>
                    </a:lnTo>
                    <a:lnTo>
                      <a:pt x="1194" y="3435"/>
                    </a:lnTo>
                    <a:close/>
                    <a:moveTo>
                      <a:pt x="412" y="0"/>
                    </a:moveTo>
                    <a:cubicBezTo>
                      <a:pt x="267" y="41"/>
                      <a:pt x="144" y="102"/>
                      <a:pt x="0" y="143"/>
                    </a:cubicBezTo>
                    <a:lnTo>
                      <a:pt x="0" y="143"/>
                    </a:lnTo>
                    <a:cubicBezTo>
                      <a:pt x="144" y="102"/>
                      <a:pt x="267" y="41"/>
                      <a:pt x="412" y="0"/>
                    </a:cubicBezTo>
                    <a:close/>
                  </a:path>
                </a:pathLst>
              </a:custGeom>
              <a:solidFill>
                <a:srgbClr val="CEBF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8" name="Google Shape;3408;p36"/>
              <p:cNvSpPr/>
              <p:nvPr/>
            </p:nvSpPr>
            <p:spPr>
              <a:xfrm>
                <a:off x="6969867" y="3044323"/>
                <a:ext cx="37290" cy="79002"/>
              </a:xfrm>
              <a:custGeom>
                <a:avLst/>
                <a:gdLst/>
                <a:ahLst/>
                <a:cxnLst/>
                <a:rect l="l" t="t" r="r" b="b"/>
                <a:pathLst>
                  <a:path w="1729" h="3663" extrusionOk="0">
                    <a:moveTo>
                      <a:pt x="947" y="0"/>
                    </a:moveTo>
                    <a:cubicBezTo>
                      <a:pt x="802" y="41"/>
                      <a:pt x="679" y="102"/>
                      <a:pt x="535" y="143"/>
                    </a:cubicBezTo>
                    <a:cubicBezTo>
                      <a:pt x="371" y="555"/>
                      <a:pt x="1" y="1605"/>
                      <a:pt x="349" y="2530"/>
                    </a:cubicBezTo>
                    <a:cubicBezTo>
                      <a:pt x="535" y="3024"/>
                      <a:pt x="884" y="3415"/>
                      <a:pt x="1399" y="3662"/>
                    </a:cubicBezTo>
                    <a:cubicBezTo>
                      <a:pt x="1523" y="3600"/>
                      <a:pt x="1625" y="3517"/>
                      <a:pt x="1729" y="3435"/>
                    </a:cubicBezTo>
                    <a:cubicBezTo>
                      <a:pt x="1707" y="3415"/>
                      <a:pt x="1687" y="3394"/>
                      <a:pt x="1646" y="3374"/>
                    </a:cubicBezTo>
                    <a:cubicBezTo>
                      <a:pt x="1172" y="3168"/>
                      <a:pt x="843" y="2839"/>
                      <a:pt x="700" y="2406"/>
                    </a:cubicBezTo>
                    <a:cubicBezTo>
                      <a:pt x="330" y="1399"/>
                      <a:pt x="925" y="165"/>
                      <a:pt x="925" y="143"/>
                    </a:cubicBezTo>
                    <a:cubicBezTo>
                      <a:pt x="947" y="102"/>
                      <a:pt x="967" y="41"/>
                      <a:pt x="9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9" name="Google Shape;3409;p36"/>
              <p:cNvSpPr/>
              <p:nvPr/>
            </p:nvSpPr>
            <p:spPr>
              <a:xfrm>
                <a:off x="6946790" y="3381941"/>
                <a:ext cx="8023" cy="5349"/>
              </a:xfrm>
              <a:custGeom>
                <a:avLst/>
                <a:gdLst/>
                <a:ahLst/>
                <a:cxnLst/>
                <a:rect l="l" t="t" r="r" b="b"/>
                <a:pathLst>
                  <a:path w="372" h="248" extrusionOk="0">
                    <a:moveTo>
                      <a:pt x="185" y="1"/>
                    </a:moveTo>
                    <a:cubicBezTo>
                      <a:pt x="103" y="1"/>
                      <a:pt x="21" y="63"/>
                      <a:pt x="1" y="165"/>
                    </a:cubicBezTo>
                    <a:lnTo>
                      <a:pt x="1" y="248"/>
                    </a:lnTo>
                    <a:lnTo>
                      <a:pt x="371" y="124"/>
                    </a:lnTo>
                    <a:cubicBezTo>
                      <a:pt x="350" y="63"/>
                      <a:pt x="289" y="22"/>
                      <a:pt x="226" y="1"/>
                    </a:cubicBezTo>
                    <a:close/>
                  </a:path>
                </a:pathLst>
              </a:custGeom>
              <a:solidFill>
                <a:srgbClr val="D6D4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0" name="Google Shape;3410;p36"/>
              <p:cNvSpPr/>
              <p:nvPr/>
            </p:nvSpPr>
            <p:spPr>
              <a:xfrm>
                <a:off x="6945021" y="3384615"/>
                <a:ext cx="37722" cy="51050"/>
              </a:xfrm>
              <a:custGeom>
                <a:avLst/>
                <a:gdLst/>
                <a:ahLst/>
                <a:cxnLst/>
                <a:rect l="l" t="t" r="r" b="b"/>
                <a:pathLst>
                  <a:path w="1749" h="2367" extrusionOk="0">
                    <a:moveTo>
                      <a:pt x="453" y="0"/>
                    </a:moveTo>
                    <a:lnTo>
                      <a:pt x="83" y="124"/>
                    </a:lnTo>
                    <a:cubicBezTo>
                      <a:pt x="0" y="803"/>
                      <a:pt x="185" y="2058"/>
                      <a:pt x="1501" y="2367"/>
                    </a:cubicBezTo>
                    <a:lnTo>
                      <a:pt x="1543" y="2367"/>
                    </a:lnTo>
                    <a:cubicBezTo>
                      <a:pt x="1625" y="2367"/>
                      <a:pt x="1707" y="2304"/>
                      <a:pt x="1729" y="2222"/>
                    </a:cubicBezTo>
                    <a:cubicBezTo>
                      <a:pt x="1748" y="2120"/>
                      <a:pt x="1687" y="2016"/>
                      <a:pt x="1584" y="1997"/>
                    </a:cubicBezTo>
                    <a:cubicBezTo>
                      <a:pt x="206" y="1667"/>
                      <a:pt x="453" y="165"/>
                      <a:pt x="453" y="83"/>
                    </a:cubicBezTo>
                    <a:lnTo>
                      <a:pt x="4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1" name="Google Shape;3411;p36"/>
              <p:cNvSpPr/>
              <p:nvPr/>
            </p:nvSpPr>
            <p:spPr>
              <a:xfrm>
                <a:off x="7266248" y="1803588"/>
                <a:ext cx="54156" cy="49670"/>
              </a:xfrm>
              <a:custGeom>
                <a:avLst/>
                <a:gdLst/>
                <a:ahLst/>
                <a:cxnLst/>
                <a:rect l="l" t="t" r="r" b="b"/>
                <a:pathLst>
                  <a:path w="2511" h="2303" extrusionOk="0">
                    <a:moveTo>
                      <a:pt x="1151" y="0"/>
                    </a:moveTo>
                    <a:cubicBezTo>
                      <a:pt x="948" y="0"/>
                      <a:pt x="742" y="55"/>
                      <a:pt x="555" y="173"/>
                    </a:cubicBezTo>
                    <a:cubicBezTo>
                      <a:pt x="1" y="502"/>
                      <a:pt x="248" y="955"/>
                      <a:pt x="577" y="1509"/>
                    </a:cubicBezTo>
                    <a:cubicBezTo>
                      <a:pt x="827" y="1947"/>
                      <a:pt x="1054" y="2303"/>
                      <a:pt x="1392" y="2303"/>
                    </a:cubicBezTo>
                    <a:cubicBezTo>
                      <a:pt x="1499" y="2303"/>
                      <a:pt x="1616" y="2268"/>
                      <a:pt x="1749" y="2189"/>
                    </a:cubicBezTo>
                    <a:cubicBezTo>
                      <a:pt x="2305" y="1860"/>
                      <a:pt x="2511" y="1139"/>
                      <a:pt x="2181" y="584"/>
                    </a:cubicBezTo>
                    <a:cubicBezTo>
                      <a:pt x="1949" y="215"/>
                      <a:pt x="1553" y="0"/>
                      <a:pt x="11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2" name="Google Shape;3412;p36"/>
              <p:cNvSpPr/>
              <p:nvPr/>
            </p:nvSpPr>
            <p:spPr>
              <a:xfrm>
                <a:off x="7263120" y="1800871"/>
                <a:ext cx="51956" cy="47729"/>
              </a:xfrm>
              <a:custGeom>
                <a:avLst/>
                <a:gdLst/>
                <a:ahLst/>
                <a:cxnLst/>
                <a:rect l="l" t="t" r="r" b="b"/>
                <a:pathLst>
                  <a:path w="2409" h="2213" extrusionOk="0">
                    <a:moveTo>
                      <a:pt x="1109" y="1"/>
                    </a:moveTo>
                    <a:cubicBezTo>
                      <a:pt x="913" y="1"/>
                      <a:pt x="715" y="51"/>
                      <a:pt x="536" y="154"/>
                    </a:cubicBezTo>
                    <a:cubicBezTo>
                      <a:pt x="1" y="463"/>
                      <a:pt x="248" y="916"/>
                      <a:pt x="557" y="1451"/>
                    </a:cubicBezTo>
                    <a:cubicBezTo>
                      <a:pt x="810" y="1862"/>
                      <a:pt x="1026" y="2212"/>
                      <a:pt x="1356" y="2212"/>
                    </a:cubicBezTo>
                    <a:cubicBezTo>
                      <a:pt x="1455" y="2212"/>
                      <a:pt x="1564" y="2180"/>
                      <a:pt x="1688" y="2109"/>
                    </a:cubicBezTo>
                    <a:cubicBezTo>
                      <a:pt x="2223" y="1780"/>
                      <a:pt x="2409" y="1100"/>
                      <a:pt x="2080" y="565"/>
                    </a:cubicBezTo>
                    <a:cubicBezTo>
                      <a:pt x="1874" y="197"/>
                      <a:pt x="1496" y="1"/>
                      <a:pt x="1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3" name="Google Shape;3413;p36"/>
              <p:cNvSpPr/>
              <p:nvPr/>
            </p:nvSpPr>
            <p:spPr>
              <a:xfrm>
                <a:off x="7263120" y="1800828"/>
                <a:ext cx="44407" cy="47341"/>
              </a:xfrm>
              <a:custGeom>
                <a:avLst/>
                <a:gdLst/>
                <a:ahLst/>
                <a:cxnLst/>
                <a:rect l="l" t="t" r="r" b="b"/>
                <a:pathLst>
                  <a:path w="2059" h="2195" extrusionOk="0">
                    <a:moveTo>
                      <a:pt x="1113" y="0"/>
                    </a:moveTo>
                    <a:cubicBezTo>
                      <a:pt x="918" y="0"/>
                      <a:pt x="720" y="50"/>
                      <a:pt x="536" y="156"/>
                    </a:cubicBezTo>
                    <a:cubicBezTo>
                      <a:pt x="1" y="465"/>
                      <a:pt x="248" y="918"/>
                      <a:pt x="557" y="1453"/>
                    </a:cubicBezTo>
                    <a:cubicBezTo>
                      <a:pt x="797" y="1853"/>
                      <a:pt x="1017" y="2194"/>
                      <a:pt x="1332" y="2194"/>
                    </a:cubicBezTo>
                    <a:cubicBezTo>
                      <a:pt x="1341" y="2194"/>
                      <a:pt x="1350" y="2194"/>
                      <a:pt x="1359" y="2194"/>
                    </a:cubicBezTo>
                    <a:cubicBezTo>
                      <a:pt x="681" y="1659"/>
                      <a:pt x="516" y="1349"/>
                      <a:pt x="2058" y="507"/>
                    </a:cubicBezTo>
                    <a:cubicBezTo>
                      <a:pt x="1842" y="183"/>
                      <a:pt x="1484" y="0"/>
                      <a:pt x="11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4" name="Google Shape;3414;p36"/>
              <p:cNvSpPr/>
              <p:nvPr/>
            </p:nvSpPr>
            <p:spPr>
              <a:xfrm>
                <a:off x="7150905" y="1856148"/>
                <a:ext cx="54134" cy="49842"/>
              </a:xfrm>
              <a:custGeom>
                <a:avLst/>
                <a:gdLst/>
                <a:ahLst/>
                <a:cxnLst/>
                <a:rect l="l" t="t" r="r" b="b"/>
                <a:pathLst>
                  <a:path w="2510" h="2311" extrusionOk="0">
                    <a:moveTo>
                      <a:pt x="1170" y="0"/>
                    </a:moveTo>
                    <a:cubicBezTo>
                      <a:pt x="968" y="0"/>
                      <a:pt x="762" y="53"/>
                      <a:pt x="576" y="163"/>
                    </a:cubicBezTo>
                    <a:cubicBezTo>
                      <a:pt x="0" y="493"/>
                      <a:pt x="267" y="965"/>
                      <a:pt x="596" y="1521"/>
                    </a:cubicBezTo>
                    <a:cubicBezTo>
                      <a:pt x="848" y="1946"/>
                      <a:pt x="1064" y="2311"/>
                      <a:pt x="1410" y="2311"/>
                    </a:cubicBezTo>
                    <a:cubicBezTo>
                      <a:pt x="1516" y="2311"/>
                      <a:pt x="1634" y="2276"/>
                      <a:pt x="1769" y="2199"/>
                    </a:cubicBezTo>
                    <a:cubicBezTo>
                      <a:pt x="2324" y="1870"/>
                      <a:pt x="2510" y="1151"/>
                      <a:pt x="2181" y="575"/>
                    </a:cubicBezTo>
                    <a:cubicBezTo>
                      <a:pt x="1962" y="206"/>
                      <a:pt x="1571" y="0"/>
                      <a:pt x="11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5" name="Google Shape;3415;p36"/>
              <p:cNvSpPr/>
              <p:nvPr/>
            </p:nvSpPr>
            <p:spPr>
              <a:xfrm>
                <a:off x="7148230" y="1853323"/>
                <a:ext cx="51482" cy="47880"/>
              </a:xfrm>
              <a:custGeom>
                <a:avLst/>
                <a:gdLst/>
                <a:ahLst/>
                <a:cxnLst/>
                <a:rect l="l" t="t" r="r" b="b"/>
                <a:pathLst>
                  <a:path w="2387" h="2220" extrusionOk="0">
                    <a:moveTo>
                      <a:pt x="1096" y="1"/>
                    </a:moveTo>
                    <a:cubicBezTo>
                      <a:pt x="904" y="1"/>
                      <a:pt x="711" y="49"/>
                      <a:pt x="535" y="150"/>
                    </a:cubicBezTo>
                    <a:cubicBezTo>
                      <a:pt x="1" y="479"/>
                      <a:pt x="247" y="912"/>
                      <a:pt x="555" y="1466"/>
                    </a:cubicBezTo>
                    <a:cubicBezTo>
                      <a:pt x="790" y="1872"/>
                      <a:pt x="1000" y="2219"/>
                      <a:pt x="1322" y="2219"/>
                    </a:cubicBezTo>
                    <a:cubicBezTo>
                      <a:pt x="1424" y="2219"/>
                      <a:pt x="1537" y="2184"/>
                      <a:pt x="1666" y="2105"/>
                    </a:cubicBezTo>
                    <a:cubicBezTo>
                      <a:pt x="2222" y="1795"/>
                      <a:pt x="2387" y="1096"/>
                      <a:pt x="2078" y="561"/>
                    </a:cubicBezTo>
                    <a:cubicBezTo>
                      <a:pt x="1871" y="202"/>
                      <a:pt x="1487" y="1"/>
                      <a:pt x="10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6" name="Google Shape;3416;p36"/>
              <p:cNvSpPr/>
              <p:nvPr/>
            </p:nvSpPr>
            <p:spPr>
              <a:xfrm>
                <a:off x="7148230" y="1853474"/>
                <a:ext cx="43933" cy="47449"/>
              </a:xfrm>
              <a:custGeom>
                <a:avLst/>
                <a:gdLst/>
                <a:ahLst/>
                <a:cxnLst/>
                <a:rect l="l" t="t" r="r" b="b"/>
                <a:pathLst>
                  <a:path w="2037" h="2200" extrusionOk="0">
                    <a:moveTo>
                      <a:pt x="1080" y="1"/>
                    </a:moveTo>
                    <a:cubicBezTo>
                      <a:pt x="894" y="1"/>
                      <a:pt x="707" y="47"/>
                      <a:pt x="535" y="143"/>
                    </a:cubicBezTo>
                    <a:cubicBezTo>
                      <a:pt x="1" y="472"/>
                      <a:pt x="247" y="905"/>
                      <a:pt x="555" y="1459"/>
                    </a:cubicBezTo>
                    <a:cubicBezTo>
                      <a:pt x="802" y="1871"/>
                      <a:pt x="1008" y="2200"/>
                      <a:pt x="1358" y="2200"/>
                    </a:cubicBezTo>
                    <a:cubicBezTo>
                      <a:pt x="659" y="1645"/>
                      <a:pt x="514" y="1336"/>
                      <a:pt x="2036" y="513"/>
                    </a:cubicBezTo>
                    <a:cubicBezTo>
                      <a:pt x="1817" y="184"/>
                      <a:pt x="1451" y="1"/>
                      <a:pt x="10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7" name="Google Shape;3417;p36"/>
              <p:cNvSpPr/>
              <p:nvPr/>
            </p:nvSpPr>
            <p:spPr>
              <a:xfrm>
                <a:off x="7019559" y="1918263"/>
                <a:ext cx="54156" cy="49842"/>
              </a:xfrm>
              <a:custGeom>
                <a:avLst/>
                <a:gdLst/>
                <a:ahLst/>
                <a:cxnLst/>
                <a:rect l="l" t="t" r="r" b="b"/>
                <a:pathLst>
                  <a:path w="2511" h="2311" extrusionOk="0">
                    <a:moveTo>
                      <a:pt x="1165" y="0"/>
                    </a:moveTo>
                    <a:cubicBezTo>
                      <a:pt x="959" y="0"/>
                      <a:pt x="749" y="53"/>
                      <a:pt x="555" y="164"/>
                    </a:cubicBezTo>
                    <a:cubicBezTo>
                      <a:pt x="1" y="493"/>
                      <a:pt x="267" y="945"/>
                      <a:pt x="596" y="1500"/>
                    </a:cubicBezTo>
                    <a:cubicBezTo>
                      <a:pt x="849" y="1941"/>
                      <a:pt x="1065" y="2310"/>
                      <a:pt x="1412" y="2310"/>
                    </a:cubicBezTo>
                    <a:cubicBezTo>
                      <a:pt x="1518" y="2310"/>
                      <a:pt x="1635" y="2276"/>
                      <a:pt x="1770" y="2199"/>
                    </a:cubicBezTo>
                    <a:cubicBezTo>
                      <a:pt x="2324" y="1850"/>
                      <a:pt x="2510" y="1130"/>
                      <a:pt x="2181" y="575"/>
                    </a:cubicBezTo>
                    <a:cubicBezTo>
                      <a:pt x="1963" y="206"/>
                      <a:pt x="1572" y="0"/>
                      <a:pt x="11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8" name="Google Shape;3418;p36"/>
              <p:cNvSpPr/>
              <p:nvPr/>
            </p:nvSpPr>
            <p:spPr>
              <a:xfrm>
                <a:off x="7016906" y="1915351"/>
                <a:ext cx="51482" cy="47707"/>
              </a:xfrm>
              <a:custGeom>
                <a:avLst/>
                <a:gdLst/>
                <a:ahLst/>
                <a:cxnLst/>
                <a:rect l="l" t="t" r="r" b="b"/>
                <a:pathLst>
                  <a:path w="2387" h="2212" extrusionOk="0">
                    <a:moveTo>
                      <a:pt x="1103" y="0"/>
                    </a:moveTo>
                    <a:cubicBezTo>
                      <a:pt x="910" y="0"/>
                      <a:pt x="715" y="50"/>
                      <a:pt x="535" y="154"/>
                    </a:cubicBezTo>
                    <a:cubicBezTo>
                      <a:pt x="0" y="463"/>
                      <a:pt x="226" y="916"/>
                      <a:pt x="555" y="1451"/>
                    </a:cubicBezTo>
                    <a:cubicBezTo>
                      <a:pt x="793" y="1862"/>
                      <a:pt x="1005" y="2212"/>
                      <a:pt x="1334" y="2212"/>
                    </a:cubicBezTo>
                    <a:cubicBezTo>
                      <a:pt x="1433" y="2212"/>
                      <a:pt x="1542" y="2180"/>
                      <a:pt x="1666" y="2109"/>
                    </a:cubicBezTo>
                    <a:cubicBezTo>
                      <a:pt x="2201" y="1780"/>
                      <a:pt x="2387" y="1100"/>
                      <a:pt x="2077" y="565"/>
                    </a:cubicBezTo>
                    <a:cubicBezTo>
                      <a:pt x="1858" y="197"/>
                      <a:pt x="1486" y="0"/>
                      <a:pt x="11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9" name="Google Shape;3419;p36"/>
              <p:cNvSpPr/>
              <p:nvPr/>
            </p:nvSpPr>
            <p:spPr>
              <a:xfrm>
                <a:off x="7016906" y="1915308"/>
                <a:ext cx="43933" cy="47319"/>
              </a:xfrm>
              <a:custGeom>
                <a:avLst/>
                <a:gdLst/>
                <a:ahLst/>
                <a:cxnLst/>
                <a:rect l="l" t="t" r="r" b="b"/>
                <a:pathLst>
                  <a:path w="2037" h="2194" extrusionOk="0">
                    <a:moveTo>
                      <a:pt x="1092" y="1"/>
                    </a:moveTo>
                    <a:cubicBezTo>
                      <a:pt x="902" y="1"/>
                      <a:pt x="710" y="51"/>
                      <a:pt x="535" y="156"/>
                    </a:cubicBezTo>
                    <a:cubicBezTo>
                      <a:pt x="0" y="465"/>
                      <a:pt x="226" y="918"/>
                      <a:pt x="555" y="1453"/>
                    </a:cubicBezTo>
                    <a:cubicBezTo>
                      <a:pt x="795" y="1853"/>
                      <a:pt x="996" y="2194"/>
                      <a:pt x="1330" y="2194"/>
                    </a:cubicBezTo>
                    <a:cubicBezTo>
                      <a:pt x="1339" y="2194"/>
                      <a:pt x="1348" y="2194"/>
                      <a:pt x="1358" y="2193"/>
                    </a:cubicBezTo>
                    <a:cubicBezTo>
                      <a:pt x="659" y="1658"/>
                      <a:pt x="494" y="1349"/>
                      <a:pt x="2036" y="526"/>
                    </a:cubicBezTo>
                    <a:cubicBezTo>
                      <a:pt x="1819" y="188"/>
                      <a:pt x="1459" y="1"/>
                      <a:pt x="10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0" name="Google Shape;3420;p36"/>
              <p:cNvSpPr/>
              <p:nvPr/>
            </p:nvSpPr>
            <p:spPr>
              <a:xfrm>
                <a:off x="7376716" y="1754522"/>
                <a:ext cx="54156" cy="49886"/>
              </a:xfrm>
              <a:custGeom>
                <a:avLst/>
                <a:gdLst/>
                <a:ahLst/>
                <a:cxnLst/>
                <a:rect l="l" t="t" r="r" b="b"/>
                <a:pathLst>
                  <a:path w="2511" h="2313" extrusionOk="0">
                    <a:moveTo>
                      <a:pt x="1165" y="1"/>
                    </a:moveTo>
                    <a:cubicBezTo>
                      <a:pt x="959" y="1"/>
                      <a:pt x="750" y="53"/>
                      <a:pt x="557" y="164"/>
                    </a:cubicBezTo>
                    <a:cubicBezTo>
                      <a:pt x="0" y="493"/>
                      <a:pt x="247" y="945"/>
                      <a:pt x="576" y="1521"/>
                    </a:cubicBezTo>
                    <a:cubicBezTo>
                      <a:pt x="829" y="1947"/>
                      <a:pt x="1056" y="2312"/>
                      <a:pt x="1399" y="2312"/>
                    </a:cubicBezTo>
                    <a:cubicBezTo>
                      <a:pt x="1504" y="2312"/>
                      <a:pt x="1620" y="2278"/>
                      <a:pt x="1750" y="2201"/>
                    </a:cubicBezTo>
                    <a:cubicBezTo>
                      <a:pt x="2326" y="1872"/>
                      <a:pt x="2510" y="1131"/>
                      <a:pt x="2181" y="575"/>
                    </a:cubicBezTo>
                    <a:cubicBezTo>
                      <a:pt x="1962" y="206"/>
                      <a:pt x="1571" y="1"/>
                      <a:pt x="11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1" name="Google Shape;3421;p36"/>
              <p:cNvSpPr/>
              <p:nvPr/>
            </p:nvSpPr>
            <p:spPr>
              <a:xfrm>
                <a:off x="7373632" y="1751718"/>
                <a:ext cx="51913" cy="47621"/>
              </a:xfrm>
              <a:custGeom>
                <a:avLst/>
                <a:gdLst/>
                <a:ahLst/>
                <a:cxnLst/>
                <a:rect l="l" t="t" r="r" b="b"/>
                <a:pathLst>
                  <a:path w="2407" h="2208" extrusionOk="0">
                    <a:moveTo>
                      <a:pt x="1111" y="1"/>
                    </a:moveTo>
                    <a:cubicBezTo>
                      <a:pt x="922" y="1"/>
                      <a:pt x="730" y="49"/>
                      <a:pt x="555" y="150"/>
                    </a:cubicBezTo>
                    <a:cubicBezTo>
                      <a:pt x="0" y="480"/>
                      <a:pt x="247" y="911"/>
                      <a:pt x="576" y="1446"/>
                    </a:cubicBezTo>
                    <a:cubicBezTo>
                      <a:pt x="813" y="1857"/>
                      <a:pt x="1026" y="2207"/>
                      <a:pt x="1355" y="2207"/>
                    </a:cubicBezTo>
                    <a:cubicBezTo>
                      <a:pt x="1454" y="2207"/>
                      <a:pt x="1563" y="2176"/>
                      <a:pt x="1687" y="2104"/>
                    </a:cubicBezTo>
                    <a:cubicBezTo>
                      <a:pt x="2222" y="1796"/>
                      <a:pt x="2406" y="1097"/>
                      <a:pt x="2099" y="562"/>
                    </a:cubicBezTo>
                    <a:cubicBezTo>
                      <a:pt x="1878" y="202"/>
                      <a:pt x="1498" y="1"/>
                      <a:pt x="11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2" name="Google Shape;3422;p36"/>
              <p:cNvSpPr/>
              <p:nvPr/>
            </p:nvSpPr>
            <p:spPr>
              <a:xfrm>
                <a:off x="7373632" y="1751589"/>
                <a:ext cx="44386" cy="47750"/>
              </a:xfrm>
              <a:custGeom>
                <a:avLst/>
                <a:gdLst/>
                <a:ahLst/>
                <a:cxnLst/>
                <a:rect l="l" t="t" r="r" b="b"/>
                <a:pathLst>
                  <a:path w="2058" h="2214" extrusionOk="0">
                    <a:moveTo>
                      <a:pt x="1114" y="0"/>
                    </a:moveTo>
                    <a:cubicBezTo>
                      <a:pt x="924" y="0"/>
                      <a:pt x="731" y="51"/>
                      <a:pt x="555" y="156"/>
                    </a:cubicBezTo>
                    <a:cubicBezTo>
                      <a:pt x="0" y="486"/>
                      <a:pt x="247" y="917"/>
                      <a:pt x="576" y="1452"/>
                    </a:cubicBezTo>
                    <a:cubicBezTo>
                      <a:pt x="823" y="1884"/>
                      <a:pt x="1029" y="2214"/>
                      <a:pt x="1358" y="2214"/>
                    </a:cubicBezTo>
                    <a:cubicBezTo>
                      <a:pt x="678" y="1657"/>
                      <a:pt x="514" y="1350"/>
                      <a:pt x="2058" y="527"/>
                    </a:cubicBezTo>
                    <a:cubicBezTo>
                      <a:pt x="1841" y="187"/>
                      <a:pt x="1481" y="0"/>
                      <a:pt x="11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3" name="Google Shape;3423;p36"/>
              <p:cNvSpPr/>
              <p:nvPr/>
            </p:nvSpPr>
            <p:spPr>
              <a:xfrm>
                <a:off x="6771511" y="2039947"/>
                <a:ext cx="54630" cy="49799"/>
              </a:xfrm>
              <a:custGeom>
                <a:avLst/>
                <a:gdLst/>
                <a:ahLst/>
                <a:cxnLst/>
                <a:rect l="l" t="t" r="r" b="b"/>
                <a:pathLst>
                  <a:path w="2533" h="2309" extrusionOk="0">
                    <a:moveTo>
                      <a:pt x="1173" y="1"/>
                    </a:moveTo>
                    <a:cubicBezTo>
                      <a:pt x="962" y="1"/>
                      <a:pt x="749" y="58"/>
                      <a:pt x="557" y="178"/>
                    </a:cubicBezTo>
                    <a:cubicBezTo>
                      <a:pt x="1" y="529"/>
                      <a:pt x="269" y="981"/>
                      <a:pt x="618" y="1536"/>
                    </a:cubicBezTo>
                    <a:cubicBezTo>
                      <a:pt x="884" y="1958"/>
                      <a:pt x="1114" y="2309"/>
                      <a:pt x="1453" y="2309"/>
                    </a:cubicBezTo>
                    <a:cubicBezTo>
                      <a:pt x="1560" y="2309"/>
                      <a:pt x="1678" y="2273"/>
                      <a:pt x="1811" y="2194"/>
                    </a:cubicBezTo>
                    <a:cubicBezTo>
                      <a:pt x="2368" y="1845"/>
                      <a:pt x="2532" y="1124"/>
                      <a:pt x="2182" y="570"/>
                    </a:cubicBezTo>
                    <a:cubicBezTo>
                      <a:pt x="1966" y="205"/>
                      <a:pt x="1574" y="1"/>
                      <a:pt x="1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4" name="Google Shape;3424;p36"/>
              <p:cNvSpPr/>
              <p:nvPr/>
            </p:nvSpPr>
            <p:spPr>
              <a:xfrm>
                <a:off x="6768858" y="2037466"/>
                <a:ext cx="51956" cy="47492"/>
              </a:xfrm>
              <a:custGeom>
                <a:avLst/>
                <a:gdLst/>
                <a:ahLst/>
                <a:cxnLst/>
                <a:rect l="l" t="t" r="r" b="b"/>
                <a:pathLst>
                  <a:path w="2409" h="2202" extrusionOk="0">
                    <a:moveTo>
                      <a:pt x="1112" y="0"/>
                    </a:moveTo>
                    <a:cubicBezTo>
                      <a:pt x="908" y="0"/>
                      <a:pt x="702" y="55"/>
                      <a:pt x="516" y="170"/>
                    </a:cubicBezTo>
                    <a:cubicBezTo>
                      <a:pt x="0" y="499"/>
                      <a:pt x="247" y="932"/>
                      <a:pt x="577" y="1466"/>
                    </a:cubicBezTo>
                    <a:cubicBezTo>
                      <a:pt x="824" y="1869"/>
                      <a:pt x="1048" y="2201"/>
                      <a:pt x="1364" y="2201"/>
                    </a:cubicBezTo>
                    <a:cubicBezTo>
                      <a:pt x="1467" y="2201"/>
                      <a:pt x="1581" y="2165"/>
                      <a:pt x="1709" y="2084"/>
                    </a:cubicBezTo>
                    <a:cubicBezTo>
                      <a:pt x="2244" y="1754"/>
                      <a:pt x="2408" y="1055"/>
                      <a:pt x="2079" y="540"/>
                    </a:cubicBezTo>
                    <a:cubicBezTo>
                      <a:pt x="1865" y="191"/>
                      <a:pt x="1493" y="0"/>
                      <a:pt x="11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5" name="Google Shape;3425;p36"/>
              <p:cNvSpPr/>
              <p:nvPr/>
            </p:nvSpPr>
            <p:spPr>
              <a:xfrm>
                <a:off x="6768858" y="2037423"/>
                <a:ext cx="43955" cy="47211"/>
              </a:xfrm>
              <a:custGeom>
                <a:avLst/>
                <a:gdLst/>
                <a:ahLst/>
                <a:cxnLst/>
                <a:rect l="l" t="t" r="r" b="b"/>
                <a:pathLst>
                  <a:path w="2038" h="2189" extrusionOk="0">
                    <a:moveTo>
                      <a:pt x="1101" y="0"/>
                    </a:moveTo>
                    <a:cubicBezTo>
                      <a:pt x="900" y="0"/>
                      <a:pt x="698" y="55"/>
                      <a:pt x="516" y="172"/>
                    </a:cubicBezTo>
                    <a:cubicBezTo>
                      <a:pt x="0" y="501"/>
                      <a:pt x="247" y="934"/>
                      <a:pt x="577" y="1468"/>
                    </a:cubicBezTo>
                    <a:cubicBezTo>
                      <a:pt x="816" y="1867"/>
                      <a:pt x="1055" y="2189"/>
                      <a:pt x="1369" y="2189"/>
                    </a:cubicBezTo>
                    <a:cubicBezTo>
                      <a:pt x="1379" y="2189"/>
                      <a:pt x="1389" y="2188"/>
                      <a:pt x="1399" y="2188"/>
                    </a:cubicBezTo>
                    <a:cubicBezTo>
                      <a:pt x="700" y="1653"/>
                      <a:pt x="535" y="1365"/>
                      <a:pt x="2038" y="501"/>
                    </a:cubicBezTo>
                    <a:cubicBezTo>
                      <a:pt x="1825" y="182"/>
                      <a:pt x="1467" y="0"/>
                      <a:pt x="1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6" name="Google Shape;3426;p36"/>
              <p:cNvSpPr/>
              <p:nvPr/>
            </p:nvSpPr>
            <p:spPr>
              <a:xfrm>
                <a:off x="6657936" y="2095418"/>
                <a:ext cx="54609" cy="49799"/>
              </a:xfrm>
              <a:custGeom>
                <a:avLst/>
                <a:gdLst/>
                <a:ahLst/>
                <a:cxnLst/>
                <a:rect l="l" t="t" r="r" b="b"/>
                <a:pathLst>
                  <a:path w="2532" h="2309" extrusionOk="0">
                    <a:moveTo>
                      <a:pt x="1169" y="0"/>
                    </a:moveTo>
                    <a:cubicBezTo>
                      <a:pt x="960" y="0"/>
                      <a:pt x="748" y="57"/>
                      <a:pt x="557" y="178"/>
                    </a:cubicBezTo>
                    <a:cubicBezTo>
                      <a:pt x="0" y="527"/>
                      <a:pt x="269" y="980"/>
                      <a:pt x="618" y="1536"/>
                    </a:cubicBezTo>
                    <a:cubicBezTo>
                      <a:pt x="868" y="1958"/>
                      <a:pt x="1106" y="2309"/>
                      <a:pt x="1450" y="2309"/>
                    </a:cubicBezTo>
                    <a:cubicBezTo>
                      <a:pt x="1558" y="2309"/>
                      <a:pt x="1678" y="2274"/>
                      <a:pt x="1811" y="2194"/>
                    </a:cubicBezTo>
                    <a:cubicBezTo>
                      <a:pt x="2346" y="1844"/>
                      <a:pt x="2532" y="1103"/>
                      <a:pt x="2181" y="568"/>
                    </a:cubicBezTo>
                    <a:cubicBezTo>
                      <a:pt x="1953" y="205"/>
                      <a:pt x="1565" y="0"/>
                      <a:pt x="11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7" name="Google Shape;3427;p36"/>
              <p:cNvSpPr/>
              <p:nvPr/>
            </p:nvSpPr>
            <p:spPr>
              <a:xfrm>
                <a:off x="6654852" y="2092916"/>
                <a:ext cx="52366" cy="47470"/>
              </a:xfrm>
              <a:custGeom>
                <a:avLst/>
                <a:gdLst/>
                <a:ahLst/>
                <a:cxnLst/>
                <a:rect l="l" t="t" r="r" b="b"/>
                <a:pathLst>
                  <a:path w="2428" h="2201" extrusionOk="0">
                    <a:moveTo>
                      <a:pt x="1137" y="1"/>
                    </a:moveTo>
                    <a:cubicBezTo>
                      <a:pt x="931" y="1"/>
                      <a:pt x="723" y="55"/>
                      <a:pt x="535" y="171"/>
                    </a:cubicBezTo>
                    <a:cubicBezTo>
                      <a:pt x="0" y="500"/>
                      <a:pt x="267" y="931"/>
                      <a:pt x="596" y="1466"/>
                    </a:cubicBezTo>
                    <a:cubicBezTo>
                      <a:pt x="844" y="1869"/>
                      <a:pt x="1057" y="2201"/>
                      <a:pt x="1375" y="2201"/>
                    </a:cubicBezTo>
                    <a:cubicBezTo>
                      <a:pt x="1480" y="2201"/>
                      <a:pt x="1596" y="2165"/>
                      <a:pt x="1728" y="2083"/>
                    </a:cubicBezTo>
                    <a:cubicBezTo>
                      <a:pt x="2263" y="1754"/>
                      <a:pt x="2428" y="1055"/>
                      <a:pt x="2099" y="520"/>
                    </a:cubicBezTo>
                    <a:cubicBezTo>
                      <a:pt x="1885" y="187"/>
                      <a:pt x="1516" y="1"/>
                      <a:pt x="11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8" name="Google Shape;3428;p36"/>
              <p:cNvSpPr/>
              <p:nvPr/>
            </p:nvSpPr>
            <p:spPr>
              <a:xfrm>
                <a:off x="6654852" y="2092873"/>
                <a:ext cx="44386" cy="47233"/>
              </a:xfrm>
              <a:custGeom>
                <a:avLst/>
                <a:gdLst/>
                <a:ahLst/>
                <a:cxnLst/>
                <a:rect l="l" t="t" r="r" b="b"/>
                <a:pathLst>
                  <a:path w="2058" h="2190" extrusionOk="0">
                    <a:moveTo>
                      <a:pt x="1121" y="1"/>
                    </a:moveTo>
                    <a:cubicBezTo>
                      <a:pt x="921" y="1"/>
                      <a:pt x="719" y="55"/>
                      <a:pt x="535" y="173"/>
                    </a:cubicBezTo>
                    <a:cubicBezTo>
                      <a:pt x="0" y="502"/>
                      <a:pt x="267" y="933"/>
                      <a:pt x="596" y="1468"/>
                    </a:cubicBezTo>
                    <a:cubicBezTo>
                      <a:pt x="836" y="1868"/>
                      <a:pt x="1057" y="2190"/>
                      <a:pt x="1371" y="2190"/>
                    </a:cubicBezTo>
                    <a:cubicBezTo>
                      <a:pt x="1380" y="2190"/>
                      <a:pt x="1390" y="2190"/>
                      <a:pt x="1399" y="2189"/>
                    </a:cubicBezTo>
                    <a:cubicBezTo>
                      <a:pt x="700" y="1654"/>
                      <a:pt x="535" y="1366"/>
                      <a:pt x="2057" y="481"/>
                    </a:cubicBezTo>
                    <a:cubicBezTo>
                      <a:pt x="1832" y="177"/>
                      <a:pt x="1480" y="1"/>
                      <a:pt x="11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9" name="Google Shape;3429;p36"/>
              <p:cNvSpPr/>
              <p:nvPr/>
            </p:nvSpPr>
            <p:spPr>
              <a:xfrm>
                <a:off x="6527949" y="2160509"/>
                <a:ext cx="54587" cy="49735"/>
              </a:xfrm>
              <a:custGeom>
                <a:avLst/>
                <a:gdLst/>
                <a:ahLst/>
                <a:cxnLst/>
                <a:rect l="l" t="t" r="r" b="b"/>
                <a:pathLst>
                  <a:path w="2531" h="2306" extrusionOk="0">
                    <a:moveTo>
                      <a:pt x="1190" y="1"/>
                    </a:moveTo>
                    <a:cubicBezTo>
                      <a:pt x="973" y="1"/>
                      <a:pt x="753" y="60"/>
                      <a:pt x="555" y="184"/>
                    </a:cubicBezTo>
                    <a:cubicBezTo>
                      <a:pt x="1" y="534"/>
                      <a:pt x="267" y="987"/>
                      <a:pt x="618" y="1541"/>
                    </a:cubicBezTo>
                    <a:cubicBezTo>
                      <a:pt x="879" y="1959"/>
                      <a:pt x="1107" y="2306"/>
                      <a:pt x="1439" y="2306"/>
                    </a:cubicBezTo>
                    <a:cubicBezTo>
                      <a:pt x="1550" y="2306"/>
                      <a:pt x="1672" y="2267"/>
                      <a:pt x="1811" y="2180"/>
                    </a:cubicBezTo>
                    <a:cubicBezTo>
                      <a:pt x="2366" y="1851"/>
                      <a:pt x="2530" y="1110"/>
                      <a:pt x="2181" y="554"/>
                    </a:cubicBezTo>
                    <a:cubicBezTo>
                      <a:pt x="1969" y="196"/>
                      <a:pt x="1585" y="1"/>
                      <a:pt x="11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0" name="Google Shape;3430;p36"/>
              <p:cNvSpPr/>
              <p:nvPr/>
            </p:nvSpPr>
            <p:spPr>
              <a:xfrm>
                <a:off x="6525296" y="2158115"/>
                <a:ext cx="51913" cy="47470"/>
              </a:xfrm>
              <a:custGeom>
                <a:avLst/>
                <a:gdLst/>
                <a:ahLst/>
                <a:cxnLst/>
                <a:rect l="l" t="t" r="r" b="b"/>
                <a:pathLst>
                  <a:path w="2407" h="2201" extrusionOk="0">
                    <a:moveTo>
                      <a:pt x="1115" y="1"/>
                    </a:moveTo>
                    <a:cubicBezTo>
                      <a:pt x="910" y="1"/>
                      <a:pt x="702" y="56"/>
                      <a:pt x="514" y="171"/>
                    </a:cubicBezTo>
                    <a:cubicBezTo>
                      <a:pt x="0" y="500"/>
                      <a:pt x="247" y="933"/>
                      <a:pt x="576" y="1468"/>
                    </a:cubicBezTo>
                    <a:cubicBezTo>
                      <a:pt x="826" y="1857"/>
                      <a:pt x="1051" y="2200"/>
                      <a:pt x="1370" y="2200"/>
                    </a:cubicBezTo>
                    <a:cubicBezTo>
                      <a:pt x="1471" y="2200"/>
                      <a:pt x="1582" y="2165"/>
                      <a:pt x="1707" y="2085"/>
                    </a:cubicBezTo>
                    <a:cubicBezTo>
                      <a:pt x="2242" y="1756"/>
                      <a:pt x="2406" y="1057"/>
                      <a:pt x="2077" y="522"/>
                    </a:cubicBezTo>
                    <a:cubicBezTo>
                      <a:pt x="1864" y="188"/>
                      <a:pt x="1494" y="1"/>
                      <a:pt x="11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1" name="Google Shape;3431;p36"/>
              <p:cNvSpPr/>
              <p:nvPr/>
            </p:nvSpPr>
            <p:spPr>
              <a:xfrm>
                <a:off x="6525296" y="2157985"/>
                <a:ext cx="43911" cy="47341"/>
              </a:xfrm>
              <a:custGeom>
                <a:avLst/>
                <a:gdLst/>
                <a:ahLst/>
                <a:cxnLst/>
                <a:rect l="l" t="t" r="r" b="b"/>
                <a:pathLst>
                  <a:path w="2036" h="2195" extrusionOk="0">
                    <a:moveTo>
                      <a:pt x="1118" y="0"/>
                    </a:moveTo>
                    <a:cubicBezTo>
                      <a:pt x="911" y="0"/>
                      <a:pt x="702" y="57"/>
                      <a:pt x="514" y="177"/>
                    </a:cubicBezTo>
                    <a:cubicBezTo>
                      <a:pt x="0" y="506"/>
                      <a:pt x="247" y="939"/>
                      <a:pt x="576" y="1474"/>
                    </a:cubicBezTo>
                    <a:cubicBezTo>
                      <a:pt x="815" y="1873"/>
                      <a:pt x="1055" y="2194"/>
                      <a:pt x="1369" y="2194"/>
                    </a:cubicBezTo>
                    <a:cubicBezTo>
                      <a:pt x="1379" y="2194"/>
                      <a:pt x="1389" y="2194"/>
                      <a:pt x="1399" y="2193"/>
                    </a:cubicBezTo>
                    <a:cubicBezTo>
                      <a:pt x="700" y="1658"/>
                      <a:pt x="535" y="1351"/>
                      <a:pt x="2036" y="487"/>
                    </a:cubicBezTo>
                    <a:cubicBezTo>
                      <a:pt x="1827" y="173"/>
                      <a:pt x="1477" y="0"/>
                      <a:pt x="11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2" name="Google Shape;3432;p36"/>
              <p:cNvSpPr/>
              <p:nvPr/>
            </p:nvSpPr>
            <p:spPr>
              <a:xfrm>
                <a:off x="6881138" y="1988249"/>
                <a:ext cx="54566" cy="49605"/>
              </a:xfrm>
              <a:custGeom>
                <a:avLst/>
                <a:gdLst/>
                <a:ahLst/>
                <a:cxnLst/>
                <a:rect l="l" t="t" r="r" b="b"/>
                <a:pathLst>
                  <a:path w="2530" h="2300" extrusionOk="0">
                    <a:moveTo>
                      <a:pt x="1168" y="0"/>
                    </a:moveTo>
                    <a:cubicBezTo>
                      <a:pt x="959" y="0"/>
                      <a:pt x="747" y="55"/>
                      <a:pt x="555" y="169"/>
                    </a:cubicBezTo>
                    <a:cubicBezTo>
                      <a:pt x="0" y="518"/>
                      <a:pt x="267" y="970"/>
                      <a:pt x="617" y="1527"/>
                    </a:cubicBezTo>
                    <a:cubicBezTo>
                      <a:pt x="867" y="1948"/>
                      <a:pt x="1094" y="2299"/>
                      <a:pt x="1431" y="2299"/>
                    </a:cubicBezTo>
                    <a:cubicBezTo>
                      <a:pt x="1538" y="2299"/>
                      <a:pt x="1656" y="2264"/>
                      <a:pt x="1789" y="2185"/>
                    </a:cubicBezTo>
                    <a:cubicBezTo>
                      <a:pt x="2345" y="1834"/>
                      <a:pt x="2530" y="1115"/>
                      <a:pt x="2181" y="559"/>
                    </a:cubicBezTo>
                    <a:cubicBezTo>
                      <a:pt x="1951" y="196"/>
                      <a:pt x="1564" y="0"/>
                      <a:pt x="11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3" name="Google Shape;3433;p36"/>
              <p:cNvSpPr/>
              <p:nvPr/>
            </p:nvSpPr>
            <p:spPr>
              <a:xfrm>
                <a:off x="6878011" y="1985575"/>
                <a:ext cx="52366" cy="47449"/>
              </a:xfrm>
              <a:custGeom>
                <a:avLst/>
                <a:gdLst/>
                <a:ahLst/>
                <a:cxnLst/>
                <a:rect l="l" t="t" r="r" b="b"/>
                <a:pathLst>
                  <a:path w="2428" h="2200" extrusionOk="0">
                    <a:moveTo>
                      <a:pt x="1132" y="0"/>
                    </a:moveTo>
                    <a:cubicBezTo>
                      <a:pt x="928" y="0"/>
                      <a:pt x="722" y="55"/>
                      <a:pt x="535" y="169"/>
                    </a:cubicBezTo>
                    <a:cubicBezTo>
                      <a:pt x="0" y="499"/>
                      <a:pt x="269" y="930"/>
                      <a:pt x="598" y="1465"/>
                    </a:cubicBezTo>
                    <a:cubicBezTo>
                      <a:pt x="845" y="1867"/>
                      <a:pt x="1057" y="2200"/>
                      <a:pt x="1375" y="2200"/>
                    </a:cubicBezTo>
                    <a:cubicBezTo>
                      <a:pt x="1480" y="2200"/>
                      <a:pt x="1596" y="2163"/>
                      <a:pt x="1728" y="2082"/>
                    </a:cubicBezTo>
                    <a:cubicBezTo>
                      <a:pt x="2263" y="1753"/>
                      <a:pt x="2428" y="1053"/>
                      <a:pt x="2099" y="540"/>
                    </a:cubicBezTo>
                    <a:cubicBezTo>
                      <a:pt x="1884" y="191"/>
                      <a:pt x="1513" y="0"/>
                      <a:pt x="11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4" name="Google Shape;3434;p36"/>
              <p:cNvSpPr/>
              <p:nvPr/>
            </p:nvSpPr>
            <p:spPr>
              <a:xfrm>
                <a:off x="6878011" y="1985532"/>
                <a:ext cx="44386" cy="47211"/>
              </a:xfrm>
              <a:custGeom>
                <a:avLst/>
                <a:gdLst/>
                <a:ahLst/>
                <a:cxnLst/>
                <a:rect l="l" t="t" r="r" b="b"/>
                <a:pathLst>
                  <a:path w="2058" h="2189" extrusionOk="0">
                    <a:moveTo>
                      <a:pt x="1116" y="0"/>
                    </a:moveTo>
                    <a:cubicBezTo>
                      <a:pt x="918" y="0"/>
                      <a:pt x="718" y="55"/>
                      <a:pt x="535" y="171"/>
                    </a:cubicBezTo>
                    <a:cubicBezTo>
                      <a:pt x="0" y="501"/>
                      <a:pt x="269" y="932"/>
                      <a:pt x="598" y="1467"/>
                    </a:cubicBezTo>
                    <a:cubicBezTo>
                      <a:pt x="837" y="1866"/>
                      <a:pt x="1057" y="2188"/>
                      <a:pt x="1371" y="2188"/>
                    </a:cubicBezTo>
                    <a:cubicBezTo>
                      <a:pt x="1380" y="2188"/>
                      <a:pt x="1390" y="2188"/>
                      <a:pt x="1399" y="2188"/>
                    </a:cubicBezTo>
                    <a:cubicBezTo>
                      <a:pt x="700" y="1672"/>
                      <a:pt x="535" y="1365"/>
                      <a:pt x="2057" y="501"/>
                    </a:cubicBezTo>
                    <a:cubicBezTo>
                      <a:pt x="1832" y="182"/>
                      <a:pt x="1478" y="0"/>
                      <a:pt x="11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5" name="Google Shape;3435;p36"/>
              <p:cNvSpPr/>
              <p:nvPr/>
            </p:nvSpPr>
            <p:spPr>
              <a:xfrm>
                <a:off x="6258614" y="2310489"/>
                <a:ext cx="54609" cy="49735"/>
              </a:xfrm>
              <a:custGeom>
                <a:avLst/>
                <a:gdLst/>
                <a:ahLst/>
                <a:cxnLst/>
                <a:rect l="l" t="t" r="r" b="b"/>
                <a:pathLst>
                  <a:path w="2532" h="2306" extrusionOk="0">
                    <a:moveTo>
                      <a:pt x="1171" y="0"/>
                    </a:moveTo>
                    <a:cubicBezTo>
                      <a:pt x="953" y="0"/>
                      <a:pt x="733" y="59"/>
                      <a:pt x="535" y="183"/>
                    </a:cubicBezTo>
                    <a:cubicBezTo>
                      <a:pt x="0" y="534"/>
                      <a:pt x="269" y="986"/>
                      <a:pt x="618" y="1541"/>
                    </a:cubicBezTo>
                    <a:cubicBezTo>
                      <a:pt x="881" y="1958"/>
                      <a:pt x="1108" y="2305"/>
                      <a:pt x="1440" y="2305"/>
                    </a:cubicBezTo>
                    <a:cubicBezTo>
                      <a:pt x="1550" y="2305"/>
                      <a:pt x="1672" y="2267"/>
                      <a:pt x="1811" y="2179"/>
                    </a:cubicBezTo>
                    <a:cubicBezTo>
                      <a:pt x="2367" y="1829"/>
                      <a:pt x="2532" y="1088"/>
                      <a:pt x="2181" y="553"/>
                    </a:cubicBezTo>
                    <a:cubicBezTo>
                      <a:pt x="1956" y="196"/>
                      <a:pt x="1568" y="0"/>
                      <a:pt x="11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6" name="Google Shape;3436;p36"/>
              <p:cNvSpPr/>
              <p:nvPr/>
            </p:nvSpPr>
            <p:spPr>
              <a:xfrm>
                <a:off x="6255530" y="2307987"/>
                <a:ext cx="51913" cy="47556"/>
              </a:xfrm>
              <a:custGeom>
                <a:avLst/>
                <a:gdLst/>
                <a:ahLst/>
                <a:cxnLst/>
                <a:rect l="l" t="t" r="r" b="b"/>
                <a:pathLst>
                  <a:path w="2407" h="2205" extrusionOk="0">
                    <a:moveTo>
                      <a:pt x="1128" y="1"/>
                    </a:moveTo>
                    <a:cubicBezTo>
                      <a:pt x="919" y="1"/>
                      <a:pt x="706" y="58"/>
                      <a:pt x="514" y="176"/>
                    </a:cubicBezTo>
                    <a:cubicBezTo>
                      <a:pt x="0" y="505"/>
                      <a:pt x="247" y="938"/>
                      <a:pt x="596" y="1473"/>
                    </a:cubicBezTo>
                    <a:cubicBezTo>
                      <a:pt x="845" y="1862"/>
                      <a:pt x="1071" y="2204"/>
                      <a:pt x="1390" y="2204"/>
                    </a:cubicBezTo>
                    <a:cubicBezTo>
                      <a:pt x="1492" y="2204"/>
                      <a:pt x="1604" y="2169"/>
                      <a:pt x="1728" y="2090"/>
                    </a:cubicBezTo>
                    <a:cubicBezTo>
                      <a:pt x="2263" y="1739"/>
                      <a:pt x="2406" y="1040"/>
                      <a:pt x="2077" y="526"/>
                    </a:cubicBezTo>
                    <a:cubicBezTo>
                      <a:pt x="1866" y="183"/>
                      <a:pt x="1503" y="1"/>
                      <a:pt x="11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7" name="Google Shape;3437;p36"/>
              <p:cNvSpPr/>
              <p:nvPr/>
            </p:nvSpPr>
            <p:spPr>
              <a:xfrm>
                <a:off x="6255530" y="2307944"/>
                <a:ext cx="43933" cy="47341"/>
              </a:xfrm>
              <a:custGeom>
                <a:avLst/>
                <a:gdLst/>
                <a:ahLst/>
                <a:cxnLst/>
                <a:rect l="l" t="t" r="r" b="b"/>
                <a:pathLst>
                  <a:path w="2037" h="2195" extrusionOk="0">
                    <a:moveTo>
                      <a:pt x="1118" y="1"/>
                    </a:moveTo>
                    <a:cubicBezTo>
                      <a:pt x="911" y="1"/>
                      <a:pt x="702" y="58"/>
                      <a:pt x="514" y="178"/>
                    </a:cubicBezTo>
                    <a:cubicBezTo>
                      <a:pt x="0" y="507"/>
                      <a:pt x="247" y="940"/>
                      <a:pt x="596" y="1475"/>
                    </a:cubicBezTo>
                    <a:cubicBezTo>
                      <a:pt x="835" y="1873"/>
                      <a:pt x="1074" y="2195"/>
                      <a:pt x="1389" y="2195"/>
                    </a:cubicBezTo>
                    <a:cubicBezTo>
                      <a:pt x="1399" y="2195"/>
                      <a:pt x="1409" y="2194"/>
                      <a:pt x="1419" y="2194"/>
                    </a:cubicBezTo>
                    <a:cubicBezTo>
                      <a:pt x="700" y="1659"/>
                      <a:pt x="535" y="1371"/>
                      <a:pt x="2036" y="487"/>
                    </a:cubicBezTo>
                    <a:cubicBezTo>
                      <a:pt x="1827" y="173"/>
                      <a:pt x="1477" y="1"/>
                      <a:pt x="11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8" name="Google Shape;3438;p36"/>
              <p:cNvSpPr/>
              <p:nvPr/>
            </p:nvSpPr>
            <p:spPr>
              <a:xfrm>
                <a:off x="6145492" y="2366824"/>
                <a:ext cx="54156" cy="49735"/>
              </a:xfrm>
              <a:custGeom>
                <a:avLst/>
                <a:gdLst/>
                <a:ahLst/>
                <a:cxnLst/>
                <a:rect l="l" t="t" r="r" b="b"/>
                <a:pathLst>
                  <a:path w="2511" h="2306" extrusionOk="0">
                    <a:moveTo>
                      <a:pt x="1165" y="0"/>
                    </a:moveTo>
                    <a:cubicBezTo>
                      <a:pt x="950" y="0"/>
                      <a:pt x="732" y="60"/>
                      <a:pt x="535" y="185"/>
                    </a:cubicBezTo>
                    <a:cubicBezTo>
                      <a:pt x="0" y="533"/>
                      <a:pt x="267" y="986"/>
                      <a:pt x="617" y="1542"/>
                    </a:cubicBezTo>
                    <a:cubicBezTo>
                      <a:pt x="879" y="1958"/>
                      <a:pt x="1106" y="2306"/>
                      <a:pt x="1438" y="2306"/>
                    </a:cubicBezTo>
                    <a:cubicBezTo>
                      <a:pt x="1549" y="2306"/>
                      <a:pt x="1672" y="2267"/>
                      <a:pt x="1811" y="2179"/>
                    </a:cubicBezTo>
                    <a:cubicBezTo>
                      <a:pt x="2365" y="1830"/>
                      <a:pt x="2510" y="1110"/>
                      <a:pt x="2160" y="555"/>
                    </a:cubicBezTo>
                    <a:cubicBezTo>
                      <a:pt x="1935" y="196"/>
                      <a:pt x="1555" y="0"/>
                      <a:pt x="11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9" name="Google Shape;3439;p36"/>
              <p:cNvSpPr/>
              <p:nvPr/>
            </p:nvSpPr>
            <p:spPr>
              <a:xfrm>
                <a:off x="6142365" y="2364343"/>
                <a:ext cx="51956" cy="47599"/>
              </a:xfrm>
              <a:custGeom>
                <a:avLst/>
                <a:gdLst/>
                <a:ahLst/>
                <a:cxnLst/>
                <a:rect l="l" t="t" r="r" b="b"/>
                <a:pathLst>
                  <a:path w="2409" h="2207" extrusionOk="0">
                    <a:moveTo>
                      <a:pt x="1131" y="1"/>
                    </a:moveTo>
                    <a:cubicBezTo>
                      <a:pt x="921" y="1"/>
                      <a:pt x="708" y="58"/>
                      <a:pt x="516" y="176"/>
                    </a:cubicBezTo>
                    <a:cubicBezTo>
                      <a:pt x="0" y="505"/>
                      <a:pt x="247" y="958"/>
                      <a:pt x="598" y="1471"/>
                    </a:cubicBezTo>
                    <a:cubicBezTo>
                      <a:pt x="846" y="1874"/>
                      <a:pt x="1070" y="2206"/>
                      <a:pt x="1384" y="2206"/>
                    </a:cubicBezTo>
                    <a:cubicBezTo>
                      <a:pt x="1488" y="2206"/>
                      <a:pt x="1601" y="2170"/>
                      <a:pt x="1729" y="2089"/>
                    </a:cubicBezTo>
                    <a:cubicBezTo>
                      <a:pt x="2263" y="1759"/>
                      <a:pt x="2408" y="1060"/>
                      <a:pt x="2079" y="525"/>
                    </a:cubicBezTo>
                    <a:cubicBezTo>
                      <a:pt x="1868" y="182"/>
                      <a:pt x="1506" y="1"/>
                      <a:pt x="11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0" name="Google Shape;3440;p36"/>
              <p:cNvSpPr/>
              <p:nvPr/>
            </p:nvSpPr>
            <p:spPr>
              <a:xfrm>
                <a:off x="6142365" y="2364300"/>
                <a:ext cx="43955" cy="47362"/>
              </a:xfrm>
              <a:custGeom>
                <a:avLst/>
                <a:gdLst/>
                <a:ahLst/>
                <a:cxnLst/>
                <a:rect l="l" t="t" r="r" b="b"/>
                <a:pathLst>
                  <a:path w="2038" h="2196" extrusionOk="0">
                    <a:moveTo>
                      <a:pt x="1115" y="1"/>
                    </a:moveTo>
                    <a:cubicBezTo>
                      <a:pt x="911" y="1"/>
                      <a:pt x="703" y="58"/>
                      <a:pt x="516" y="178"/>
                    </a:cubicBezTo>
                    <a:cubicBezTo>
                      <a:pt x="0" y="507"/>
                      <a:pt x="247" y="960"/>
                      <a:pt x="598" y="1473"/>
                    </a:cubicBezTo>
                    <a:cubicBezTo>
                      <a:pt x="838" y="1873"/>
                      <a:pt x="1057" y="2195"/>
                      <a:pt x="1391" y="2195"/>
                    </a:cubicBezTo>
                    <a:cubicBezTo>
                      <a:pt x="1401" y="2195"/>
                      <a:pt x="1411" y="2195"/>
                      <a:pt x="1421" y="2194"/>
                    </a:cubicBezTo>
                    <a:cubicBezTo>
                      <a:pt x="700" y="1679"/>
                      <a:pt x="535" y="1371"/>
                      <a:pt x="2038" y="486"/>
                    </a:cubicBezTo>
                    <a:cubicBezTo>
                      <a:pt x="1816" y="173"/>
                      <a:pt x="1469" y="1"/>
                      <a:pt x="11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1" name="Google Shape;3441;p36"/>
              <p:cNvSpPr/>
              <p:nvPr/>
            </p:nvSpPr>
            <p:spPr>
              <a:xfrm>
                <a:off x="6015936" y="2433381"/>
                <a:ext cx="54566" cy="49735"/>
              </a:xfrm>
              <a:custGeom>
                <a:avLst/>
                <a:gdLst/>
                <a:ahLst/>
                <a:cxnLst/>
                <a:rect l="l" t="t" r="r" b="b"/>
                <a:pathLst>
                  <a:path w="2530" h="2306" extrusionOk="0">
                    <a:moveTo>
                      <a:pt x="1186" y="0"/>
                    </a:moveTo>
                    <a:cubicBezTo>
                      <a:pt x="971" y="0"/>
                      <a:pt x="753" y="60"/>
                      <a:pt x="555" y="184"/>
                    </a:cubicBezTo>
                    <a:cubicBezTo>
                      <a:pt x="0" y="533"/>
                      <a:pt x="267" y="986"/>
                      <a:pt x="617" y="1542"/>
                    </a:cubicBezTo>
                    <a:cubicBezTo>
                      <a:pt x="879" y="1958"/>
                      <a:pt x="1118" y="2305"/>
                      <a:pt x="1456" y="2305"/>
                    </a:cubicBezTo>
                    <a:cubicBezTo>
                      <a:pt x="1568" y="2305"/>
                      <a:pt x="1692" y="2267"/>
                      <a:pt x="1830" y="2179"/>
                    </a:cubicBezTo>
                    <a:cubicBezTo>
                      <a:pt x="2365" y="1830"/>
                      <a:pt x="2530" y="1109"/>
                      <a:pt x="2181" y="555"/>
                    </a:cubicBezTo>
                    <a:cubicBezTo>
                      <a:pt x="1955" y="196"/>
                      <a:pt x="1576" y="0"/>
                      <a:pt x="11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2" name="Google Shape;3442;p36"/>
              <p:cNvSpPr/>
              <p:nvPr/>
            </p:nvSpPr>
            <p:spPr>
              <a:xfrm>
                <a:off x="6013262" y="2430901"/>
                <a:ext cx="51913" cy="47535"/>
              </a:xfrm>
              <a:custGeom>
                <a:avLst/>
                <a:gdLst/>
                <a:ahLst/>
                <a:cxnLst/>
                <a:rect l="l" t="t" r="r" b="b"/>
                <a:pathLst>
                  <a:path w="2407" h="2204" extrusionOk="0">
                    <a:moveTo>
                      <a:pt x="1130" y="0"/>
                    </a:moveTo>
                    <a:cubicBezTo>
                      <a:pt x="920" y="0"/>
                      <a:pt x="707" y="58"/>
                      <a:pt x="514" y="176"/>
                    </a:cubicBezTo>
                    <a:cubicBezTo>
                      <a:pt x="1" y="505"/>
                      <a:pt x="248" y="936"/>
                      <a:pt x="577" y="1471"/>
                    </a:cubicBezTo>
                    <a:cubicBezTo>
                      <a:pt x="841" y="1861"/>
                      <a:pt x="1059" y="2203"/>
                      <a:pt x="1382" y="2203"/>
                    </a:cubicBezTo>
                    <a:cubicBezTo>
                      <a:pt x="1485" y="2203"/>
                      <a:pt x="1599" y="2168"/>
                      <a:pt x="1729" y="2088"/>
                    </a:cubicBezTo>
                    <a:cubicBezTo>
                      <a:pt x="2264" y="1739"/>
                      <a:pt x="2407" y="1040"/>
                      <a:pt x="2078" y="525"/>
                    </a:cubicBezTo>
                    <a:cubicBezTo>
                      <a:pt x="1867" y="182"/>
                      <a:pt x="1504" y="0"/>
                      <a:pt x="11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3" name="Google Shape;3443;p36"/>
              <p:cNvSpPr/>
              <p:nvPr/>
            </p:nvSpPr>
            <p:spPr>
              <a:xfrm>
                <a:off x="6013262" y="2430857"/>
                <a:ext cx="43933" cy="47341"/>
              </a:xfrm>
              <a:custGeom>
                <a:avLst/>
                <a:gdLst/>
                <a:ahLst/>
                <a:cxnLst/>
                <a:rect l="l" t="t" r="r" b="b"/>
                <a:pathLst>
                  <a:path w="2037" h="2195" extrusionOk="0">
                    <a:moveTo>
                      <a:pt x="1115" y="0"/>
                    </a:moveTo>
                    <a:cubicBezTo>
                      <a:pt x="910" y="0"/>
                      <a:pt x="703" y="58"/>
                      <a:pt x="514" y="178"/>
                    </a:cubicBezTo>
                    <a:cubicBezTo>
                      <a:pt x="1" y="507"/>
                      <a:pt x="248" y="938"/>
                      <a:pt x="577" y="1473"/>
                    </a:cubicBezTo>
                    <a:cubicBezTo>
                      <a:pt x="836" y="1873"/>
                      <a:pt x="1058" y="2195"/>
                      <a:pt x="1372" y="2195"/>
                    </a:cubicBezTo>
                    <a:cubicBezTo>
                      <a:pt x="1381" y="2195"/>
                      <a:pt x="1390" y="2195"/>
                      <a:pt x="1400" y="2194"/>
                    </a:cubicBezTo>
                    <a:cubicBezTo>
                      <a:pt x="700" y="1659"/>
                      <a:pt x="536" y="1371"/>
                      <a:pt x="2037" y="486"/>
                    </a:cubicBezTo>
                    <a:cubicBezTo>
                      <a:pt x="1815" y="173"/>
                      <a:pt x="1469" y="0"/>
                      <a:pt x="11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4" name="Google Shape;3444;p36"/>
              <p:cNvSpPr/>
              <p:nvPr/>
            </p:nvSpPr>
            <p:spPr>
              <a:xfrm>
                <a:off x="6367336" y="2257670"/>
                <a:ext cx="54566" cy="49692"/>
              </a:xfrm>
              <a:custGeom>
                <a:avLst/>
                <a:gdLst/>
                <a:ahLst/>
                <a:cxnLst/>
                <a:rect l="l" t="t" r="r" b="b"/>
                <a:pathLst>
                  <a:path w="2530" h="2304" extrusionOk="0">
                    <a:moveTo>
                      <a:pt x="1186" y="1"/>
                    </a:moveTo>
                    <a:cubicBezTo>
                      <a:pt x="971" y="1"/>
                      <a:pt x="753" y="60"/>
                      <a:pt x="555" y="185"/>
                    </a:cubicBezTo>
                    <a:cubicBezTo>
                      <a:pt x="0" y="534"/>
                      <a:pt x="267" y="986"/>
                      <a:pt x="618" y="1543"/>
                    </a:cubicBezTo>
                    <a:cubicBezTo>
                      <a:pt x="881" y="1946"/>
                      <a:pt x="1122" y="2303"/>
                      <a:pt x="1454" y="2303"/>
                    </a:cubicBezTo>
                    <a:cubicBezTo>
                      <a:pt x="1562" y="2303"/>
                      <a:pt x="1680" y="2265"/>
                      <a:pt x="1811" y="2180"/>
                    </a:cubicBezTo>
                    <a:cubicBezTo>
                      <a:pt x="2365" y="1831"/>
                      <a:pt x="2530" y="1090"/>
                      <a:pt x="2181" y="555"/>
                    </a:cubicBezTo>
                    <a:cubicBezTo>
                      <a:pt x="1955" y="197"/>
                      <a:pt x="1576" y="1"/>
                      <a:pt x="11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5" name="Google Shape;3445;p36"/>
              <p:cNvSpPr/>
              <p:nvPr/>
            </p:nvSpPr>
            <p:spPr>
              <a:xfrm>
                <a:off x="6364208" y="2254974"/>
                <a:ext cx="52387" cy="47578"/>
              </a:xfrm>
              <a:custGeom>
                <a:avLst/>
                <a:gdLst/>
                <a:ahLst/>
                <a:cxnLst/>
                <a:rect l="l" t="t" r="r" b="b"/>
                <a:pathLst>
                  <a:path w="2429" h="2206" extrusionOk="0">
                    <a:moveTo>
                      <a:pt x="1140" y="0"/>
                    </a:moveTo>
                    <a:cubicBezTo>
                      <a:pt x="932" y="0"/>
                      <a:pt x="721" y="60"/>
                      <a:pt x="535" y="186"/>
                    </a:cubicBezTo>
                    <a:cubicBezTo>
                      <a:pt x="1" y="516"/>
                      <a:pt x="269" y="947"/>
                      <a:pt x="598" y="1482"/>
                    </a:cubicBezTo>
                    <a:cubicBezTo>
                      <a:pt x="844" y="1867"/>
                      <a:pt x="1067" y="2205"/>
                      <a:pt x="1388" y="2205"/>
                    </a:cubicBezTo>
                    <a:cubicBezTo>
                      <a:pt x="1496" y="2205"/>
                      <a:pt x="1615" y="2167"/>
                      <a:pt x="1750" y="2079"/>
                    </a:cubicBezTo>
                    <a:cubicBezTo>
                      <a:pt x="2264" y="1750"/>
                      <a:pt x="2428" y="1050"/>
                      <a:pt x="2099" y="516"/>
                    </a:cubicBezTo>
                    <a:cubicBezTo>
                      <a:pt x="1876" y="186"/>
                      <a:pt x="1510" y="0"/>
                      <a:pt x="11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6" name="Google Shape;3446;p36"/>
              <p:cNvSpPr/>
              <p:nvPr/>
            </p:nvSpPr>
            <p:spPr>
              <a:xfrm>
                <a:off x="6364208" y="2255147"/>
                <a:ext cx="44386" cy="47362"/>
              </a:xfrm>
              <a:custGeom>
                <a:avLst/>
                <a:gdLst/>
                <a:ahLst/>
                <a:cxnLst/>
                <a:rect l="l" t="t" r="r" b="b"/>
                <a:pathLst>
                  <a:path w="2058" h="2196" extrusionOk="0">
                    <a:moveTo>
                      <a:pt x="1136" y="1"/>
                    </a:moveTo>
                    <a:cubicBezTo>
                      <a:pt x="931" y="1"/>
                      <a:pt x="724" y="58"/>
                      <a:pt x="535" y="178"/>
                    </a:cubicBezTo>
                    <a:cubicBezTo>
                      <a:pt x="1" y="508"/>
                      <a:pt x="269" y="939"/>
                      <a:pt x="598" y="1474"/>
                    </a:cubicBezTo>
                    <a:cubicBezTo>
                      <a:pt x="857" y="1855"/>
                      <a:pt x="1079" y="2195"/>
                      <a:pt x="1394" y="2195"/>
                    </a:cubicBezTo>
                    <a:cubicBezTo>
                      <a:pt x="1403" y="2195"/>
                      <a:pt x="1412" y="2195"/>
                      <a:pt x="1421" y="2194"/>
                    </a:cubicBezTo>
                    <a:cubicBezTo>
                      <a:pt x="721" y="1660"/>
                      <a:pt x="557" y="1350"/>
                      <a:pt x="2058" y="486"/>
                    </a:cubicBezTo>
                    <a:cubicBezTo>
                      <a:pt x="1837" y="173"/>
                      <a:pt x="1491" y="1"/>
                      <a:pt x="11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7" name="Google Shape;3447;p36"/>
              <p:cNvSpPr/>
              <p:nvPr/>
            </p:nvSpPr>
            <p:spPr>
              <a:xfrm>
                <a:off x="5772332" y="2563778"/>
                <a:ext cx="55040" cy="49605"/>
              </a:xfrm>
              <a:custGeom>
                <a:avLst/>
                <a:gdLst/>
                <a:ahLst/>
                <a:cxnLst/>
                <a:rect l="l" t="t" r="r" b="b"/>
                <a:pathLst>
                  <a:path w="2552" h="2300" extrusionOk="0">
                    <a:moveTo>
                      <a:pt x="1217" y="1"/>
                    </a:moveTo>
                    <a:cubicBezTo>
                      <a:pt x="989" y="1"/>
                      <a:pt x="758" y="67"/>
                      <a:pt x="557" y="206"/>
                    </a:cubicBezTo>
                    <a:cubicBezTo>
                      <a:pt x="0" y="557"/>
                      <a:pt x="288" y="1010"/>
                      <a:pt x="659" y="1544"/>
                    </a:cubicBezTo>
                    <a:cubicBezTo>
                      <a:pt x="918" y="1955"/>
                      <a:pt x="1155" y="2300"/>
                      <a:pt x="1486" y="2300"/>
                    </a:cubicBezTo>
                    <a:cubicBezTo>
                      <a:pt x="1602" y="2300"/>
                      <a:pt x="1729" y="2257"/>
                      <a:pt x="1873" y="2162"/>
                    </a:cubicBezTo>
                    <a:cubicBezTo>
                      <a:pt x="2408" y="1791"/>
                      <a:pt x="2551" y="1070"/>
                      <a:pt x="2181" y="516"/>
                    </a:cubicBezTo>
                    <a:cubicBezTo>
                      <a:pt x="1963" y="182"/>
                      <a:pt x="1594" y="1"/>
                      <a:pt x="12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8" name="Google Shape;3448;p36"/>
              <p:cNvSpPr/>
              <p:nvPr/>
            </p:nvSpPr>
            <p:spPr>
              <a:xfrm>
                <a:off x="5769247" y="2561427"/>
                <a:ext cx="52797" cy="47341"/>
              </a:xfrm>
              <a:custGeom>
                <a:avLst/>
                <a:gdLst/>
                <a:ahLst/>
                <a:cxnLst/>
                <a:rect l="l" t="t" r="r" b="b"/>
                <a:pathLst>
                  <a:path w="2448" h="2195" extrusionOk="0">
                    <a:moveTo>
                      <a:pt x="1157" y="1"/>
                    </a:moveTo>
                    <a:cubicBezTo>
                      <a:pt x="942" y="1"/>
                      <a:pt x="726" y="62"/>
                      <a:pt x="535" y="192"/>
                    </a:cubicBezTo>
                    <a:cubicBezTo>
                      <a:pt x="0" y="543"/>
                      <a:pt x="288" y="954"/>
                      <a:pt x="617" y="1489"/>
                    </a:cubicBezTo>
                    <a:cubicBezTo>
                      <a:pt x="876" y="1870"/>
                      <a:pt x="1113" y="2194"/>
                      <a:pt x="1428" y="2194"/>
                    </a:cubicBezTo>
                    <a:cubicBezTo>
                      <a:pt x="1537" y="2194"/>
                      <a:pt x="1656" y="2155"/>
                      <a:pt x="1789" y="2065"/>
                    </a:cubicBezTo>
                    <a:cubicBezTo>
                      <a:pt x="2304" y="1714"/>
                      <a:pt x="2447" y="1015"/>
                      <a:pt x="2098" y="501"/>
                    </a:cubicBezTo>
                    <a:cubicBezTo>
                      <a:pt x="1878" y="178"/>
                      <a:pt x="1520" y="1"/>
                      <a:pt x="11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9" name="Google Shape;3449;p36"/>
              <p:cNvSpPr/>
              <p:nvPr/>
            </p:nvSpPr>
            <p:spPr>
              <a:xfrm>
                <a:off x="5769247" y="2561384"/>
                <a:ext cx="44386" cy="47276"/>
              </a:xfrm>
              <a:custGeom>
                <a:avLst/>
                <a:gdLst/>
                <a:ahLst/>
                <a:cxnLst/>
                <a:rect l="l" t="t" r="r" b="b"/>
                <a:pathLst>
                  <a:path w="2058" h="2192" extrusionOk="0">
                    <a:moveTo>
                      <a:pt x="1146" y="1"/>
                    </a:moveTo>
                    <a:cubicBezTo>
                      <a:pt x="934" y="1"/>
                      <a:pt x="722" y="62"/>
                      <a:pt x="535" y="194"/>
                    </a:cubicBezTo>
                    <a:cubicBezTo>
                      <a:pt x="0" y="545"/>
                      <a:pt x="288" y="956"/>
                      <a:pt x="617" y="1491"/>
                    </a:cubicBezTo>
                    <a:cubicBezTo>
                      <a:pt x="876" y="1870"/>
                      <a:pt x="1117" y="2191"/>
                      <a:pt x="1432" y="2191"/>
                    </a:cubicBezTo>
                    <a:cubicBezTo>
                      <a:pt x="1441" y="2191"/>
                      <a:pt x="1450" y="2191"/>
                      <a:pt x="1460" y="2190"/>
                    </a:cubicBezTo>
                    <a:cubicBezTo>
                      <a:pt x="741" y="1675"/>
                      <a:pt x="576" y="1367"/>
                      <a:pt x="2057" y="462"/>
                    </a:cubicBezTo>
                    <a:cubicBezTo>
                      <a:pt x="1839" y="167"/>
                      <a:pt x="1494" y="1"/>
                      <a:pt x="11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0" name="Google Shape;3450;p36"/>
              <p:cNvSpPr/>
              <p:nvPr/>
            </p:nvSpPr>
            <p:spPr>
              <a:xfrm>
                <a:off x="5660979" y="2623132"/>
                <a:ext cx="54566" cy="49454"/>
              </a:xfrm>
              <a:custGeom>
                <a:avLst/>
                <a:gdLst/>
                <a:ahLst/>
                <a:cxnLst/>
                <a:rect l="l" t="t" r="r" b="b"/>
                <a:pathLst>
                  <a:path w="2530" h="2293" extrusionOk="0">
                    <a:moveTo>
                      <a:pt x="1180" y="0"/>
                    </a:moveTo>
                    <a:cubicBezTo>
                      <a:pt x="957" y="0"/>
                      <a:pt x="732" y="62"/>
                      <a:pt x="535" y="191"/>
                    </a:cubicBezTo>
                    <a:cubicBezTo>
                      <a:pt x="0" y="562"/>
                      <a:pt x="267" y="1014"/>
                      <a:pt x="637" y="1549"/>
                    </a:cubicBezTo>
                    <a:cubicBezTo>
                      <a:pt x="900" y="1950"/>
                      <a:pt x="1139" y="2292"/>
                      <a:pt x="1476" y="2292"/>
                    </a:cubicBezTo>
                    <a:cubicBezTo>
                      <a:pt x="1588" y="2292"/>
                      <a:pt x="1712" y="2254"/>
                      <a:pt x="1852" y="2166"/>
                    </a:cubicBezTo>
                    <a:cubicBezTo>
                      <a:pt x="2387" y="1796"/>
                      <a:pt x="2530" y="1055"/>
                      <a:pt x="2160" y="520"/>
                    </a:cubicBezTo>
                    <a:cubicBezTo>
                      <a:pt x="1939" y="183"/>
                      <a:pt x="1563" y="0"/>
                      <a:pt x="11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1" name="Google Shape;3451;p36"/>
              <p:cNvSpPr/>
              <p:nvPr/>
            </p:nvSpPr>
            <p:spPr>
              <a:xfrm>
                <a:off x="5657851" y="2620436"/>
                <a:ext cx="52387" cy="47535"/>
              </a:xfrm>
              <a:custGeom>
                <a:avLst/>
                <a:gdLst/>
                <a:ahLst/>
                <a:cxnLst/>
                <a:rect l="l" t="t" r="r" b="b"/>
                <a:pathLst>
                  <a:path w="2429" h="2204" extrusionOk="0">
                    <a:moveTo>
                      <a:pt x="1138" y="1"/>
                    </a:moveTo>
                    <a:cubicBezTo>
                      <a:pt x="923" y="1"/>
                      <a:pt x="706" y="63"/>
                      <a:pt x="516" y="193"/>
                    </a:cubicBezTo>
                    <a:cubicBezTo>
                      <a:pt x="1" y="542"/>
                      <a:pt x="269" y="975"/>
                      <a:pt x="598" y="1488"/>
                    </a:cubicBezTo>
                    <a:cubicBezTo>
                      <a:pt x="860" y="1875"/>
                      <a:pt x="1100" y="2203"/>
                      <a:pt x="1421" y="2203"/>
                    </a:cubicBezTo>
                    <a:cubicBezTo>
                      <a:pt x="1527" y="2203"/>
                      <a:pt x="1642" y="2167"/>
                      <a:pt x="1770" y="2086"/>
                    </a:cubicBezTo>
                    <a:cubicBezTo>
                      <a:pt x="2285" y="1735"/>
                      <a:pt x="2428" y="1036"/>
                      <a:pt x="2079" y="501"/>
                    </a:cubicBezTo>
                    <a:cubicBezTo>
                      <a:pt x="1859" y="178"/>
                      <a:pt x="1501" y="1"/>
                      <a:pt x="11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2" name="Google Shape;3452;p36"/>
              <p:cNvSpPr/>
              <p:nvPr/>
            </p:nvSpPr>
            <p:spPr>
              <a:xfrm>
                <a:off x="5657851" y="2620608"/>
                <a:ext cx="43976" cy="47103"/>
              </a:xfrm>
              <a:custGeom>
                <a:avLst/>
                <a:gdLst/>
                <a:ahLst/>
                <a:cxnLst/>
                <a:rect l="l" t="t" r="r" b="b"/>
                <a:pathLst>
                  <a:path w="2039" h="2184" extrusionOk="0">
                    <a:moveTo>
                      <a:pt x="1131" y="0"/>
                    </a:moveTo>
                    <a:cubicBezTo>
                      <a:pt x="918" y="0"/>
                      <a:pt x="703" y="60"/>
                      <a:pt x="516" y="185"/>
                    </a:cubicBezTo>
                    <a:cubicBezTo>
                      <a:pt x="1" y="534"/>
                      <a:pt x="269" y="967"/>
                      <a:pt x="598" y="1480"/>
                    </a:cubicBezTo>
                    <a:cubicBezTo>
                      <a:pt x="870" y="1868"/>
                      <a:pt x="1086" y="2183"/>
                      <a:pt x="1386" y="2183"/>
                    </a:cubicBezTo>
                    <a:cubicBezTo>
                      <a:pt x="1404" y="2183"/>
                      <a:pt x="1422" y="2182"/>
                      <a:pt x="1441" y="2180"/>
                    </a:cubicBezTo>
                    <a:cubicBezTo>
                      <a:pt x="721" y="1686"/>
                      <a:pt x="557" y="1378"/>
                      <a:pt x="2038" y="452"/>
                    </a:cubicBezTo>
                    <a:cubicBezTo>
                      <a:pt x="1821" y="159"/>
                      <a:pt x="1478" y="0"/>
                      <a:pt x="11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3" name="Google Shape;3453;p36"/>
              <p:cNvSpPr/>
              <p:nvPr/>
            </p:nvSpPr>
            <p:spPr>
              <a:xfrm>
                <a:off x="5533191" y="2692795"/>
                <a:ext cx="55040" cy="49433"/>
              </a:xfrm>
              <a:custGeom>
                <a:avLst/>
                <a:gdLst/>
                <a:ahLst/>
                <a:cxnLst/>
                <a:rect l="l" t="t" r="r" b="b"/>
                <a:pathLst>
                  <a:path w="2552" h="2292" extrusionOk="0">
                    <a:moveTo>
                      <a:pt x="1190" y="0"/>
                    </a:moveTo>
                    <a:cubicBezTo>
                      <a:pt x="967" y="0"/>
                      <a:pt x="740" y="62"/>
                      <a:pt x="536" y="190"/>
                    </a:cubicBezTo>
                    <a:cubicBezTo>
                      <a:pt x="1" y="561"/>
                      <a:pt x="289" y="1013"/>
                      <a:pt x="638" y="1548"/>
                    </a:cubicBezTo>
                    <a:cubicBezTo>
                      <a:pt x="915" y="1949"/>
                      <a:pt x="1158" y="2292"/>
                      <a:pt x="1487" y="2292"/>
                    </a:cubicBezTo>
                    <a:cubicBezTo>
                      <a:pt x="1598" y="2292"/>
                      <a:pt x="1718" y="2253"/>
                      <a:pt x="1852" y="2165"/>
                    </a:cubicBezTo>
                    <a:cubicBezTo>
                      <a:pt x="2407" y="1795"/>
                      <a:pt x="2552" y="1054"/>
                      <a:pt x="2181" y="520"/>
                    </a:cubicBezTo>
                    <a:cubicBezTo>
                      <a:pt x="1947" y="182"/>
                      <a:pt x="1574" y="0"/>
                      <a:pt x="11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4" name="Google Shape;3454;p36"/>
              <p:cNvSpPr/>
              <p:nvPr/>
            </p:nvSpPr>
            <p:spPr>
              <a:xfrm>
                <a:off x="5530064" y="2690099"/>
                <a:ext cx="52387" cy="47341"/>
              </a:xfrm>
              <a:custGeom>
                <a:avLst/>
                <a:gdLst/>
                <a:ahLst/>
                <a:cxnLst/>
                <a:rect l="l" t="t" r="r" b="b"/>
                <a:pathLst>
                  <a:path w="2429" h="2195" extrusionOk="0">
                    <a:moveTo>
                      <a:pt x="1154" y="1"/>
                    </a:moveTo>
                    <a:cubicBezTo>
                      <a:pt x="936" y="1"/>
                      <a:pt x="715" y="62"/>
                      <a:pt x="516" y="192"/>
                    </a:cubicBezTo>
                    <a:cubicBezTo>
                      <a:pt x="1" y="542"/>
                      <a:pt x="269" y="974"/>
                      <a:pt x="618" y="1489"/>
                    </a:cubicBezTo>
                    <a:cubicBezTo>
                      <a:pt x="878" y="1870"/>
                      <a:pt x="1104" y="2194"/>
                      <a:pt x="1412" y="2194"/>
                    </a:cubicBezTo>
                    <a:cubicBezTo>
                      <a:pt x="1520" y="2194"/>
                      <a:pt x="1637" y="2155"/>
                      <a:pt x="1770" y="2065"/>
                    </a:cubicBezTo>
                    <a:cubicBezTo>
                      <a:pt x="2305" y="1714"/>
                      <a:pt x="2428" y="1015"/>
                      <a:pt x="2099" y="501"/>
                    </a:cubicBezTo>
                    <a:cubicBezTo>
                      <a:pt x="1880" y="177"/>
                      <a:pt x="1522" y="1"/>
                      <a:pt x="11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5" name="Google Shape;3455;p36"/>
              <p:cNvSpPr/>
              <p:nvPr/>
            </p:nvSpPr>
            <p:spPr>
              <a:xfrm>
                <a:off x="5530064" y="2690250"/>
                <a:ext cx="44407" cy="47082"/>
              </a:xfrm>
              <a:custGeom>
                <a:avLst/>
                <a:gdLst/>
                <a:ahLst/>
                <a:cxnLst/>
                <a:rect l="l" t="t" r="r" b="b"/>
                <a:pathLst>
                  <a:path w="2059" h="2183" extrusionOk="0">
                    <a:moveTo>
                      <a:pt x="1140" y="0"/>
                    </a:moveTo>
                    <a:cubicBezTo>
                      <a:pt x="927" y="0"/>
                      <a:pt x="711" y="60"/>
                      <a:pt x="516" y="185"/>
                    </a:cubicBezTo>
                    <a:cubicBezTo>
                      <a:pt x="1" y="535"/>
                      <a:pt x="269" y="967"/>
                      <a:pt x="618" y="1482"/>
                    </a:cubicBezTo>
                    <a:cubicBezTo>
                      <a:pt x="878" y="1881"/>
                      <a:pt x="1118" y="2182"/>
                      <a:pt x="1432" y="2182"/>
                    </a:cubicBezTo>
                    <a:cubicBezTo>
                      <a:pt x="1442" y="2182"/>
                      <a:pt x="1452" y="2182"/>
                      <a:pt x="1462" y="2181"/>
                    </a:cubicBezTo>
                    <a:cubicBezTo>
                      <a:pt x="741" y="1666"/>
                      <a:pt x="577" y="1378"/>
                      <a:pt x="2058" y="453"/>
                    </a:cubicBezTo>
                    <a:cubicBezTo>
                      <a:pt x="1828" y="159"/>
                      <a:pt x="1488" y="0"/>
                      <a:pt x="11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6" name="Google Shape;3456;p36"/>
              <p:cNvSpPr/>
              <p:nvPr/>
            </p:nvSpPr>
            <p:spPr>
              <a:xfrm>
                <a:off x="5880169" y="2508220"/>
                <a:ext cx="54566" cy="49433"/>
              </a:xfrm>
              <a:custGeom>
                <a:avLst/>
                <a:gdLst/>
                <a:ahLst/>
                <a:cxnLst/>
                <a:rect l="l" t="t" r="r" b="b"/>
                <a:pathLst>
                  <a:path w="2530" h="2292" extrusionOk="0">
                    <a:moveTo>
                      <a:pt x="1181" y="0"/>
                    </a:moveTo>
                    <a:cubicBezTo>
                      <a:pt x="957" y="0"/>
                      <a:pt x="732" y="62"/>
                      <a:pt x="535" y="190"/>
                    </a:cubicBezTo>
                    <a:cubicBezTo>
                      <a:pt x="0" y="561"/>
                      <a:pt x="267" y="1013"/>
                      <a:pt x="637" y="1548"/>
                    </a:cubicBezTo>
                    <a:cubicBezTo>
                      <a:pt x="914" y="1949"/>
                      <a:pt x="1157" y="2292"/>
                      <a:pt x="1487" y="2292"/>
                    </a:cubicBezTo>
                    <a:cubicBezTo>
                      <a:pt x="1597" y="2292"/>
                      <a:pt x="1717" y="2253"/>
                      <a:pt x="1852" y="2165"/>
                    </a:cubicBezTo>
                    <a:cubicBezTo>
                      <a:pt x="2387" y="1795"/>
                      <a:pt x="2530" y="1054"/>
                      <a:pt x="2181" y="519"/>
                    </a:cubicBezTo>
                    <a:cubicBezTo>
                      <a:pt x="1947" y="182"/>
                      <a:pt x="1565" y="0"/>
                      <a:pt x="11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7" name="Google Shape;3457;p36"/>
              <p:cNvSpPr/>
              <p:nvPr/>
            </p:nvSpPr>
            <p:spPr>
              <a:xfrm>
                <a:off x="5877042" y="2505718"/>
                <a:ext cx="52366" cy="47319"/>
              </a:xfrm>
              <a:custGeom>
                <a:avLst/>
                <a:gdLst/>
                <a:ahLst/>
                <a:cxnLst/>
                <a:rect l="l" t="t" r="r" b="b"/>
                <a:pathLst>
                  <a:path w="2428" h="2194" extrusionOk="0">
                    <a:moveTo>
                      <a:pt x="1140" y="0"/>
                    </a:moveTo>
                    <a:cubicBezTo>
                      <a:pt x="924" y="0"/>
                      <a:pt x="707" y="60"/>
                      <a:pt x="515" y="183"/>
                    </a:cubicBezTo>
                    <a:cubicBezTo>
                      <a:pt x="0" y="533"/>
                      <a:pt x="269" y="965"/>
                      <a:pt x="617" y="1480"/>
                    </a:cubicBezTo>
                    <a:cubicBezTo>
                      <a:pt x="881" y="1865"/>
                      <a:pt x="1109" y="2193"/>
                      <a:pt x="1424" y="2193"/>
                    </a:cubicBezTo>
                    <a:cubicBezTo>
                      <a:pt x="1528" y="2193"/>
                      <a:pt x="1642" y="2157"/>
                      <a:pt x="1770" y="2076"/>
                    </a:cubicBezTo>
                    <a:cubicBezTo>
                      <a:pt x="2285" y="1727"/>
                      <a:pt x="2428" y="1027"/>
                      <a:pt x="2079" y="492"/>
                    </a:cubicBezTo>
                    <a:cubicBezTo>
                      <a:pt x="1859" y="169"/>
                      <a:pt x="1502" y="0"/>
                      <a:pt x="11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8" name="Google Shape;3458;p36"/>
              <p:cNvSpPr/>
              <p:nvPr/>
            </p:nvSpPr>
            <p:spPr>
              <a:xfrm>
                <a:off x="5877042" y="2505697"/>
                <a:ext cx="43955" cy="47103"/>
              </a:xfrm>
              <a:custGeom>
                <a:avLst/>
                <a:gdLst/>
                <a:ahLst/>
                <a:cxnLst/>
                <a:rect l="l" t="t" r="r" b="b"/>
                <a:pathLst>
                  <a:path w="2038" h="2184" extrusionOk="0">
                    <a:moveTo>
                      <a:pt x="1124" y="0"/>
                    </a:moveTo>
                    <a:cubicBezTo>
                      <a:pt x="913" y="0"/>
                      <a:pt x="701" y="60"/>
                      <a:pt x="515" y="184"/>
                    </a:cubicBezTo>
                    <a:cubicBezTo>
                      <a:pt x="0" y="534"/>
                      <a:pt x="269" y="966"/>
                      <a:pt x="617" y="1481"/>
                    </a:cubicBezTo>
                    <a:cubicBezTo>
                      <a:pt x="870" y="1869"/>
                      <a:pt x="1085" y="2184"/>
                      <a:pt x="1403" y="2184"/>
                    </a:cubicBezTo>
                    <a:cubicBezTo>
                      <a:pt x="1422" y="2184"/>
                      <a:pt x="1442" y="2183"/>
                      <a:pt x="1462" y="2180"/>
                    </a:cubicBezTo>
                    <a:cubicBezTo>
                      <a:pt x="741" y="1686"/>
                      <a:pt x="557" y="1377"/>
                      <a:pt x="2038" y="472"/>
                    </a:cubicBezTo>
                    <a:cubicBezTo>
                      <a:pt x="1819" y="164"/>
                      <a:pt x="1473" y="0"/>
                      <a:pt x="11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9" name="Google Shape;3459;p36"/>
              <p:cNvSpPr/>
              <p:nvPr/>
            </p:nvSpPr>
            <p:spPr>
              <a:xfrm>
                <a:off x="7394035" y="1958486"/>
                <a:ext cx="52797" cy="50188"/>
              </a:xfrm>
              <a:custGeom>
                <a:avLst/>
                <a:gdLst/>
                <a:ahLst/>
                <a:cxnLst/>
                <a:rect l="l" t="t" r="r" b="b"/>
                <a:pathLst>
                  <a:path w="2448" h="2327" extrusionOk="0">
                    <a:moveTo>
                      <a:pt x="1100" y="1"/>
                    </a:moveTo>
                    <a:cubicBezTo>
                      <a:pt x="931" y="1"/>
                      <a:pt x="760" y="35"/>
                      <a:pt x="596" y="109"/>
                    </a:cubicBezTo>
                    <a:cubicBezTo>
                      <a:pt x="1" y="397"/>
                      <a:pt x="226" y="869"/>
                      <a:pt x="514" y="1467"/>
                    </a:cubicBezTo>
                    <a:cubicBezTo>
                      <a:pt x="728" y="1942"/>
                      <a:pt x="929" y="2327"/>
                      <a:pt x="1304" y="2327"/>
                    </a:cubicBezTo>
                    <a:cubicBezTo>
                      <a:pt x="1399" y="2327"/>
                      <a:pt x="1505" y="2302"/>
                      <a:pt x="1625" y="2248"/>
                    </a:cubicBezTo>
                    <a:cubicBezTo>
                      <a:pt x="2201" y="1960"/>
                      <a:pt x="2448" y="1261"/>
                      <a:pt x="2181" y="663"/>
                    </a:cubicBezTo>
                    <a:cubicBezTo>
                      <a:pt x="1972" y="245"/>
                      <a:pt x="1546" y="1"/>
                      <a:pt x="11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0" name="Google Shape;3460;p36"/>
              <p:cNvSpPr/>
              <p:nvPr/>
            </p:nvSpPr>
            <p:spPr>
              <a:xfrm>
                <a:off x="7396235" y="1965064"/>
                <a:ext cx="50597" cy="48052"/>
              </a:xfrm>
              <a:custGeom>
                <a:avLst/>
                <a:gdLst/>
                <a:ahLst/>
                <a:cxnLst/>
                <a:rect l="l" t="t" r="r" b="b"/>
                <a:pathLst>
                  <a:path w="2346" h="2228" extrusionOk="0">
                    <a:moveTo>
                      <a:pt x="1054" y="0"/>
                    </a:moveTo>
                    <a:cubicBezTo>
                      <a:pt x="889" y="0"/>
                      <a:pt x="720" y="36"/>
                      <a:pt x="557" y="112"/>
                    </a:cubicBezTo>
                    <a:cubicBezTo>
                      <a:pt x="1" y="380"/>
                      <a:pt x="206" y="832"/>
                      <a:pt x="475" y="1408"/>
                    </a:cubicBezTo>
                    <a:cubicBezTo>
                      <a:pt x="687" y="1851"/>
                      <a:pt x="875" y="2228"/>
                      <a:pt x="1233" y="2228"/>
                    </a:cubicBezTo>
                    <a:cubicBezTo>
                      <a:pt x="1325" y="2228"/>
                      <a:pt x="1427" y="2203"/>
                      <a:pt x="1544" y="2149"/>
                    </a:cubicBezTo>
                    <a:cubicBezTo>
                      <a:pt x="2099" y="1881"/>
                      <a:pt x="2346" y="1203"/>
                      <a:pt x="2058" y="646"/>
                    </a:cubicBezTo>
                    <a:cubicBezTo>
                      <a:pt x="1867" y="233"/>
                      <a:pt x="1473" y="0"/>
                      <a:pt x="10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1" name="Google Shape;3461;p36"/>
              <p:cNvSpPr/>
              <p:nvPr/>
            </p:nvSpPr>
            <p:spPr>
              <a:xfrm>
                <a:off x="7398478" y="1971901"/>
                <a:ext cx="47470" cy="41215"/>
              </a:xfrm>
              <a:custGeom>
                <a:avLst/>
                <a:gdLst/>
                <a:ahLst/>
                <a:cxnLst/>
                <a:rect l="l" t="t" r="r" b="b"/>
                <a:pathLst>
                  <a:path w="2201" h="1911" extrusionOk="0">
                    <a:moveTo>
                      <a:pt x="185" y="0"/>
                    </a:moveTo>
                    <a:lnTo>
                      <a:pt x="185" y="0"/>
                    </a:lnTo>
                    <a:cubicBezTo>
                      <a:pt x="0" y="269"/>
                      <a:pt x="165" y="659"/>
                      <a:pt x="371" y="1091"/>
                    </a:cubicBezTo>
                    <a:cubicBezTo>
                      <a:pt x="583" y="1534"/>
                      <a:pt x="771" y="1911"/>
                      <a:pt x="1129" y="1911"/>
                    </a:cubicBezTo>
                    <a:cubicBezTo>
                      <a:pt x="1221" y="1911"/>
                      <a:pt x="1323" y="1886"/>
                      <a:pt x="1440" y="1832"/>
                    </a:cubicBezTo>
                    <a:cubicBezTo>
                      <a:pt x="1975" y="1564"/>
                      <a:pt x="2201" y="927"/>
                      <a:pt x="1975" y="371"/>
                    </a:cubicBezTo>
                    <a:lnTo>
                      <a:pt x="1975" y="371"/>
                    </a:lnTo>
                    <a:cubicBezTo>
                      <a:pt x="1352" y="703"/>
                      <a:pt x="953" y="851"/>
                      <a:pt x="694" y="851"/>
                    </a:cubicBezTo>
                    <a:cubicBezTo>
                      <a:pt x="312" y="851"/>
                      <a:pt x="234" y="528"/>
                      <a:pt x="1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2" name="Google Shape;3462;p36"/>
              <p:cNvSpPr/>
              <p:nvPr/>
            </p:nvSpPr>
            <p:spPr>
              <a:xfrm>
                <a:off x="7286198" y="2024590"/>
                <a:ext cx="52840" cy="50188"/>
              </a:xfrm>
              <a:custGeom>
                <a:avLst/>
                <a:gdLst/>
                <a:ahLst/>
                <a:cxnLst/>
                <a:rect l="l" t="t" r="r" b="b"/>
                <a:pathLst>
                  <a:path w="2450" h="2327" extrusionOk="0">
                    <a:moveTo>
                      <a:pt x="1090" y="1"/>
                    </a:moveTo>
                    <a:cubicBezTo>
                      <a:pt x="923" y="1"/>
                      <a:pt x="755" y="36"/>
                      <a:pt x="598" y="108"/>
                    </a:cubicBezTo>
                    <a:cubicBezTo>
                      <a:pt x="1" y="396"/>
                      <a:pt x="228" y="870"/>
                      <a:pt x="494" y="1466"/>
                    </a:cubicBezTo>
                    <a:cubicBezTo>
                      <a:pt x="724" y="1943"/>
                      <a:pt x="928" y="2327"/>
                      <a:pt x="1293" y="2327"/>
                    </a:cubicBezTo>
                    <a:cubicBezTo>
                      <a:pt x="1386" y="2327"/>
                      <a:pt x="1489" y="2302"/>
                      <a:pt x="1605" y="2248"/>
                    </a:cubicBezTo>
                    <a:cubicBezTo>
                      <a:pt x="2203" y="1960"/>
                      <a:pt x="2450" y="1260"/>
                      <a:pt x="2162" y="665"/>
                    </a:cubicBezTo>
                    <a:cubicBezTo>
                      <a:pt x="1967" y="246"/>
                      <a:pt x="1533" y="1"/>
                      <a:pt x="10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3" name="Google Shape;3463;p36"/>
              <p:cNvSpPr/>
              <p:nvPr/>
            </p:nvSpPr>
            <p:spPr>
              <a:xfrm>
                <a:off x="7288441" y="2031169"/>
                <a:ext cx="50144" cy="48052"/>
              </a:xfrm>
              <a:custGeom>
                <a:avLst/>
                <a:gdLst/>
                <a:ahLst/>
                <a:cxnLst/>
                <a:rect l="l" t="t" r="r" b="b"/>
                <a:pathLst>
                  <a:path w="2325" h="2228" extrusionOk="0">
                    <a:moveTo>
                      <a:pt x="1044" y="1"/>
                    </a:moveTo>
                    <a:cubicBezTo>
                      <a:pt x="879" y="1"/>
                      <a:pt x="712" y="37"/>
                      <a:pt x="555" y="113"/>
                    </a:cubicBezTo>
                    <a:cubicBezTo>
                      <a:pt x="0" y="379"/>
                      <a:pt x="206" y="832"/>
                      <a:pt x="473" y="1408"/>
                    </a:cubicBezTo>
                    <a:cubicBezTo>
                      <a:pt x="686" y="1851"/>
                      <a:pt x="873" y="2228"/>
                      <a:pt x="1231" y="2228"/>
                    </a:cubicBezTo>
                    <a:cubicBezTo>
                      <a:pt x="1322" y="2228"/>
                      <a:pt x="1425" y="2203"/>
                      <a:pt x="1543" y="2149"/>
                    </a:cubicBezTo>
                    <a:cubicBezTo>
                      <a:pt x="2099" y="1882"/>
                      <a:pt x="2324" y="1202"/>
                      <a:pt x="2058" y="648"/>
                    </a:cubicBezTo>
                    <a:cubicBezTo>
                      <a:pt x="1865" y="234"/>
                      <a:pt x="1462" y="1"/>
                      <a:pt x="10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4" name="Google Shape;3464;p36"/>
              <p:cNvSpPr/>
              <p:nvPr/>
            </p:nvSpPr>
            <p:spPr>
              <a:xfrm>
                <a:off x="7290640" y="2038027"/>
                <a:ext cx="47513" cy="41194"/>
              </a:xfrm>
              <a:custGeom>
                <a:avLst/>
                <a:gdLst/>
                <a:ahLst/>
                <a:cxnLst/>
                <a:rect l="l" t="t" r="r" b="b"/>
                <a:pathLst>
                  <a:path w="2203" h="1910" extrusionOk="0">
                    <a:moveTo>
                      <a:pt x="186" y="0"/>
                    </a:moveTo>
                    <a:cubicBezTo>
                      <a:pt x="0" y="267"/>
                      <a:pt x="165" y="659"/>
                      <a:pt x="371" y="1090"/>
                    </a:cubicBezTo>
                    <a:cubicBezTo>
                      <a:pt x="584" y="1533"/>
                      <a:pt x="771" y="1910"/>
                      <a:pt x="1129" y="1910"/>
                    </a:cubicBezTo>
                    <a:cubicBezTo>
                      <a:pt x="1220" y="1910"/>
                      <a:pt x="1323" y="1885"/>
                      <a:pt x="1441" y="1831"/>
                    </a:cubicBezTo>
                    <a:cubicBezTo>
                      <a:pt x="1975" y="1564"/>
                      <a:pt x="2203" y="925"/>
                      <a:pt x="1975" y="371"/>
                    </a:cubicBezTo>
                    <a:lnTo>
                      <a:pt x="1975" y="371"/>
                    </a:lnTo>
                    <a:cubicBezTo>
                      <a:pt x="1353" y="703"/>
                      <a:pt x="955" y="850"/>
                      <a:pt x="696" y="850"/>
                    </a:cubicBezTo>
                    <a:cubicBezTo>
                      <a:pt x="314" y="850"/>
                      <a:pt x="236" y="528"/>
                      <a:pt x="1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5" name="Google Shape;3465;p36"/>
              <p:cNvSpPr/>
              <p:nvPr/>
            </p:nvSpPr>
            <p:spPr>
              <a:xfrm>
                <a:off x="7161537" y="2098869"/>
                <a:ext cx="52819" cy="50403"/>
              </a:xfrm>
              <a:custGeom>
                <a:avLst/>
                <a:gdLst/>
                <a:ahLst/>
                <a:cxnLst/>
                <a:rect l="l" t="t" r="r" b="b"/>
                <a:pathLst>
                  <a:path w="2449" h="2337" extrusionOk="0">
                    <a:moveTo>
                      <a:pt x="1107" y="0"/>
                    </a:moveTo>
                    <a:cubicBezTo>
                      <a:pt x="934" y="0"/>
                      <a:pt x="760" y="39"/>
                      <a:pt x="597" y="120"/>
                    </a:cubicBezTo>
                    <a:cubicBezTo>
                      <a:pt x="1" y="408"/>
                      <a:pt x="226" y="882"/>
                      <a:pt x="494" y="1478"/>
                    </a:cubicBezTo>
                    <a:cubicBezTo>
                      <a:pt x="726" y="1940"/>
                      <a:pt x="930" y="2337"/>
                      <a:pt x="1300" y="2337"/>
                    </a:cubicBezTo>
                    <a:cubicBezTo>
                      <a:pt x="1391" y="2337"/>
                      <a:pt x="1492" y="2313"/>
                      <a:pt x="1605" y="2260"/>
                    </a:cubicBezTo>
                    <a:cubicBezTo>
                      <a:pt x="2201" y="1972"/>
                      <a:pt x="2448" y="1272"/>
                      <a:pt x="2160" y="677"/>
                    </a:cubicBezTo>
                    <a:cubicBezTo>
                      <a:pt x="1969" y="248"/>
                      <a:pt x="1544" y="0"/>
                      <a:pt x="11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6" name="Google Shape;3466;p36"/>
              <p:cNvSpPr/>
              <p:nvPr/>
            </p:nvSpPr>
            <p:spPr>
              <a:xfrm>
                <a:off x="7163737" y="2105512"/>
                <a:ext cx="50188" cy="48246"/>
              </a:xfrm>
              <a:custGeom>
                <a:avLst/>
                <a:gdLst/>
                <a:ahLst/>
                <a:cxnLst/>
                <a:rect l="l" t="t" r="r" b="b"/>
                <a:pathLst>
                  <a:path w="2327" h="2237" extrusionOk="0">
                    <a:moveTo>
                      <a:pt x="1052" y="1"/>
                    </a:moveTo>
                    <a:cubicBezTo>
                      <a:pt x="885" y="1"/>
                      <a:pt x="716" y="39"/>
                      <a:pt x="557" y="122"/>
                    </a:cubicBezTo>
                    <a:cubicBezTo>
                      <a:pt x="1" y="388"/>
                      <a:pt x="207" y="841"/>
                      <a:pt x="475" y="1397"/>
                    </a:cubicBezTo>
                    <a:cubicBezTo>
                      <a:pt x="687" y="1856"/>
                      <a:pt x="875" y="2237"/>
                      <a:pt x="1223" y="2237"/>
                    </a:cubicBezTo>
                    <a:cubicBezTo>
                      <a:pt x="1311" y="2237"/>
                      <a:pt x="1410" y="2212"/>
                      <a:pt x="1523" y="2158"/>
                    </a:cubicBezTo>
                    <a:cubicBezTo>
                      <a:pt x="2099" y="1870"/>
                      <a:pt x="2326" y="1211"/>
                      <a:pt x="2058" y="635"/>
                    </a:cubicBezTo>
                    <a:cubicBezTo>
                      <a:pt x="1868" y="240"/>
                      <a:pt x="1467" y="1"/>
                      <a:pt x="10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7" name="Google Shape;3467;p36"/>
              <p:cNvSpPr/>
              <p:nvPr/>
            </p:nvSpPr>
            <p:spPr>
              <a:xfrm>
                <a:off x="7165980" y="2112564"/>
                <a:ext cx="47470" cy="41194"/>
              </a:xfrm>
              <a:custGeom>
                <a:avLst/>
                <a:gdLst/>
                <a:ahLst/>
                <a:cxnLst/>
                <a:rect l="l" t="t" r="r" b="b"/>
                <a:pathLst>
                  <a:path w="2201" h="1910" extrusionOk="0">
                    <a:moveTo>
                      <a:pt x="185" y="1"/>
                    </a:moveTo>
                    <a:cubicBezTo>
                      <a:pt x="0" y="267"/>
                      <a:pt x="165" y="637"/>
                      <a:pt x="371" y="1070"/>
                    </a:cubicBezTo>
                    <a:cubicBezTo>
                      <a:pt x="583" y="1529"/>
                      <a:pt x="771" y="1910"/>
                      <a:pt x="1119" y="1910"/>
                    </a:cubicBezTo>
                    <a:cubicBezTo>
                      <a:pt x="1207" y="1910"/>
                      <a:pt x="1306" y="1885"/>
                      <a:pt x="1419" y="1831"/>
                    </a:cubicBezTo>
                    <a:cubicBezTo>
                      <a:pt x="1975" y="1564"/>
                      <a:pt x="2201" y="925"/>
                      <a:pt x="1975" y="371"/>
                    </a:cubicBezTo>
                    <a:lnTo>
                      <a:pt x="1975" y="371"/>
                    </a:lnTo>
                    <a:cubicBezTo>
                      <a:pt x="1350" y="695"/>
                      <a:pt x="951" y="841"/>
                      <a:pt x="692" y="841"/>
                    </a:cubicBezTo>
                    <a:cubicBezTo>
                      <a:pt x="312" y="841"/>
                      <a:pt x="234" y="526"/>
                      <a:pt x="18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8" name="Google Shape;3468;p36"/>
              <p:cNvSpPr/>
              <p:nvPr/>
            </p:nvSpPr>
            <p:spPr>
              <a:xfrm>
                <a:off x="7496977" y="1894150"/>
                <a:ext cx="52366" cy="50188"/>
              </a:xfrm>
              <a:custGeom>
                <a:avLst/>
                <a:gdLst/>
                <a:ahLst/>
                <a:cxnLst/>
                <a:rect l="l" t="t" r="r" b="b"/>
                <a:pathLst>
                  <a:path w="2428" h="2327" extrusionOk="0">
                    <a:moveTo>
                      <a:pt x="1077" y="1"/>
                    </a:moveTo>
                    <a:cubicBezTo>
                      <a:pt x="909" y="1"/>
                      <a:pt x="739" y="35"/>
                      <a:pt x="576" y="108"/>
                    </a:cubicBezTo>
                    <a:cubicBezTo>
                      <a:pt x="0" y="396"/>
                      <a:pt x="206" y="870"/>
                      <a:pt x="494" y="1466"/>
                    </a:cubicBezTo>
                    <a:cubicBezTo>
                      <a:pt x="707" y="1942"/>
                      <a:pt x="907" y="2327"/>
                      <a:pt x="1282" y="2327"/>
                    </a:cubicBezTo>
                    <a:cubicBezTo>
                      <a:pt x="1377" y="2327"/>
                      <a:pt x="1484" y="2302"/>
                      <a:pt x="1605" y="2248"/>
                    </a:cubicBezTo>
                    <a:cubicBezTo>
                      <a:pt x="2181" y="1960"/>
                      <a:pt x="2428" y="1260"/>
                      <a:pt x="2160" y="664"/>
                    </a:cubicBezTo>
                    <a:cubicBezTo>
                      <a:pt x="1950" y="246"/>
                      <a:pt x="1523" y="1"/>
                      <a:pt x="10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9" name="Google Shape;3469;p36"/>
              <p:cNvSpPr/>
              <p:nvPr/>
            </p:nvSpPr>
            <p:spPr>
              <a:xfrm>
                <a:off x="7498745" y="1900728"/>
                <a:ext cx="50597" cy="48052"/>
              </a:xfrm>
              <a:custGeom>
                <a:avLst/>
                <a:gdLst/>
                <a:ahLst/>
                <a:cxnLst/>
                <a:rect l="l" t="t" r="r" b="b"/>
                <a:pathLst>
                  <a:path w="2346" h="2228" extrusionOk="0">
                    <a:moveTo>
                      <a:pt x="1053" y="0"/>
                    </a:moveTo>
                    <a:cubicBezTo>
                      <a:pt x="887" y="0"/>
                      <a:pt x="718" y="37"/>
                      <a:pt x="555" y="112"/>
                    </a:cubicBezTo>
                    <a:cubicBezTo>
                      <a:pt x="1" y="379"/>
                      <a:pt x="206" y="832"/>
                      <a:pt x="473" y="1408"/>
                    </a:cubicBezTo>
                    <a:cubicBezTo>
                      <a:pt x="687" y="1851"/>
                      <a:pt x="873" y="2228"/>
                      <a:pt x="1231" y="2228"/>
                    </a:cubicBezTo>
                    <a:cubicBezTo>
                      <a:pt x="1322" y="2228"/>
                      <a:pt x="1425" y="2203"/>
                      <a:pt x="1543" y="2148"/>
                    </a:cubicBezTo>
                    <a:cubicBezTo>
                      <a:pt x="2099" y="1882"/>
                      <a:pt x="2346" y="1202"/>
                      <a:pt x="2078" y="647"/>
                    </a:cubicBezTo>
                    <a:cubicBezTo>
                      <a:pt x="1871" y="234"/>
                      <a:pt x="1474" y="0"/>
                      <a:pt x="10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0" name="Google Shape;3470;p36"/>
              <p:cNvSpPr/>
              <p:nvPr/>
            </p:nvSpPr>
            <p:spPr>
              <a:xfrm>
                <a:off x="7500945" y="1907587"/>
                <a:ext cx="47513" cy="41194"/>
              </a:xfrm>
              <a:custGeom>
                <a:avLst/>
                <a:gdLst/>
                <a:ahLst/>
                <a:cxnLst/>
                <a:rect l="l" t="t" r="r" b="b"/>
                <a:pathLst>
                  <a:path w="2203" h="1910" extrusionOk="0">
                    <a:moveTo>
                      <a:pt x="206" y="0"/>
                    </a:moveTo>
                    <a:lnTo>
                      <a:pt x="206" y="0"/>
                    </a:lnTo>
                    <a:cubicBezTo>
                      <a:pt x="1" y="267"/>
                      <a:pt x="165" y="659"/>
                      <a:pt x="371" y="1090"/>
                    </a:cubicBezTo>
                    <a:cubicBezTo>
                      <a:pt x="585" y="1533"/>
                      <a:pt x="771" y="1910"/>
                      <a:pt x="1129" y="1910"/>
                    </a:cubicBezTo>
                    <a:cubicBezTo>
                      <a:pt x="1220" y="1910"/>
                      <a:pt x="1323" y="1885"/>
                      <a:pt x="1441" y="1830"/>
                    </a:cubicBezTo>
                    <a:cubicBezTo>
                      <a:pt x="1976" y="1564"/>
                      <a:pt x="2203" y="925"/>
                      <a:pt x="1976" y="370"/>
                    </a:cubicBezTo>
                    <a:lnTo>
                      <a:pt x="1976" y="370"/>
                    </a:lnTo>
                    <a:cubicBezTo>
                      <a:pt x="1353" y="703"/>
                      <a:pt x="955" y="850"/>
                      <a:pt x="698" y="850"/>
                    </a:cubicBezTo>
                    <a:cubicBezTo>
                      <a:pt x="317" y="850"/>
                      <a:pt x="244" y="527"/>
                      <a:pt x="2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1" name="Google Shape;3471;p36"/>
              <p:cNvSpPr/>
              <p:nvPr/>
            </p:nvSpPr>
            <p:spPr>
              <a:xfrm>
                <a:off x="6922828" y="2236319"/>
                <a:ext cx="51935" cy="50058"/>
              </a:xfrm>
              <a:custGeom>
                <a:avLst/>
                <a:gdLst/>
                <a:ahLst/>
                <a:cxnLst/>
                <a:rect l="l" t="t" r="r" b="b"/>
                <a:pathLst>
                  <a:path w="2408" h="2321" extrusionOk="0">
                    <a:moveTo>
                      <a:pt x="1060" y="1"/>
                    </a:moveTo>
                    <a:cubicBezTo>
                      <a:pt x="898" y="1"/>
                      <a:pt x="734" y="34"/>
                      <a:pt x="577" y="105"/>
                    </a:cubicBezTo>
                    <a:cubicBezTo>
                      <a:pt x="1" y="372"/>
                      <a:pt x="185" y="865"/>
                      <a:pt x="453" y="1441"/>
                    </a:cubicBezTo>
                    <a:cubicBezTo>
                      <a:pt x="668" y="1922"/>
                      <a:pt x="869" y="2321"/>
                      <a:pt x="1239" y="2321"/>
                    </a:cubicBezTo>
                    <a:cubicBezTo>
                      <a:pt x="1329" y="2321"/>
                      <a:pt x="1430" y="2297"/>
                      <a:pt x="1543" y="2245"/>
                    </a:cubicBezTo>
                    <a:cubicBezTo>
                      <a:pt x="2140" y="1976"/>
                      <a:pt x="2407" y="1298"/>
                      <a:pt x="2140" y="701"/>
                    </a:cubicBezTo>
                    <a:cubicBezTo>
                      <a:pt x="1943" y="262"/>
                      <a:pt x="1511" y="1"/>
                      <a:pt x="10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2" name="Google Shape;3472;p36"/>
              <p:cNvSpPr/>
              <p:nvPr/>
            </p:nvSpPr>
            <p:spPr>
              <a:xfrm>
                <a:off x="6924618" y="2242724"/>
                <a:ext cx="49713" cy="48354"/>
              </a:xfrm>
              <a:custGeom>
                <a:avLst/>
                <a:gdLst/>
                <a:ahLst/>
                <a:cxnLst/>
                <a:rect l="l" t="t" r="r" b="b"/>
                <a:pathLst>
                  <a:path w="2305" h="2242" extrusionOk="0">
                    <a:moveTo>
                      <a:pt x="1015" y="1"/>
                    </a:moveTo>
                    <a:cubicBezTo>
                      <a:pt x="862" y="1"/>
                      <a:pt x="705" y="32"/>
                      <a:pt x="555" y="96"/>
                    </a:cubicBezTo>
                    <a:cubicBezTo>
                      <a:pt x="0" y="363"/>
                      <a:pt x="185" y="837"/>
                      <a:pt x="431" y="1391"/>
                    </a:cubicBezTo>
                    <a:cubicBezTo>
                      <a:pt x="648" y="1857"/>
                      <a:pt x="837" y="2242"/>
                      <a:pt x="1195" y="2242"/>
                    </a:cubicBezTo>
                    <a:cubicBezTo>
                      <a:pt x="1280" y="2242"/>
                      <a:pt x="1375" y="2220"/>
                      <a:pt x="1481" y="2173"/>
                    </a:cubicBezTo>
                    <a:cubicBezTo>
                      <a:pt x="2057" y="1906"/>
                      <a:pt x="2304" y="1248"/>
                      <a:pt x="2057" y="672"/>
                    </a:cubicBezTo>
                    <a:cubicBezTo>
                      <a:pt x="1859" y="247"/>
                      <a:pt x="1448" y="1"/>
                      <a:pt x="10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3" name="Google Shape;3473;p36"/>
              <p:cNvSpPr/>
              <p:nvPr/>
            </p:nvSpPr>
            <p:spPr>
              <a:xfrm>
                <a:off x="6926818" y="2249216"/>
                <a:ext cx="47039" cy="41863"/>
              </a:xfrm>
              <a:custGeom>
                <a:avLst/>
                <a:gdLst/>
                <a:ahLst/>
                <a:cxnLst/>
                <a:rect l="l" t="t" r="r" b="b"/>
                <a:pathLst>
                  <a:path w="2181" h="1941" extrusionOk="0">
                    <a:moveTo>
                      <a:pt x="186" y="1"/>
                    </a:moveTo>
                    <a:cubicBezTo>
                      <a:pt x="0" y="267"/>
                      <a:pt x="145" y="659"/>
                      <a:pt x="329" y="1090"/>
                    </a:cubicBezTo>
                    <a:cubicBezTo>
                      <a:pt x="546" y="1556"/>
                      <a:pt x="735" y="1941"/>
                      <a:pt x="1093" y="1941"/>
                    </a:cubicBezTo>
                    <a:cubicBezTo>
                      <a:pt x="1178" y="1941"/>
                      <a:pt x="1273" y="1919"/>
                      <a:pt x="1379" y="1872"/>
                    </a:cubicBezTo>
                    <a:cubicBezTo>
                      <a:pt x="1934" y="1625"/>
                      <a:pt x="2181" y="988"/>
                      <a:pt x="1955" y="432"/>
                    </a:cubicBezTo>
                    <a:lnTo>
                      <a:pt x="1955" y="432"/>
                    </a:lnTo>
                    <a:cubicBezTo>
                      <a:pt x="1344" y="730"/>
                      <a:pt x="949" y="864"/>
                      <a:pt x="692" y="864"/>
                    </a:cubicBezTo>
                    <a:cubicBezTo>
                      <a:pt x="291" y="864"/>
                      <a:pt x="223" y="539"/>
                      <a:pt x="1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4" name="Google Shape;3474;p36"/>
              <p:cNvSpPr/>
              <p:nvPr/>
            </p:nvSpPr>
            <p:spPr>
              <a:xfrm>
                <a:off x="6813222" y="2299770"/>
                <a:ext cx="52387" cy="50058"/>
              </a:xfrm>
              <a:custGeom>
                <a:avLst/>
                <a:gdLst/>
                <a:ahLst/>
                <a:cxnLst/>
                <a:rect l="l" t="t" r="r" b="b"/>
                <a:pathLst>
                  <a:path w="2429" h="2321" extrusionOk="0">
                    <a:moveTo>
                      <a:pt x="1080" y="1"/>
                    </a:moveTo>
                    <a:cubicBezTo>
                      <a:pt x="919" y="1"/>
                      <a:pt x="755" y="34"/>
                      <a:pt x="598" y="104"/>
                    </a:cubicBezTo>
                    <a:cubicBezTo>
                      <a:pt x="1" y="372"/>
                      <a:pt x="206" y="845"/>
                      <a:pt x="475" y="1442"/>
                    </a:cubicBezTo>
                    <a:cubicBezTo>
                      <a:pt x="689" y="1921"/>
                      <a:pt x="877" y="2320"/>
                      <a:pt x="1252" y="2320"/>
                    </a:cubicBezTo>
                    <a:cubicBezTo>
                      <a:pt x="1344" y="2320"/>
                      <a:pt x="1447" y="2296"/>
                      <a:pt x="1564" y="2244"/>
                    </a:cubicBezTo>
                    <a:cubicBezTo>
                      <a:pt x="2162" y="1977"/>
                      <a:pt x="2428" y="1278"/>
                      <a:pt x="2162" y="701"/>
                    </a:cubicBezTo>
                    <a:cubicBezTo>
                      <a:pt x="1964" y="261"/>
                      <a:pt x="1532" y="1"/>
                      <a:pt x="10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5" name="Google Shape;3475;p36"/>
              <p:cNvSpPr/>
              <p:nvPr/>
            </p:nvSpPr>
            <p:spPr>
              <a:xfrm>
                <a:off x="6815012" y="2306154"/>
                <a:ext cx="50166" cy="48160"/>
              </a:xfrm>
              <a:custGeom>
                <a:avLst/>
                <a:gdLst/>
                <a:ahLst/>
                <a:cxnLst/>
                <a:rect l="l" t="t" r="r" b="b"/>
                <a:pathLst>
                  <a:path w="2326" h="2233" extrusionOk="0">
                    <a:moveTo>
                      <a:pt x="1027" y="1"/>
                    </a:moveTo>
                    <a:cubicBezTo>
                      <a:pt x="875" y="1"/>
                      <a:pt x="721" y="32"/>
                      <a:pt x="576" y="96"/>
                    </a:cubicBezTo>
                    <a:cubicBezTo>
                      <a:pt x="0" y="364"/>
                      <a:pt x="186" y="817"/>
                      <a:pt x="453" y="1393"/>
                    </a:cubicBezTo>
                    <a:cubicBezTo>
                      <a:pt x="649" y="1852"/>
                      <a:pt x="833" y="2233"/>
                      <a:pt x="1192" y="2233"/>
                    </a:cubicBezTo>
                    <a:cubicBezTo>
                      <a:pt x="1283" y="2233"/>
                      <a:pt x="1386" y="2208"/>
                      <a:pt x="1503" y="2153"/>
                    </a:cubicBezTo>
                    <a:cubicBezTo>
                      <a:pt x="2057" y="1906"/>
                      <a:pt x="2325" y="1248"/>
                      <a:pt x="2057" y="672"/>
                    </a:cubicBezTo>
                    <a:cubicBezTo>
                      <a:pt x="1875" y="247"/>
                      <a:pt x="1457" y="1"/>
                      <a:pt x="10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6" name="Google Shape;3476;p36"/>
              <p:cNvSpPr/>
              <p:nvPr/>
            </p:nvSpPr>
            <p:spPr>
              <a:xfrm>
                <a:off x="6817234" y="2312646"/>
                <a:ext cx="47060" cy="41668"/>
              </a:xfrm>
              <a:custGeom>
                <a:avLst/>
                <a:gdLst/>
                <a:ahLst/>
                <a:cxnLst/>
                <a:rect l="l" t="t" r="r" b="b"/>
                <a:pathLst>
                  <a:path w="2182" h="1932" extrusionOk="0">
                    <a:moveTo>
                      <a:pt x="206" y="1"/>
                    </a:moveTo>
                    <a:cubicBezTo>
                      <a:pt x="1" y="269"/>
                      <a:pt x="144" y="659"/>
                      <a:pt x="350" y="1092"/>
                    </a:cubicBezTo>
                    <a:cubicBezTo>
                      <a:pt x="546" y="1551"/>
                      <a:pt x="730" y="1932"/>
                      <a:pt x="1089" y="1932"/>
                    </a:cubicBezTo>
                    <a:cubicBezTo>
                      <a:pt x="1180" y="1932"/>
                      <a:pt x="1283" y="1907"/>
                      <a:pt x="1400" y="1852"/>
                    </a:cubicBezTo>
                    <a:cubicBezTo>
                      <a:pt x="1934" y="1605"/>
                      <a:pt x="2181" y="988"/>
                      <a:pt x="1976" y="434"/>
                    </a:cubicBezTo>
                    <a:lnTo>
                      <a:pt x="1976" y="434"/>
                    </a:lnTo>
                    <a:cubicBezTo>
                      <a:pt x="1364" y="731"/>
                      <a:pt x="967" y="865"/>
                      <a:pt x="707" y="865"/>
                    </a:cubicBezTo>
                    <a:cubicBezTo>
                      <a:pt x="302" y="865"/>
                      <a:pt x="231" y="540"/>
                      <a:pt x="2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7" name="Google Shape;3477;p36"/>
              <p:cNvSpPr/>
              <p:nvPr/>
            </p:nvSpPr>
            <p:spPr>
              <a:xfrm>
                <a:off x="6686794" y="2370770"/>
                <a:ext cx="51913" cy="50490"/>
              </a:xfrm>
              <a:custGeom>
                <a:avLst/>
                <a:gdLst/>
                <a:ahLst/>
                <a:cxnLst/>
                <a:rect l="l" t="t" r="r" b="b"/>
                <a:pathLst>
                  <a:path w="2407" h="2341" extrusionOk="0">
                    <a:moveTo>
                      <a:pt x="1059" y="0"/>
                    </a:moveTo>
                    <a:cubicBezTo>
                      <a:pt x="897" y="0"/>
                      <a:pt x="733" y="33"/>
                      <a:pt x="576" y="104"/>
                    </a:cubicBezTo>
                    <a:cubicBezTo>
                      <a:pt x="0" y="372"/>
                      <a:pt x="185" y="866"/>
                      <a:pt x="453" y="1461"/>
                    </a:cubicBezTo>
                    <a:cubicBezTo>
                      <a:pt x="667" y="1941"/>
                      <a:pt x="869" y="2341"/>
                      <a:pt x="1239" y="2341"/>
                    </a:cubicBezTo>
                    <a:cubicBezTo>
                      <a:pt x="1329" y="2341"/>
                      <a:pt x="1429" y="2317"/>
                      <a:pt x="1543" y="2265"/>
                    </a:cubicBezTo>
                    <a:cubicBezTo>
                      <a:pt x="2140" y="1996"/>
                      <a:pt x="2407" y="1297"/>
                      <a:pt x="2140" y="701"/>
                    </a:cubicBezTo>
                    <a:cubicBezTo>
                      <a:pt x="1942" y="261"/>
                      <a:pt x="1511" y="0"/>
                      <a:pt x="1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8" name="Google Shape;3478;p36"/>
              <p:cNvSpPr/>
              <p:nvPr/>
            </p:nvSpPr>
            <p:spPr>
              <a:xfrm>
                <a:off x="6688562" y="2377607"/>
                <a:ext cx="49713" cy="48139"/>
              </a:xfrm>
              <a:custGeom>
                <a:avLst/>
                <a:gdLst/>
                <a:ahLst/>
                <a:cxnLst/>
                <a:rect l="l" t="t" r="r" b="b"/>
                <a:pathLst>
                  <a:path w="2305" h="2232" extrusionOk="0">
                    <a:moveTo>
                      <a:pt x="1015" y="1"/>
                    </a:moveTo>
                    <a:cubicBezTo>
                      <a:pt x="862" y="1"/>
                      <a:pt x="706" y="32"/>
                      <a:pt x="555" y="96"/>
                    </a:cubicBezTo>
                    <a:cubicBezTo>
                      <a:pt x="1" y="343"/>
                      <a:pt x="185" y="815"/>
                      <a:pt x="432" y="1391"/>
                    </a:cubicBezTo>
                    <a:cubicBezTo>
                      <a:pt x="646" y="1851"/>
                      <a:pt x="833" y="2232"/>
                      <a:pt x="1182" y="2232"/>
                    </a:cubicBezTo>
                    <a:cubicBezTo>
                      <a:pt x="1270" y="2232"/>
                      <a:pt x="1369" y="2207"/>
                      <a:pt x="1482" y="2153"/>
                    </a:cubicBezTo>
                    <a:cubicBezTo>
                      <a:pt x="2058" y="1906"/>
                      <a:pt x="2305" y="1227"/>
                      <a:pt x="2058" y="672"/>
                    </a:cubicBezTo>
                    <a:cubicBezTo>
                      <a:pt x="1860" y="247"/>
                      <a:pt x="1449" y="1"/>
                      <a:pt x="10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9" name="Google Shape;3479;p36"/>
              <p:cNvSpPr/>
              <p:nvPr/>
            </p:nvSpPr>
            <p:spPr>
              <a:xfrm>
                <a:off x="6690762" y="2384099"/>
                <a:ext cx="47060" cy="41647"/>
              </a:xfrm>
              <a:custGeom>
                <a:avLst/>
                <a:gdLst/>
                <a:ahLst/>
                <a:cxnLst/>
                <a:rect l="l" t="t" r="r" b="b"/>
                <a:pathLst>
                  <a:path w="2182" h="1931" extrusionOk="0">
                    <a:moveTo>
                      <a:pt x="187" y="1"/>
                    </a:moveTo>
                    <a:cubicBezTo>
                      <a:pt x="1" y="267"/>
                      <a:pt x="146" y="638"/>
                      <a:pt x="330" y="1090"/>
                    </a:cubicBezTo>
                    <a:cubicBezTo>
                      <a:pt x="544" y="1550"/>
                      <a:pt x="731" y="1931"/>
                      <a:pt x="1080" y="1931"/>
                    </a:cubicBezTo>
                    <a:cubicBezTo>
                      <a:pt x="1168" y="1931"/>
                      <a:pt x="1267" y="1906"/>
                      <a:pt x="1380" y="1852"/>
                    </a:cubicBezTo>
                    <a:cubicBezTo>
                      <a:pt x="1935" y="1605"/>
                      <a:pt x="2181" y="967"/>
                      <a:pt x="1956" y="412"/>
                    </a:cubicBezTo>
                    <a:lnTo>
                      <a:pt x="1956" y="412"/>
                    </a:lnTo>
                    <a:cubicBezTo>
                      <a:pt x="1338" y="721"/>
                      <a:pt x="942" y="860"/>
                      <a:pt x="685" y="860"/>
                    </a:cubicBezTo>
                    <a:cubicBezTo>
                      <a:pt x="291" y="860"/>
                      <a:pt x="224" y="535"/>
                      <a:pt x="1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0" name="Google Shape;3480;p36"/>
              <p:cNvSpPr/>
              <p:nvPr/>
            </p:nvSpPr>
            <p:spPr>
              <a:xfrm>
                <a:off x="7026654" y="2174571"/>
                <a:ext cx="52387" cy="50144"/>
              </a:xfrm>
              <a:custGeom>
                <a:avLst/>
                <a:gdLst/>
                <a:ahLst/>
                <a:cxnLst/>
                <a:rect l="l" t="t" r="r" b="b"/>
                <a:pathLst>
                  <a:path w="2429" h="2325" extrusionOk="0">
                    <a:moveTo>
                      <a:pt x="1095" y="1"/>
                    </a:moveTo>
                    <a:cubicBezTo>
                      <a:pt x="928" y="1"/>
                      <a:pt x="759" y="35"/>
                      <a:pt x="597" y="108"/>
                    </a:cubicBezTo>
                    <a:cubicBezTo>
                      <a:pt x="1" y="376"/>
                      <a:pt x="207" y="848"/>
                      <a:pt x="473" y="1446"/>
                    </a:cubicBezTo>
                    <a:cubicBezTo>
                      <a:pt x="689" y="1924"/>
                      <a:pt x="876" y="2324"/>
                      <a:pt x="1251" y="2324"/>
                    </a:cubicBezTo>
                    <a:cubicBezTo>
                      <a:pt x="1343" y="2324"/>
                      <a:pt x="1447" y="2300"/>
                      <a:pt x="1564" y="2247"/>
                    </a:cubicBezTo>
                    <a:cubicBezTo>
                      <a:pt x="2160" y="1981"/>
                      <a:pt x="2428" y="1281"/>
                      <a:pt x="2160" y="684"/>
                    </a:cubicBezTo>
                    <a:cubicBezTo>
                      <a:pt x="1966" y="250"/>
                      <a:pt x="1542" y="1"/>
                      <a:pt x="10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1" name="Google Shape;3481;p36"/>
              <p:cNvSpPr/>
              <p:nvPr/>
            </p:nvSpPr>
            <p:spPr>
              <a:xfrm>
                <a:off x="7028444" y="2181041"/>
                <a:ext cx="50123" cy="48160"/>
              </a:xfrm>
              <a:custGeom>
                <a:avLst/>
                <a:gdLst/>
                <a:ahLst/>
                <a:cxnLst/>
                <a:rect l="l" t="t" r="r" b="b"/>
                <a:pathLst>
                  <a:path w="2324" h="2233" extrusionOk="0">
                    <a:moveTo>
                      <a:pt x="1036" y="0"/>
                    </a:moveTo>
                    <a:cubicBezTo>
                      <a:pt x="883" y="0"/>
                      <a:pt x="727" y="31"/>
                      <a:pt x="576" y="96"/>
                    </a:cubicBezTo>
                    <a:cubicBezTo>
                      <a:pt x="0" y="364"/>
                      <a:pt x="206" y="817"/>
                      <a:pt x="453" y="1393"/>
                    </a:cubicBezTo>
                    <a:cubicBezTo>
                      <a:pt x="665" y="1852"/>
                      <a:pt x="839" y="2232"/>
                      <a:pt x="1192" y="2232"/>
                    </a:cubicBezTo>
                    <a:cubicBezTo>
                      <a:pt x="1282" y="2232"/>
                      <a:pt x="1384" y="2207"/>
                      <a:pt x="1501" y="2153"/>
                    </a:cubicBezTo>
                    <a:cubicBezTo>
                      <a:pt x="2077" y="1906"/>
                      <a:pt x="2324" y="1228"/>
                      <a:pt x="2057" y="672"/>
                    </a:cubicBezTo>
                    <a:cubicBezTo>
                      <a:pt x="1875" y="246"/>
                      <a:pt x="1468" y="0"/>
                      <a:pt x="10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2" name="Google Shape;3482;p36"/>
              <p:cNvSpPr/>
              <p:nvPr/>
            </p:nvSpPr>
            <p:spPr>
              <a:xfrm>
                <a:off x="7030644" y="2187533"/>
                <a:ext cx="47513" cy="41668"/>
              </a:xfrm>
              <a:custGeom>
                <a:avLst/>
                <a:gdLst/>
                <a:ahLst/>
                <a:cxnLst/>
                <a:rect l="l" t="t" r="r" b="b"/>
                <a:pathLst>
                  <a:path w="2203" h="1932" extrusionOk="0">
                    <a:moveTo>
                      <a:pt x="206" y="0"/>
                    </a:moveTo>
                    <a:lnTo>
                      <a:pt x="206" y="0"/>
                    </a:lnTo>
                    <a:cubicBezTo>
                      <a:pt x="0" y="269"/>
                      <a:pt x="145" y="659"/>
                      <a:pt x="351" y="1092"/>
                    </a:cubicBezTo>
                    <a:cubicBezTo>
                      <a:pt x="563" y="1551"/>
                      <a:pt x="737" y="1931"/>
                      <a:pt x="1090" y="1931"/>
                    </a:cubicBezTo>
                    <a:cubicBezTo>
                      <a:pt x="1180" y="1931"/>
                      <a:pt x="1282" y="1906"/>
                      <a:pt x="1399" y="1852"/>
                    </a:cubicBezTo>
                    <a:cubicBezTo>
                      <a:pt x="1955" y="1605"/>
                      <a:pt x="2202" y="968"/>
                      <a:pt x="1975" y="412"/>
                    </a:cubicBezTo>
                    <a:lnTo>
                      <a:pt x="1975" y="412"/>
                    </a:lnTo>
                    <a:cubicBezTo>
                      <a:pt x="1357" y="721"/>
                      <a:pt x="957" y="860"/>
                      <a:pt x="698" y="860"/>
                    </a:cubicBezTo>
                    <a:cubicBezTo>
                      <a:pt x="301" y="860"/>
                      <a:pt x="231" y="536"/>
                      <a:pt x="2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3" name="Google Shape;3483;p36"/>
              <p:cNvSpPr/>
              <p:nvPr/>
            </p:nvSpPr>
            <p:spPr>
              <a:xfrm>
                <a:off x="6411700" y="2510981"/>
                <a:ext cx="52387" cy="50295"/>
              </a:xfrm>
              <a:custGeom>
                <a:avLst/>
                <a:gdLst/>
                <a:ahLst/>
                <a:cxnLst/>
                <a:rect l="l" t="t" r="r" b="b"/>
                <a:pathLst>
                  <a:path w="2429" h="2332" extrusionOk="0">
                    <a:moveTo>
                      <a:pt x="1088" y="0"/>
                    </a:moveTo>
                    <a:cubicBezTo>
                      <a:pt x="926" y="0"/>
                      <a:pt x="759" y="33"/>
                      <a:pt x="596" y="103"/>
                    </a:cubicBezTo>
                    <a:cubicBezTo>
                      <a:pt x="1" y="350"/>
                      <a:pt x="206" y="844"/>
                      <a:pt x="473" y="1441"/>
                    </a:cubicBezTo>
                    <a:cubicBezTo>
                      <a:pt x="691" y="1927"/>
                      <a:pt x="868" y="2331"/>
                      <a:pt x="1260" y="2331"/>
                    </a:cubicBezTo>
                    <a:cubicBezTo>
                      <a:pt x="1349" y="2331"/>
                      <a:pt x="1450" y="2310"/>
                      <a:pt x="1564" y="2264"/>
                    </a:cubicBezTo>
                    <a:cubicBezTo>
                      <a:pt x="2160" y="1996"/>
                      <a:pt x="2428" y="1297"/>
                      <a:pt x="2160" y="701"/>
                    </a:cubicBezTo>
                    <a:cubicBezTo>
                      <a:pt x="1963" y="261"/>
                      <a:pt x="1543" y="0"/>
                      <a:pt x="10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4" name="Google Shape;3484;p36"/>
              <p:cNvSpPr/>
              <p:nvPr/>
            </p:nvSpPr>
            <p:spPr>
              <a:xfrm>
                <a:off x="6413469" y="2517429"/>
                <a:ext cx="50144" cy="48311"/>
              </a:xfrm>
              <a:custGeom>
                <a:avLst/>
                <a:gdLst/>
                <a:ahLst/>
                <a:cxnLst/>
                <a:rect l="l" t="t" r="r" b="b"/>
                <a:pathLst>
                  <a:path w="2325" h="2240" extrusionOk="0">
                    <a:moveTo>
                      <a:pt x="1024" y="0"/>
                    </a:moveTo>
                    <a:cubicBezTo>
                      <a:pt x="875" y="0"/>
                      <a:pt x="723" y="30"/>
                      <a:pt x="577" y="92"/>
                    </a:cubicBezTo>
                    <a:cubicBezTo>
                      <a:pt x="1" y="339"/>
                      <a:pt x="207" y="813"/>
                      <a:pt x="454" y="1389"/>
                    </a:cubicBezTo>
                    <a:cubicBezTo>
                      <a:pt x="653" y="1855"/>
                      <a:pt x="826" y="2240"/>
                      <a:pt x="1189" y="2240"/>
                    </a:cubicBezTo>
                    <a:cubicBezTo>
                      <a:pt x="1275" y="2240"/>
                      <a:pt x="1372" y="2218"/>
                      <a:pt x="1482" y="2171"/>
                    </a:cubicBezTo>
                    <a:cubicBezTo>
                      <a:pt x="2058" y="1924"/>
                      <a:pt x="2325" y="1245"/>
                      <a:pt x="2078" y="668"/>
                    </a:cubicBezTo>
                    <a:cubicBezTo>
                      <a:pt x="1879" y="255"/>
                      <a:pt x="1462" y="0"/>
                      <a:pt x="10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5" name="Google Shape;3485;p36"/>
              <p:cNvSpPr/>
              <p:nvPr/>
            </p:nvSpPr>
            <p:spPr>
              <a:xfrm>
                <a:off x="6415669" y="2523856"/>
                <a:ext cx="47060" cy="41884"/>
              </a:xfrm>
              <a:custGeom>
                <a:avLst/>
                <a:gdLst/>
                <a:ahLst/>
                <a:cxnLst/>
                <a:rect l="l" t="t" r="r" b="b"/>
                <a:pathLst>
                  <a:path w="2182" h="1942" extrusionOk="0">
                    <a:moveTo>
                      <a:pt x="207" y="0"/>
                    </a:moveTo>
                    <a:lnTo>
                      <a:pt x="207" y="0"/>
                    </a:lnTo>
                    <a:cubicBezTo>
                      <a:pt x="1" y="268"/>
                      <a:pt x="146" y="639"/>
                      <a:pt x="352" y="1091"/>
                    </a:cubicBezTo>
                    <a:cubicBezTo>
                      <a:pt x="551" y="1557"/>
                      <a:pt x="724" y="1942"/>
                      <a:pt x="1087" y="1942"/>
                    </a:cubicBezTo>
                    <a:cubicBezTo>
                      <a:pt x="1173" y="1942"/>
                      <a:pt x="1270" y="1920"/>
                      <a:pt x="1380" y="1873"/>
                    </a:cubicBezTo>
                    <a:cubicBezTo>
                      <a:pt x="1935" y="1626"/>
                      <a:pt x="2182" y="988"/>
                      <a:pt x="1976" y="433"/>
                    </a:cubicBezTo>
                    <a:lnTo>
                      <a:pt x="1976" y="433"/>
                    </a:lnTo>
                    <a:cubicBezTo>
                      <a:pt x="1365" y="730"/>
                      <a:pt x="967" y="864"/>
                      <a:pt x="707" y="864"/>
                    </a:cubicBezTo>
                    <a:cubicBezTo>
                      <a:pt x="303" y="864"/>
                      <a:pt x="232" y="539"/>
                      <a:pt x="2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6" name="Google Shape;3486;p36"/>
              <p:cNvSpPr/>
              <p:nvPr/>
            </p:nvSpPr>
            <p:spPr>
              <a:xfrm>
                <a:off x="6301663" y="2573160"/>
                <a:ext cx="52387" cy="50425"/>
              </a:xfrm>
              <a:custGeom>
                <a:avLst/>
                <a:gdLst/>
                <a:ahLst/>
                <a:cxnLst/>
                <a:rect l="l" t="t" r="r" b="b"/>
                <a:pathLst>
                  <a:path w="2429" h="2338" extrusionOk="0">
                    <a:moveTo>
                      <a:pt x="1064" y="1"/>
                    </a:moveTo>
                    <a:cubicBezTo>
                      <a:pt x="908" y="1"/>
                      <a:pt x="749" y="33"/>
                      <a:pt x="597" y="101"/>
                    </a:cubicBezTo>
                    <a:cubicBezTo>
                      <a:pt x="1" y="369"/>
                      <a:pt x="206" y="863"/>
                      <a:pt x="473" y="1458"/>
                    </a:cubicBezTo>
                    <a:cubicBezTo>
                      <a:pt x="671" y="1938"/>
                      <a:pt x="857" y="2338"/>
                      <a:pt x="1231" y="2338"/>
                    </a:cubicBezTo>
                    <a:cubicBezTo>
                      <a:pt x="1323" y="2338"/>
                      <a:pt x="1426" y="2314"/>
                      <a:pt x="1543" y="2261"/>
                    </a:cubicBezTo>
                    <a:cubicBezTo>
                      <a:pt x="2140" y="2015"/>
                      <a:pt x="2428" y="1315"/>
                      <a:pt x="2160" y="718"/>
                    </a:cubicBezTo>
                    <a:cubicBezTo>
                      <a:pt x="1961" y="274"/>
                      <a:pt x="1522" y="1"/>
                      <a:pt x="10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7" name="Google Shape;3487;p36"/>
              <p:cNvSpPr/>
              <p:nvPr/>
            </p:nvSpPr>
            <p:spPr>
              <a:xfrm>
                <a:off x="6303453" y="2579932"/>
                <a:ext cx="50123" cy="47945"/>
              </a:xfrm>
              <a:custGeom>
                <a:avLst/>
                <a:gdLst/>
                <a:ahLst/>
                <a:cxnLst/>
                <a:rect l="l" t="t" r="r" b="b"/>
                <a:pathLst>
                  <a:path w="2324" h="2223" extrusionOk="0">
                    <a:moveTo>
                      <a:pt x="1036" y="1"/>
                    </a:moveTo>
                    <a:cubicBezTo>
                      <a:pt x="883" y="1"/>
                      <a:pt x="727" y="31"/>
                      <a:pt x="576" y="96"/>
                    </a:cubicBezTo>
                    <a:cubicBezTo>
                      <a:pt x="0" y="343"/>
                      <a:pt x="206" y="815"/>
                      <a:pt x="453" y="1371"/>
                    </a:cubicBezTo>
                    <a:cubicBezTo>
                      <a:pt x="652" y="1837"/>
                      <a:pt x="825" y="2222"/>
                      <a:pt x="1188" y="2222"/>
                    </a:cubicBezTo>
                    <a:cubicBezTo>
                      <a:pt x="1274" y="2222"/>
                      <a:pt x="1371" y="2200"/>
                      <a:pt x="1481" y="2153"/>
                    </a:cubicBezTo>
                    <a:cubicBezTo>
                      <a:pt x="2057" y="1906"/>
                      <a:pt x="2324" y="1248"/>
                      <a:pt x="2057" y="672"/>
                    </a:cubicBezTo>
                    <a:cubicBezTo>
                      <a:pt x="1875" y="247"/>
                      <a:pt x="1468" y="1"/>
                      <a:pt x="10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8" name="Google Shape;3488;p36"/>
              <p:cNvSpPr/>
              <p:nvPr/>
            </p:nvSpPr>
            <p:spPr>
              <a:xfrm>
                <a:off x="6305653" y="2586424"/>
                <a:ext cx="47039" cy="41453"/>
              </a:xfrm>
              <a:custGeom>
                <a:avLst/>
                <a:gdLst/>
                <a:ahLst/>
                <a:cxnLst/>
                <a:rect l="l" t="t" r="r" b="b"/>
                <a:pathLst>
                  <a:path w="2181" h="1922" extrusionOk="0">
                    <a:moveTo>
                      <a:pt x="206" y="1"/>
                    </a:moveTo>
                    <a:cubicBezTo>
                      <a:pt x="0" y="267"/>
                      <a:pt x="145" y="638"/>
                      <a:pt x="351" y="1070"/>
                    </a:cubicBezTo>
                    <a:cubicBezTo>
                      <a:pt x="550" y="1536"/>
                      <a:pt x="723" y="1921"/>
                      <a:pt x="1086" y="1921"/>
                    </a:cubicBezTo>
                    <a:cubicBezTo>
                      <a:pt x="1172" y="1921"/>
                      <a:pt x="1269" y="1899"/>
                      <a:pt x="1379" y="1852"/>
                    </a:cubicBezTo>
                    <a:cubicBezTo>
                      <a:pt x="1934" y="1625"/>
                      <a:pt x="2181" y="988"/>
                      <a:pt x="1975" y="432"/>
                    </a:cubicBezTo>
                    <a:lnTo>
                      <a:pt x="1975" y="432"/>
                    </a:lnTo>
                    <a:cubicBezTo>
                      <a:pt x="1362" y="722"/>
                      <a:pt x="963" y="855"/>
                      <a:pt x="704" y="855"/>
                    </a:cubicBezTo>
                    <a:cubicBezTo>
                      <a:pt x="301" y="855"/>
                      <a:pt x="231" y="538"/>
                      <a:pt x="2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9" name="Google Shape;3489;p36"/>
              <p:cNvSpPr/>
              <p:nvPr/>
            </p:nvSpPr>
            <p:spPr>
              <a:xfrm>
                <a:off x="6174781" y="2643276"/>
                <a:ext cx="51913" cy="50425"/>
              </a:xfrm>
              <a:custGeom>
                <a:avLst/>
                <a:gdLst/>
                <a:ahLst/>
                <a:cxnLst/>
                <a:rect l="l" t="t" r="r" b="b"/>
                <a:pathLst>
                  <a:path w="2407" h="2338" extrusionOk="0">
                    <a:moveTo>
                      <a:pt x="1060" y="0"/>
                    </a:moveTo>
                    <a:cubicBezTo>
                      <a:pt x="906" y="0"/>
                      <a:pt x="748" y="32"/>
                      <a:pt x="596" y="100"/>
                    </a:cubicBezTo>
                    <a:cubicBezTo>
                      <a:pt x="0" y="368"/>
                      <a:pt x="184" y="862"/>
                      <a:pt x="453" y="1458"/>
                    </a:cubicBezTo>
                    <a:cubicBezTo>
                      <a:pt x="667" y="1938"/>
                      <a:pt x="856" y="2337"/>
                      <a:pt x="1231" y="2337"/>
                    </a:cubicBezTo>
                    <a:cubicBezTo>
                      <a:pt x="1322" y="2337"/>
                      <a:pt x="1425" y="2313"/>
                      <a:pt x="1542" y="2261"/>
                    </a:cubicBezTo>
                    <a:cubicBezTo>
                      <a:pt x="2140" y="1993"/>
                      <a:pt x="2406" y="1315"/>
                      <a:pt x="2140" y="717"/>
                    </a:cubicBezTo>
                    <a:cubicBezTo>
                      <a:pt x="1940" y="273"/>
                      <a:pt x="1512" y="0"/>
                      <a:pt x="10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0" name="Google Shape;3490;p36"/>
              <p:cNvSpPr/>
              <p:nvPr/>
            </p:nvSpPr>
            <p:spPr>
              <a:xfrm>
                <a:off x="6176550" y="2650048"/>
                <a:ext cx="49713" cy="47923"/>
              </a:xfrm>
              <a:custGeom>
                <a:avLst/>
                <a:gdLst/>
                <a:ahLst/>
                <a:cxnLst/>
                <a:rect l="l" t="t" r="r" b="b"/>
                <a:pathLst>
                  <a:path w="2305" h="2222" extrusionOk="0">
                    <a:moveTo>
                      <a:pt x="1015" y="0"/>
                    </a:moveTo>
                    <a:cubicBezTo>
                      <a:pt x="862" y="0"/>
                      <a:pt x="706" y="31"/>
                      <a:pt x="555" y="95"/>
                    </a:cubicBezTo>
                    <a:cubicBezTo>
                      <a:pt x="0" y="342"/>
                      <a:pt x="185" y="815"/>
                      <a:pt x="432" y="1371"/>
                    </a:cubicBezTo>
                    <a:cubicBezTo>
                      <a:pt x="631" y="1837"/>
                      <a:pt x="818" y="2222"/>
                      <a:pt x="1175" y="2222"/>
                    </a:cubicBezTo>
                    <a:cubicBezTo>
                      <a:pt x="1260" y="2222"/>
                      <a:pt x="1354" y="2200"/>
                      <a:pt x="1460" y="2153"/>
                    </a:cubicBezTo>
                    <a:cubicBezTo>
                      <a:pt x="2036" y="1906"/>
                      <a:pt x="2304" y="1247"/>
                      <a:pt x="2058" y="671"/>
                    </a:cubicBezTo>
                    <a:cubicBezTo>
                      <a:pt x="1859" y="246"/>
                      <a:pt x="1449" y="0"/>
                      <a:pt x="10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1" name="Google Shape;3491;p36"/>
              <p:cNvSpPr/>
              <p:nvPr/>
            </p:nvSpPr>
            <p:spPr>
              <a:xfrm>
                <a:off x="6178318" y="2656540"/>
                <a:ext cx="47492" cy="41431"/>
              </a:xfrm>
              <a:custGeom>
                <a:avLst/>
                <a:gdLst/>
                <a:ahLst/>
                <a:cxnLst/>
                <a:rect l="l" t="t" r="r" b="b"/>
                <a:pathLst>
                  <a:path w="2202" h="1921" extrusionOk="0">
                    <a:moveTo>
                      <a:pt x="206" y="0"/>
                    </a:moveTo>
                    <a:lnTo>
                      <a:pt x="206" y="0"/>
                    </a:lnTo>
                    <a:cubicBezTo>
                      <a:pt x="1" y="267"/>
                      <a:pt x="165" y="637"/>
                      <a:pt x="350" y="1070"/>
                    </a:cubicBezTo>
                    <a:cubicBezTo>
                      <a:pt x="549" y="1536"/>
                      <a:pt x="736" y="1921"/>
                      <a:pt x="1093" y="1921"/>
                    </a:cubicBezTo>
                    <a:cubicBezTo>
                      <a:pt x="1178" y="1921"/>
                      <a:pt x="1272" y="1899"/>
                      <a:pt x="1378" y="1852"/>
                    </a:cubicBezTo>
                    <a:cubicBezTo>
                      <a:pt x="1934" y="1624"/>
                      <a:pt x="2201" y="988"/>
                      <a:pt x="1976" y="431"/>
                    </a:cubicBezTo>
                    <a:lnTo>
                      <a:pt x="1976" y="431"/>
                    </a:lnTo>
                    <a:cubicBezTo>
                      <a:pt x="1362" y="722"/>
                      <a:pt x="964" y="854"/>
                      <a:pt x="704" y="854"/>
                    </a:cubicBezTo>
                    <a:cubicBezTo>
                      <a:pt x="302" y="854"/>
                      <a:pt x="231" y="537"/>
                      <a:pt x="2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2" name="Google Shape;3492;p36"/>
              <p:cNvSpPr/>
              <p:nvPr/>
            </p:nvSpPr>
            <p:spPr>
              <a:xfrm>
                <a:off x="6516410" y="2450182"/>
                <a:ext cx="52387" cy="50295"/>
              </a:xfrm>
              <a:custGeom>
                <a:avLst/>
                <a:gdLst/>
                <a:ahLst/>
                <a:cxnLst/>
                <a:rect l="l" t="t" r="r" b="b"/>
                <a:pathLst>
                  <a:path w="2429" h="2332" extrusionOk="0">
                    <a:moveTo>
                      <a:pt x="1080" y="1"/>
                    </a:moveTo>
                    <a:cubicBezTo>
                      <a:pt x="918" y="1"/>
                      <a:pt x="754" y="34"/>
                      <a:pt x="596" y="105"/>
                    </a:cubicBezTo>
                    <a:cubicBezTo>
                      <a:pt x="1" y="352"/>
                      <a:pt x="206" y="845"/>
                      <a:pt x="473" y="1441"/>
                    </a:cubicBezTo>
                    <a:cubicBezTo>
                      <a:pt x="674" y="1928"/>
                      <a:pt x="862" y="2331"/>
                      <a:pt x="1246" y="2331"/>
                    </a:cubicBezTo>
                    <a:cubicBezTo>
                      <a:pt x="1334" y="2331"/>
                      <a:pt x="1432" y="2310"/>
                      <a:pt x="1543" y="2264"/>
                    </a:cubicBezTo>
                    <a:cubicBezTo>
                      <a:pt x="2140" y="1998"/>
                      <a:pt x="2428" y="1298"/>
                      <a:pt x="2160" y="701"/>
                    </a:cubicBezTo>
                    <a:cubicBezTo>
                      <a:pt x="1964" y="262"/>
                      <a:pt x="1532" y="1"/>
                      <a:pt x="10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3" name="Google Shape;3493;p36"/>
              <p:cNvSpPr/>
              <p:nvPr/>
            </p:nvSpPr>
            <p:spPr>
              <a:xfrm>
                <a:off x="6518200" y="2456652"/>
                <a:ext cx="50123" cy="48290"/>
              </a:xfrm>
              <a:custGeom>
                <a:avLst/>
                <a:gdLst/>
                <a:ahLst/>
                <a:cxnLst/>
                <a:rect l="l" t="t" r="r" b="b"/>
                <a:pathLst>
                  <a:path w="2324" h="2239" extrusionOk="0">
                    <a:moveTo>
                      <a:pt x="1024" y="0"/>
                    </a:moveTo>
                    <a:cubicBezTo>
                      <a:pt x="875" y="0"/>
                      <a:pt x="723" y="30"/>
                      <a:pt x="576" y="93"/>
                    </a:cubicBezTo>
                    <a:cubicBezTo>
                      <a:pt x="0" y="340"/>
                      <a:pt x="206" y="812"/>
                      <a:pt x="453" y="1388"/>
                    </a:cubicBezTo>
                    <a:cubicBezTo>
                      <a:pt x="652" y="1854"/>
                      <a:pt x="825" y="2239"/>
                      <a:pt x="1188" y="2239"/>
                    </a:cubicBezTo>
                    <a:cubicBezTo>
                      <a:pt x="1274" y="2239"/>
                      <a:pt x="1371" y="2217"/>
                      <a:pt x="1481" y="2170"/>
                    </a:cubicBezTo>
                    <a:cubicBezTo>
                      <a:pt x="2057" y="1923"/>
                      <a:pt x="2324" y="1245"/>
                      <a:pt x="2057" y="669"/>
                    </a:cubicBezTo>
                    <a:cubicBezTo>
                      <a:pt x="1873" y="254"/>
                      <a:pt x="1460" y="0"/>
                      <a:pt x="10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4" name="Google Shape;3494;p36"/>
              <p:cNvSpPr/>
              <p:nvPr/>
            </p:nvSpPr>
            <p:spPr>
              <a:xfrm>
                <a:off x="6520400" y="2463079"/>
                <a:ext cx="47039" cy="41863"/>
              </a:xfrm>
              <a:custGeom>
                <a:avLst/>
                <a:gdLst/>
                <a:ahLst/>
                <a:cxnLst/>
                <a:rect l="l" t="t" r="r" b="b"/>
                <a:pathLst>
                  <a:path w="2181" h="1941" extrusionOk="0">
                    <a:moveTo>
                      <a:pt x="206" y="1"/>
                    </a:moveTo>
                    <a:lnTo>
                      <a:pt x="206" y="1"/>
                    </a:lnTo>
                    <a:cubicBezTo>
                      <a:pt x="0" y="267"/>
                      <a:pt x="145" y="638"/>
                      <a:pt x="351" y="1090"/>
                    </a:cubicBezTo>
                    <a:cubicBezTo>
                      <a:pt x="550" y="1556"/>
                      <a:pt x="723" y="1941"/>
                      <a:pt x="1086" y="1941"/>
                    </a:cubicBezTo>
                    <a:cubicBezTo>
                      <a:pt x="1172" y="1941"/>
                      <a:pt x="1269" y="1919"/>
                      <a:pt x="1379" y="1872"/>
                    </a:cubicBezTo>
                    <a:cubicBezTo>
                      <a:pt x="1934" y="1625"/>
                      <a:pt x="2181" y="988"/>
                      <a:pt x="1975" y="432"/>
                    </a:cubicBezTo>
                    <a:lnTo>
                      <a:pt x="1975" y="432"/>
                    </a:lnTo>
                    <a:cubicBezTo>
                      <a:pt x="1364" y="730"/>
                      <a:pt x="966" y="864"/>
                      <a:pt x="706" y="864"/>
                    </a:cubicBezTo>
                    <a:cubicBezTo>
                      <a:pt x="302" y="864"/>
                      <a:pt x="231" y="539"/>
                      <a:pt x="2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5" name="Google Shape;3495;p36"/>
              <p:cNvSpPr/>
              <p:nvPr/>
            </p:nvSpPr>
            <p:spPr>
              <a:xfrm>
                <a:off x="5931176" y="2772185"/>
                <a:ext cx="51482" cy="50403"/>
              </a:xfrm>
              <a:custGeom>
                <a:avLst/>
                <a:gdLst/>
                <a:ahLst/>
                <a:cxnLst/>
                <a:rect l="l" t="t" r="r" b="b"/>
                <a:pathLst>
                  <a:path w="2387" h="2337" extrusionOk="0">
                    <a:moveTo>
                      <a:pt x="1040" y="1"/>
                    </a:moveTo>
                    <a:cubicBezTo>
                      <a:pt x="892" y="1"/>
                      <a:pt x="742" y="29"/>
                      <a:pt x="598" y="89"/>
                    </a:cubicBezTo>
                    <a:cubicBezTo>
                      <a:pt x="0" y="336"/>
                      <a:pt x="186" y="830"/>
                      <a:pt x="433" y="1447"/>
                    </a:cubicBezTo>
                    <a:cubicBezTo>
                      <a:pt x="634" y="1933"/>
                      <a:pt x="808" y="2336"/>
                      <a:pt x="1187" y="2336"/>
                    </a:cubicBezTo>
                    <a:cubicBezTo>
                      <a:pt x="1273" y="2336"/>
                      <a:pt x="1371" y="2315"/>
                      <a:pt x="1481" y="2270"/>
                    </a:cubicBezTo>
                    <a:cubicBezTo>
                      <a:pt x="2098" y="2023"/>
                      <a:pt x="2386" y="1345"/>
                      <a:pt x="2140" y="747"/>
                    </a:cubicBezTo>
                    <a:cubicBezTo>
                      <a:pt x="1953" y="279"/>
                      <a:pt x="1505" y="1"/>
                      <a:pt x="10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6" name="Google Shape;3496;p36"/>
              <p:cNvSpPr/>
              <p:nvPr/>
            </p:nvSpPr>
            <p:spPr>
              <a:xfrm>
                <a:off x="5932513" y="2778849"/>
                <a:ext cx="49260" cy="48182"/>
              </a:xfrm>
              <a:custGeom>
                <a:avLst/>
                <a:gdLst/>
                <a:ahLst/>
                <a:cxnLst/>
                <a:rect l="l" t="t" r="r" b="b"/>
                <a:pathLst>
                  <a:path w="2284" h="2234" extrusionOk="0">
                    <a:moveTo>
                      <a:pt x="1010" y="1"/>
                    </a:moveTo>
                    <a:cubicBezTo>
                      <a:pt x="865" y="1"/>
                      <a:pt x="718" y="29"/>
                      <a:pt x="577" y="89"/>
                    </a:cubicBezTo>
                    <a:cubicBezTo>
                      <a:pt x="1" y="315"/>
                      <a:pt x="185" y="789"/>
                      <a:pt x="412" y="1365"/>
                    </a:cubicBezTo>
                    <a:cubicBezTo>
                      <a:pt x="613" y="1833"/>
                      <a:pt x="787" y="2233"/>
                      <a:pt x="1154" y="2233"/>
                    </a:cubicBezTo>
                    <a:cubicBezTo>
                      <a:pt x="1239" y="2233"/>
                      <a:pt x="1333" y="2212"/>
                      <a:pt x="1441" y="2166"/>
                    </a:cubicBezTo>
                    <a:cubicBezTo>
                      <a:pt x="2017" y="1941"/>
                      <a:pt x="2283" y="1283"/>
                      <a:pt x="2058" y="706"/>
                    </a:cubicBezTo>
                    <a:cubicBezTo>
                      <a:pt x="1886" y="271"/>
                      <a:pt x="1457" y="1"/>
                      <a:pt x="10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7" name="Google Shape;3497;p36"/>
              <p:cNvSpPr/>
              <p:nvPr/>
            </p:nvSpPr>
            <p:spPr>
              <a:xfrm>
                <a:off x="5934713" y="2784737"/>
                <a:ext cx="46629" cy="42294"/>
              </a:xfrm>
              <a:custGeom>
                <a:avLst/>
                <a:gdLst/>
                <a:ahLst/>
                <a:cxnLst/>
                <a:rect l="l" t="t" r="r" b="b"/>
                <a:pathLst>
                  <a:path w="2162" h="1961" extrusionOk="0">
                    <a:moveTo>
                      <a:pt x="206" y="1"/>
                    </a:moveTo>
                    <a:cubicBezTo>
                      <a:pt x="1" y="269"/>
                      <a:pt x="146" y="659"/>
                      <a:pt x="310" y="1092"/>
                    </a:cubicBezTo>
                    <a:cubicBezTo>
                      <a:pt x="511" y="1560"/>
                      <a:pt x="685" y="1960"/>
                      <a:pt x="1052" y="1960"/>
                    </a:cubicBezTo>
                    <a:cubicBezTo>
                      <a:pt x="1137" y="1960"/>
                      <a:pt x="1231" y="1939"/>
                      <a:pt x="1339" y="1893"/>
                    </a:cubicBezTo>
                    <a:cubicBezTo>
                      <a:pt x="1893" y="1668"/>
                      <a:pt x="2162" y="1051"/>
                      <a:pt x="1976" y="494"/>
                    </a:cubicBezTo>
                    <a:lnTo>
                      <a:pt x="1976" y="494"/>
                    </a:lnTo>
                    <a:cubicBezTo>
                      <a:pt x="1370" y="759"/>
                      <a:pt x="972" y="879"/>
                      <a:pt x="711" y="879"/>
                    </a:cubicBezTo>
                    <a:cubicBezTo>
                      <a:pt x="280" y="879"/>
                      <a:pt x="220" y="552"/>
                      <a:pt x="2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8" name="Google Shape;3498;p36"/>
              <p:cNvSpPr/>
              <p:nvPr/>
            </p:nvSpPr>
            <p:spPr>
              <a:xfrm>
                <a:off x="5819349" y="2832099"/>
                <a:ext cx="51503" cy="50360"/>
              </a:xfrm>
              <a:custGeom>
                <a:avLst/>
                <a:gdLst/>
                <a:ahLst/>
                <a:cxnLst/>
                <a:rect l="l" t="t" r="r" b="b"/>
                <a:pathLst>
                  <a:path w="2388" h="2335" extrusionOk="0">
                    <a:moveTo>
                      <a:pt x="1061" y="1"/>
                    </a:moveTo>
                    <a:cubicBezTo>
                      <a:pt x="914" y="1"/>
                      <a:pt x="763" y="29"/>
                      <a:pt x="618" y="89"/>
                    </a:cubicBezTo>
                    <a:cubicBezTo>
                      <a:pt x="1" y="336"/>
                      <a:pt x="187" y="830"/>
                      <a:pt x="434" y="1425"/>
                    </a:cubicBezTo>
                    <a:cubicBezTo>
                      <a:pt x="636" y="1915"/>
                      <a:pt x="824" y="2335"/>
                      <a:pt x="1214" y="2335"/>
                    </a:cubicBezTo>
                    <a:cubicBezTo>
                      <a:pt x="1300" y="2335"/>
                      <a:pt x="1396" y="2314"/>
                      <a:pt x="1504" y="2270"/>
                    </a:cubicBezTo>
                    <a:cubicBezTo>
                      <a:pt x="2099" y="2023"/>
                      <a:pt x="2387" y="1323"/>
                      <a:pt x="2140" y="726"/>
                    </a:cubicBezTo>
                    <a:cubicBezTo>
                      <a:pt x="1954" y="275"/>
                      <a:pt x="1520" y="1"/>
                      <a:pt x="10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9" name="Google Shape;3499;p36"/>
              <p:cNvSpPr/>
              <p:nvPr/>
            </p:nvSpPr>
            <p:spPr>
              <a:xfrm>
                <a:off x="5821139" y="2838483"/>
                <a:ext cx="49282" cy="48290"/>
              </a:xfrm>
              <a:custGeom>
                <a:avLst/>
                <a:gdLst/>
                <a:ahLst/>
                <a:cxnLst/>
                <a:rect l="l" t="t" r="r" b="b"/>
                <a:pathLst>
                  <a:path w="2285" h="2239" extrusionOk="0">
                    <a:moveTo>
                      <a:pt x="998" y="0"/>
                    </a:moveTo>
                    <a:cubicBezTo>
                      <a:pt x="858" y="0"/>
                      <a:pt x="715" y="26"/>
                      <a:pt x="576" y="81"/>
                    </a:cubicBezTo>
                    <a:cubicBezTo>
                      <a:pt x="0" y="328"/>
                      <a:pt x="165" y="800"/>
                      <a:pt x="412" y="1376"/>
                    </a:cubicBezTo>
                    <a:cubicBezTo>
                      <a:pt x="598" y="1849"/>
                      <a:pt x="770" y="2238"/>
                      <a:pt x="1144" y="2238"/>
                    </a:cubicBezTo>
                    <a:cubicBezTo>
                      <a:pt x="1226" y="2238"/>
                      <a:pt x="1317" y="2220"/>
                      <a:pt x="1421" y="2179"/>
                    </a:cubicBezTo>
                    <a:cubicBezTo>
                      <a:pt x="1997" y="1932"/>
                      <a:pt x="2285" y="1274"/>
                      <a:pt x="2038" y="698"/>
                    </a:cubicBezTo>
                    <a:cubicBezTo>
                      <a:pt x="1865" y="260"/>
                      <a:pt x="1444" y="0"/>
                      <a:pt x="9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0" name="Google Shape;3500;p36"/>
              <p:cNvSpPr/>
              <p:nvPr/>
            </p:nvSpPr>
            <p:spPr>
              <a:xfrm>
                <a:off x="5822907" y="2844651"/>
                <a:ext cx="47060" cy="42121"/>
              </a:xfrm>
              <a:custGeom>
                <a:avLst/>
                <a:gdLst/>
                <a:ahLst/>
                <a:cxnLst/>
                <a:rect l="l" t="t" r="r" b="b"/>
                <a:pathLst>
                  <a:path w="2182" h="1953" extrusionOk="0">
                    <a:moveTo>
                      <a:pt x="228" y="1"/>
                    </a:moveTo>
                    <a:lnTo>
                      <a:pt x="228" y="1"/>
                    </a:lnTo>
                    <a:cubicBezTo>
                      <a:pt x="0" y="267"/>
                      <a:pt x="145" y="638"/>
                      <a:pt x="330" y="1090"/>
                    </a:cubicBezTo>
                    <a:cubicBezTo>
                      <a:pt x="516" y="1563"/>
                      <a:pt x="688" y="1952"/>
                      <a:pt x="1062" y="1952"/>
                    </a:cubicBezTo>
                    <a:cubicBezTo>
                      <a:pt x="1144" y="1952"/>
                      <a:pt x="1235" y="1934"/>
                      <a:pt x="1339" y="1893"/>
                    </a:cubicBezTo>
                    <a:cubicBezTo>
                      <a:pt x="1915" y="1666"/>
                      <a:pt x="2181" y="1029"/>
                      <a:pt x="1975" y="473"/>
                    </a:cubicBezTo>
                    <a:lnTo>
                      <a:pt x="1975" y="473"/>
                    </a:lnTo>
                    <a:cubicBezTo>
                      <a:pt x="1370" y="749"/>
                      <a:pt x="973" y="874"/>
                      <a:pt x="712" y="874"/>
                    </a:cubicBezTo>
                    <a:cubicBezTo>
                      <a:pt x="290" y="874"/>
                      <a:pt x="228" y="547"/>
                      <a:pt x="2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1" name="Google Shape;3501;p36"/>
              <p:cNvSpPr/>
              <p:nvPr/>
            </p:nvSpPr>
            <p:spPr>
              <a:xfrm>
                <a:off x="5690677" y="2898657"/>
                <a:ext cx="51503" cy="50791"/>
              </a:xfrm>
              <a:custGeom>
                <a:avLst/>
                <a:gdLst/>
                <a:ahLst/>
                <a:cxnLst/>
                <a:rect l="l" t="t" r="r" b="b"/>
                <a:pathLst>
                  <a:path w="2388" h="2355" extrusionOk="0">
                    <a:moveTo>
                      <a:pt x="1041" y="1"/>
                    </a:moveTo>
                    <a:cubicBezTo>
                      <a:pt x="893" y="1"/>
                      <a:pt x="743" y="29"/>
                      <a:pt x="598" y="89"/>
                    </a:cubicBezTo>
                    <a:cubicBezTo>
                      <a:pt x="1" y="336"/>
                      <a:pt x="187" y="829"/>
                      <a:pt x="434" y="1447"/>
                    </a:cubicBezTo>
                    <a:cubicBezTo>
                      <a:pt x="636" y="1935"/>
                      <a:pt x="811" y="2354"/>
                      <a:pt x="1195" y="2354"/>
                    </a:cubicBezTo>
                    <a:cubicBezTo>
                      <a:pt x="1280" y="2354"/>
                      <a:pt x="1374" y="2334"/>
                      <a:pt x="1482" y="2289"/>
                    </a:cubicBezTo>
                    <a:cubicBezTo>
                      <a:pt x="2099" y="2042"/>
                      <a:pt x="2387" y="1343"/>
                      <a:pt x="2140" y="747"/>
                    </a:cubicBezTo>
                    <a:cubicBezTo>
                      <a:pt x="1953" y="279"/>
                      <a:pt x="1506" y="1"/>
                      <a:pt x="10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2" name="Google Shape;3502;p36"/>
              <p:cNvSpPr/>
              <p:nvPr/>
            </p:nvSpPr>
            <p:spPr>
              <a:xfrm>
                <a:off x="5692036" y="2905472"/>
                <a:ext cx="49260" cy="48290"/>
              </a:xfrm>
              <a:custGeom>
                <a:avLst/>
                <a:gdLst/>
                <a:ahLst/>
                <a:cxnLst/>
                <a:rect l="l" t="t" r="r" b="b"/>
                <a:pathLst>
                  <a:path w="2284" h="2239" extrusionOk="0">
                    <a:moveTo>
                      <a:pt x="998" y="1"/>
                    </a:moveTo>
                    <a:cubicBezTo>
                      <a:pt x="857" y="1"/>
                      <a:pt x="715" y="27"/>
                      <a:pt x="577" y="81"/>
                    </a:cubicBezTo>
                    <a:cubicBezTo>
                      <a:pt x="1" y="327"/>
                      <a:pt x="185" y="801"/>
                      <a:pt x="412" y="1377"/>
                    </a:cubicBezTo>
                    <a:cubicBezTo>
                      <a:pt x="614" y="1850"/>
                      <a:pt x="789" y="2239"/>
                      <a:pt x="1163" y="2239"/>
                    </a:cubicBezTo>
                    <a:cubicBezTo>
                      <a:pt x="1245" y="2239"/>
                      <a:pt x="1337" y="2220"/>
                      <a:pt x="1441" y="2179"/>
                    </a:cubicBezTo>
                    <a:cubicBezTo>
                      <a:pt x="2017" y="1932"/>
                      <a:pt x="2283" y="1274"/>
                      <a:pt x="2058" y="698"/>
                    </a:cubicBezTo>
                    <a:cubicBezTo>
                      <a:pt x="1870" y="260"/>
                      <a:pt x="1445" y="1"/>
                      <a:pt x="9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3" name="Google Shape;3503;p36"/>
              <p:cNvSpPr/>
              <p:nvPr/>
            </p:nvSpPr>
            <p:spPr>
              <a:xfrm>
                <a:off x="5694236" y="2911640"/>
                <a:ext cx="46629" cy="42121"/>
              </a:xfrm>
              <a:custGeom>
                <a:avLst/>
                <a:gdLst/>
                <a:ahLst/>
                <a:cxnLst/>
                <a:rect l="l" t="t" r="r" b="b"/>
                <a:pathLst>
                  <a:path w="2162" h="1953" extrusionOk="0">
                    <a:moveTo>
                      <a:pt x="206" y="0"/>
                    </a:moveTo>
                    <a:cubicBezTo>
                      <a:pt x="1" y="247"/>
                      <a:pt x="124" y="639"/>
                      <a:pt x="310" y="1091"/>
                    </a:cubicBezTo>
                    <a:cubicBezTo>
                      <a:pt x="512" y="1564"/>
                      <a:pt x="687" y="1953"/>
                      <a:pt x="1061" y="1953"/>
                    </a:cubicBezTo>
                    <a:cubicBezTo>
                      <a:pt x="1143" y="1953"/>
                      <a:pt x="1235" y="1934"/>
                      <a:pt x="1339" y="1893"/>
                    </a:cubicBezTo>
                    <a:cubicBezTo>
                      <a:pt x="1893" y="1667"/>
                      <a:pt x="2161" y="1029"/>
                      <a:pt x="1956" y="474"/>
                    </a:cubicBezTo>
                    <a:lnTo>
                      <a:pt x="1956" y="474"/>
                    </a:lnTo>
                    <a:cubicBezTo>
                      <a:pt x="1350" y="749"/>
                      <a:pt x="955" y="874"/>
                      <a:pt x="697" y="874"/>
                    </a:cubicBezTo>
                    <a:cubicBezTo>
                      <a:pt x="279" y="874"/>
                      <a:pt x="219" y="547"/>
                      <a:pt x="2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4" name="Google Shape;3504;p36"/>
              <p:cNvSpPr/>
              <p:nvPr/>
            </p:nvSpPr>
            <p:spPr>
              <a:xfrm>
                <a:off x="6037224" y="2714082"/>
                <a:ext cx="51503" cy="50403"/>
              </a:xfrm>
              <a:custGeom>
                <a:avLst/>
                <a:gdLst/>
                <a:ahLst/>
                <a:cxnLst/>
                <a:rect l="l" t="t" r="r" b="b"/>
                <a:pathLst>
                  <a:path w="2388" h="2337" extrusionOk="0">
                    <a:moveTo>
                      <a:pt x="1051" y="0"/>
                    </a:moveTo>
                    <a:cubicBezTo>
                      <a:pt x="901" y="0"/>
                      <a:pt x="747" y="29"/>
                      <a:pt x="596" y="89"/>
                    </a:cubicBezTo>
                    <a:cubicBezTo>
                      <a:pt x="1" y="336"/>
                      <a:pt x="185" y="829"/>
                      <a:pt x="432" y="1425"/>
                    </a:cubicBezTo>
                    <a:cubicBezTo>
                      <a:pt x="633" y="1928"/>
                      <a:pt x="807" y="2336"/>
                      <a:pt x="1199" y="2336"/>
                    </a:cubicBezTo>
                    <a:cubicBezTo>
                      <a:pt x="1287" y="2336"/>
                      <a:pt x="1388" y="2315"/>
                      <a:pt x="1502" y="2269"/>
                    </a:cubicBezTo>
                    <a:cubicBezTo>
                      <a:pt x="2099" y="2023"/>
                      <a:pt x="2387" y="1343"/>
                      <a:pt x="2140" y="726"/>
                    </a:cubicBezTo>
                    <a:cubicBezTo>
                      <a:pt x="1953" y="275"/>
                      <a:pt x="1519" y="0"/>
                      <a:pt x="1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5" name="Google Shape;3505;p36"/>
              <p:cNvSpPr/>
              <p:nvPr/>
            </p:nvSpPr>
            <p:spPr>
              <a:xfrm>
                <a:off x="6038992" y="2720703"/>
                <a:ext cx="49260" cy="48225"/>
              </a:xfrm>
              <a:custGeom>
                <a:avLst/>
                <a:gdLst/>
                <a:ahLst/>
                <a:cxnLst/>
                <a:rect l="l" t="t" r="r" b="b"/>
                <a:pathLst>
                  <a:path w="2284" h="2236" extrusionOk="0">
                    <a:moveTo>
                      <a:pt x="1007" y="1"/>
                    </a:moveTo>
                    <a:cubicBezTo>
                      <a:pt x="864" y="1"/>
                      <a:pt x="718" y="29"/>
                      <a:pt x="577" y="90"/>
                    </a:cubicBezTo>
                    <a:cubicBezTo>
                      <a:pt x="1" y="317"/>
                      <a:pt x="166" y="789"/>
                      <a:pt x="412" y="1365"/>
                    </a:cubicBezTo>
                    <a:cubicBezTo>
                      <a:pt x="596" y="1834"/>
                      <a:pt x="766" y="2235"/>
                      <a:pt x="1134" y="2235"/>
                    </a:cubicBezTo>
                    <a:cubicBezTo>
                      <a:pt x="1218" y="2235"/>
                      <a:pt x="1312" y="2214"/>
                      <a:pt x="1420" y="2168"/>
                    </a:cubicBezTo>
                    <a:cubicBezTo>
                      <a:pt x="1996" y="1941"/>
                      <a:pt x="2284" y="1283"/>
                      <a:pt x="2037" y="707"/>
                    </a:cubicBezTo>
                    <a:cubicBezTo>
                      <a:pt x="1866" y="272"/>
                      <a:pt x="1449" y="1"/>
                      <a:pt x="10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6" name="Google Shape;3506;p36"/>
              <p:cNvSpPr/>
              <p:nvPr/>
            </p:nvSpPr>
            <p:spPr>
              <a:xfrm>
                <a:off x="6040782" y="2726634"/>
                <a:ext cx="46586" cy="42294"/>
              </a:xfrm>
              <a:custGeom>
                <a:avLst/>
                <a:gdLst/>
                <a:ahLst/>
                <a:cxnLst/>
                <a:rect l="l" t="t" r="r" b="b"/>
                <a:pathLst>
                  <a:path w="2160" h="1961" extrusionOk="0">
                    <a:moveTo>
                      <a:pt x="206" y="1"/>
                    </a:moveTo>
                    <a:lnTo>
                      <a:pt x="206" y="1"/>
                    </a:lnTo>
                    <a:cubicBezTo>
                      <a:pt x="0" y="267"/>
                      <a:pt x="143" y="659"/>
                      <a:pt x="329" y="1090"/>
                    </a:cubicBezTo>
                    <a:cubicBezTo>
                      <a:pt x="513" y="1559"/>
                      <a:pt x="683" y="1960"/>
                      <a:pt x="1051" y="1960"/>
                    </a:cubicBezTo>
                    <a:cubicBezTo>
                      <a:pt x="1135" y="1960"/>
                      <a:pt x="1229" y="1939"/>
                      <a:pt x="1337" y="1893"/>
                    </a:cubicBezTo>
                    <a:cubicBezTo>
                      <a:pt x="1893" y="1666"/>
                      <a:pt x="2160" y="1049"/>
                      <a:pt x="1975" y="473"/>
                    </a:cubicBezTo>
                    <a:lnTo>
                      <a:pt x="1975" y="473"/>
                    </a:lnTo>
                    <a:cubicBezTo>
                      <a:pt x="1362" y="748"/>
                      <a:pt x="962" y="873"/>
                      <a:pt x="701" y="873"/>
                    </a:cubicBezTo>
                    <a:cubicBezTo>
                      <a:pt x="278" y="873"/>
                      <a:pt x="218" y="547"/>
                      <a:pt x="2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507" name="Google Shape;3507;p36"/>
          <p:cNvGrpSpPr/>
          <p:nvPr/>
        </p:nvGrpSpPr>
        <p:grpSpPr>
          <a:xfrm rot="-5400000">
            <a:off x="7709162" y="470663"/>
            <a:ext cx="2054108" cy="1672817"/>
            <a:chOff x="3394530" y="930105"/>
            <a:chExt cx="4611828" cy="3755764"/>
          </a:xfrm>
        </p:grpSpPr>
        <p:sp>
          <p:nvSpPr>
            <p:cNvPr id="3508" name="Google Shape;3508;p36"/>
            <p:cNvSpPr/>
            <p:nvPr/>
          </p:nvSpPr>
          <p:spPr>
            <a:xfrm>
              <a:off x="3394530" y="1214097"/>
              <a:ext cx="2187893" cy="2136822"/>
            </a:xfrm>
            <a:custGeom>
              <a:avLst/>
              <a:gdLst/>
              <a:ahLst/>
              <a:cxnLst/>
              <a:rect l="l" t="t" r="r" b="b"/>
              <a:pathLst>
                <a:path w="101444" h="99076" extrusionOk="0">
                  <a:moveTo>
                    <a:pt x="14196" y="0"/>
                  </a:moveTo>
                  <a:lnTo>
                    <a:pt x="13949" y="247"/>
                  </a:lnTo>
                  <a:cubicBezTo>
                    <a:pt x="13167" y="1029"/>
                    <a:pt x="14217" y="2900"/>
                    <a:pt x="15657" y="4361"/>
                  </a:cubicBezTo>
                  <a:lnTo>
                    <a:pt x="47276" y="36103"/>
                  </a:lnTo>
                  <a:lnTo>
                    <a:pt x="49374" y="38223"/>
                  </a:lnTo>
                  <a:cubicBezTo>
                    <a:pt x="38492" y="44025"/>
                    <a:pt x="28062" y="50051"/>
                    <a:pt x="19956" y="55257"/>
                  </a:cubicBezTo>
                  <a:lnTo>
                    <a:pt x="640" y="54413"/>
                  </a:lnTo>
                  <a:lnTo>
                    <a:pt x="495" y="54577"/>
                  </a:lnTo>
                  <a:cubicBezTo>
                    <a:pt x="1" y="55194"/>
                    <a:pt x="105" y="56080"/>
                    <a:pt x="722" y="56574"/>
                  </a:cubicBezTo>
                  <a:lnTo>
                    <a:pt x="8806" y="63012"/>
                  </a:lnTo>
                  <a:cubicBezTo>
                    <a:pt x="3808" y="66983"/>
                    <a:pt x="3602" y="68320"/>
                    <a:pt x="3972" y="69060"/>
                  </a:cubicBezTo>
                  <a:cubicBezTo>
                    <a:pt x="4166" y="69418"/>
                    <a:pt x="4567" y="69740"/>
                    <a:pt x="5666" y="69740"/>
                  </a:cubicBezTo>
                  <a:cubicBezTo>
                    <a:pt x="6782" y="69740"/>
                    <a:pt x="8617" y="69408"/>
                    <a:pt x="11686" y="68443"/>
                  </a:cubicBezTo>
                  <a:lnTo>
                    <a:pt x="12489" y="78729"/>
                  </a:lnTo>
                  <a:cubicBezTo>
                    <a:pt x="12530" y="79121"/>
                    <a:pt x="12695" y="79470"/>
                    <a:pt x="12983" y="79717"/>
                  </a:cubicBezTo>
                  <a:cubicBezTo>
                    <a:pt x="13234" y="79932"/>
                    <a:pt x="13548" y="80054"/>
                    <a:pt x="13884" y="80054"/>
                  </a:cubicBezTo>
                  <a:cubicBezTo>
                    <a:pt x="13932" y="80054"/>
                    <a:pt x="13982" y="80051"/>
                    <a:pt x="14031" y="80046"/>
                  </a:cubicBezTo>
                  <a:lnTo>
                    <a:pt x="14237" y="80026"/>
                  </a:lnTo>
                  <a:lnTo>
                    <a:pt x="14258" y="79985"/>
                  </a:lnTo>
                  <a:lnTo>
                    <a:pt x="14319" y="79985"/>
                  </a:lnTo>
                  <a:lnTo>
                    <a:pt x="21561" y="68176"/>
                  </a:lnTo>
                  <a:lnTo>
                    <a:pt x="21582" y="68176"/>
                  </a:lnTo>
                  <a:lnTo>
                    <a:pt x="24421" y="63527"/>
                  </a:lnTo>
                  <a:cubicBezTo>
                    <a:pt x="33163" y="59762"/>
                    <a:pt x="43902" y="54558"/>
                    <a:pt x="54703" y="48838"/>
                  </a:cubicBezTo>
                  <a:lnTo>
                    <a:pt x="55505" y="52007"/>
                  </a:lnTo>
                  <a:lnTo>
                    <a:pt x="63981" y="95351"/>
                  </a:lnTo>
                  <a:cubicBezTo>
                    <a:pt x="64351" y="97244"/>
                    <a:pt x="65236" y="99076"/>
                    <a:pt x="66265" y="99076"/>
                  </a:cubicBezTo>
                  <a:lnTo>
                    <a:pt x="66430" y="99076"/>
                  </a:lnTo>
                  <a:lnTo>
                    <a:pt x="66759" y="99013"/>
                  </a:lnTo>
                  <a:lnTo>
                    <a:pt x="66759" y="98994"/>
                  </a:lnTo>
                  <a:lnTo>
                    <a:pt x="66800" y="98994"/>
                  </a:lnTo>
                  <a:lnTo>
                    <a:pt x="68322" y="70645"/>
                  </a:lnTo>
                  <a:cubicBezTo>
                    <a:pt x="68671" y="70480"/>
                    <a:pt x="69000" y="70294"/>
                    <a:pt x="69351" y="70110"/>
                  </a:cubicBezTo>
                  <a:cubicBezTo>
                    <a:pt x="69433" y="70069"/>
                    <a:pt x="69515" y="70028"/>
                    <a:pt x="69576" y="69987"/>
                  </a:cubicBezTo>
                  <a:cubicBezTo>
                    <a:pt x="71614" y="68917"/>
                    <a:pt x="73444" y="67785"/>
                    <a:pt x="74760" y="66797"/>
                  </a:cubicBezTo>
                  <a:cubicBezTo>
                    <a:pt x="76777" y="65296"/>
                    <a:pt x="76839" y="64679"/>
                    <a:pt x="76633" y="64287"/>
                  </a:cubicBezTo>
                  <a:cubicBezTo>
                    <a:pt x="76511" y="64078"/>
                    <a:pt x="76301" y="63892"/>
                    <a:pt x="75762" y="63892"/>
                  </a:cubicBezTo>
                  <a:cubicBezTo>
                    <a:pt x="75297" y="63892"/>
                    <a:pt x="74590" y="64030"/>
                    <a:pt x="73485" y="64411"/>
                  </a:cubicBezTo>
                  <a:cubicBezTo>
                    <a:pt x="72107" y="64905"/>
                    <a:pt x="70379" y="65667"/>
                    <a:pt x="68548" y="66613"/>
                  </a:cubicBezTo>
                  <a:lnTo>
                    <a:pt x="68753" y="62910"/>
                  </a:lnTo>
                  <a:lnTo>
                    <a:pt x="68816" y="62888"/>
                  </a:lnTo>
                  <a:lnTo>
                    <a:pt x="68816" y="62024"/>
                  </a:lnTo>
                  <a:cubicBezTo>
                    <a:pt x="68877" y="61983"/>
                    <a:pt x="68939" y="61964"/>
                    <a:pt x="69022" y="61922"/>
                  </a:cubicBezTo>
                  <a:cubicBezTo>
                    <a:pt x="69617" y="61634"/>
                    <a:pt x="70235" y="61325"/>
                    <a:pt x="70852" y="60996"/>
                  </a:cubicBezTo>
                  <a:cubicBezTo>
                    <a:pt x="71263" y="60770"/>
                    <a:pt x="71655" y="60565"/>
                    <a:pt x="72045" y="60338"/>
                  </a:cubicBezTo>
                  <a:cubicBezTo>
                    <a:pt x="73589" y="59474"/>
                    <a:pt x="74966" y="58590"/>
                    <a:pt x="76016" y="57808"/>
                  </a:cubicBezTo>
                  <a:cubicBezTo>
                    <a:pt x="76345" y="57561"/>
                    <a:pt x="76592" y="57355"/>
                    <a:pt x="76818" y="57169"/>
                  </a:cubicBezTo>
                  <a:cubicBezTo>
                    <a:pt x="78052" y="56100"/>
                    <a:pt x="78073" y="55606"/>
                    <a:pt x="77909" y="55277"/>
                  </a:cubicBezTo>
                  <a:cubicBezTo>
                    <a:pt x="77789" y="55071"/>
                    <a:pt x="77583" y="54893"/>
                    <a:pt x="77062" y="54893"/>
                  </a:cubicBezTo>
                  <a:cubicBezTo>
                    <a:pt x="76598" y="54893"/>
                    <a:pt x="75885" y="55034"/>
                    <a:pt x="74760" y="55422"/>
                  </a:cubicBezTo>
                  <a:cubicBezTo>
                    <a:pt x="74472" y="55524"/>
                    <a:pt x="74143" y="55647"/>
                    <a:pt x="73814" y="55771"/>
                  </a:cubicBezTo>
                  <a:cubicBezTo>
                    <a:pt x="72437" y="56305"/>
                    <a:pt x="70852" y="57046"/>
                    <a:pt x="69227" y="57910"/>
                  </a:cubicBezTo>
                  <a:cubicBezTo>
                    <a:pt x="69145" y="57951"/>
                    <a:pt x="69083" y="57992"/>
                    <a:pt x="69000" y="58033"/>
                  </a:cubicBezTo>
                  <a:lnTo>
                    <a:pt x="69186" y="54906"/>
                  </a:lnTo>
                  <a:cubicBezTo>
                    <a:pt x="69741" y="54618"/>
                    <a:pt x="70297" y="54330"/>
                    <a:pt x="70873" y="54023"/>
                  </a:cubicBezTo>
                  <a:cubicBezTo>
                    <a:pt x="70975" y="53982"/>
                    <a:pt x="71531" y="53672"/>
                    <a:pt x="72333" y="53220"/>
                  </a:cubicBezTo>
                  <a:cubicBezTo>
                    <a:pt x="75501" y="51431"/>
                    <a:pt x="82578" y="47212"/>
                    <a:pt x="81673" y="45506"/>
                  </a:cubicBezTo>
                  <a:cubicBezTo>
                    <a:pt x="81501" y="45181"/>
                    <a:pt x="81095" y="45043"/>
                    <a:pt x="80528" y="45043"/>
                  </a:cubicBezTo>
                  <a:cubicBezTo>
                    <a:pt x="79873" y="45043"/>
                    <a:pt x="79003" y="45228"/>
                    <a:pt x="78032" y="45526"/>
                  </a:cubicBezTo>
                  <a:cubicBezTo>
                    <a:pt x="75029" y="46431"/>
                    <a:pt x="71038" y="48386"/>
                    <a:pt x="69494" y="49187"/>
                  </a:cubicBezTo>
                  <a:lnTo>
                    <a:pt x="69535" y="48323"/>
                  </a:lnTo>
                  <a:lnTo>
                    <a:pt x="69659" y="45917"/>
                  </a:lnTo>
                  <a:lnTo>
                    <a:pt x="69968" y="40424"/>
                  </a:lnTo>
                  <a:cubicBezTo>
                    <a:pt x="70009" y="40404"/>
                    <a:pt x="70029" y="40382"/>
                    <a:pt x="70070" y="40363"/>
                  </a:cubicBezTo>
                  <a:cubicBezTo>
                    <a:pt x="70379" y="40198"/>
                    <a:pt x="70709" y="39992"/>
                    <a:pt x="71038" y="39806"/>
                  </a:cubicBezTo>
                  <a:cubicBezTo>
                    <a:pt x="71222" y="39683"/>
                    <a:pt x="71428" y="39581"/>
                    <a:pt x="71614" y="39477"/>
                  </a:cubicBezTo>
                  <a:cubicBezTo>
                    <a:pt x="71675" y="39436"/>
                    <a:pt x="71757" y="39395"/>
                    <a:pt x="71839" y="39334"/>
                  </a:cubicBezTo>
                  <a:cubicBezTo>
                    <a:pt x="74020" y="38059"/>
                    <a:pt x="76222" y="36762"/>
                    <a:pt x="78381" y="35467"/>
                  </a:cubicBezTo>
                  <a:cubicBezTo>
                    <a:pt x="88338" y="29418"/>
                    <a:pt x="101443" y="20860"/>
                    <a:pt x="100826" y="17898"/>
                  </a:cubicBezTo>
                  <a:lnTo>
                    <a:pt x="100846" y="17528"/>
                  </a:lnTo>
                  <a:lnTo>
                    <a:pt x="100703" y="17610"/>
                  </a:lnTo>
                  <a:cubicBezTo>
                    <a:pt x="100440" y="17209"/>
                    <a:pt x="99845" y="17029"/>
                    <a:pt x="98986" y="17029"/>
                  </a:cubicBezTo>
                  <a:cubicBezTo>
                    <a:pt x="92656" y="17029"/>
                    <a:pt x="72016" y="26829"/>
                    <a:pt x="64825" y="30343"/>
                  </a:cubicBezTo>
                  <a:lnTo>
                    <a:pt x="58406" y="26497"/>
                  </a:lnTo>
                  <a:lnTo>
                    <a:pt x="57748" y="26105"/>
                  </a:lnTo>
                  <a:cubicBezTo>
                    <a:pt x="60258" y="24706"/>
                    <a:pt x="68177" y="20098"/>
                    <a:pt x="67231" y="18309"/>
                  </a:cubicBezTo>
                  <a:cubicBezTo>
                    <a:pt x="67094" y="18044"/>
                    <a:pt x="66825" y="17807"/>
                    <a:pt x="66112" y="17807"/>
                  </a:cubicBezTo>
                  <a:cubicBezTo>
                    <a:pt x="65440" y="17807"/>
                    <a:pt x="64371" y="18018"/>
                    <a:pt x="62644" y="18617"/>
                  </a:cubicBezTo>
                  <a:cubicBezTo>
                    <a:pt x="60258" y="19440"/>
                    <a:pt x="57233" y="20819"/>
                    <a:pt x="54106" y="22465"/>
                  </a:cubicBezTo>
                  <a:cubicBezTo>
                    <a:pt x="53675" y="22690"/>
                    <a:pt x="53263" y="22937"/>
                    <a:pt x="52830" y="23164"/>
                  </a:cubicBezTo>
                  <a:lnTo>
                    <a:pt x="51061" y="22095"/>
                  </a:lnTo>
                  <a:lnTo>
                    <a:pt x="50156" y="21560"/>
                  </a:lnTo>
                  <a:cubicBezTo>
                    <a:pt x="52111" y="20510"/>
                    <a:pt x="53859" y="19420"/>
                    <a:pt x="55135" y="18474"/>
                  </a:cubicBezTo>
                  <a:cubicBezTo>
                    <a:pt x="57172" y="16952"/>
                    <a:pt x="57233" y="16334"/>
                    <a:pt x="57007" y="15943"/>
                  </a:cubicBezTo>
                  <a:cubicBezTo>
                    <a:pt x="56872" y="15689"/>
                    <a:pt x="56560" y="15582"/>
                    <a:pt x="56131" y="15582"/>
                  </a:cubicBezTo>
                  <a:cubicBezTo>
                    <a:pt x="54095" y="15582"/>
                    <a:pt x="49414" y="17998"/>
                    <a:pt x="48326" y="18576"/>
                  </a:cubicBezTo>
                  <a:cubicBezTo>
                    <a:pt x="47770" y="18885"/>
                    <a:pt x="47215" y="19193"/>
                    <a:pt x="46700" y="19481"/>
                  </a:cubicBezTo>
                  <a:lnTo>
                    <a:pt x="43120" y="17342"/>
                  </a:lnTo>
                  <a:lnTo>
                    <a:pt x="42771" y="17136"/>
                  </a:lnTo>
                  <a:cubicBezTo>
                    <a:pt x="44972" y="15902"/>
                    <a:pt x="49498" y="13186"/>
                    <a:pt x="48839" y="11952"/>
                  </a:cubicBezTo>
                  <a:cubicBezTo>
                    <a:pt x="48704" y="11699"/>
                    <a:pt x="48395" y="11592"/>
                    <a:pt x="47970" y="11592"/>
                  </a:cubicBezTo>
                  <a:cubicBezTo>
                    <a:pt x="45937" y="11592"/>
                    <a:pt x="41247" y="14028"/>
                    <a:pt x="40158" y="14606"/>
                  </a:cubicBezTo>
                  <a:cubicBezTo>
                    <a:pt x="39870" y="14750"/>
                    <a:pt x="39582" y="14894"/>
                    <a:pt x="39315" y="15059"/>
                  </a:cubicBezTo>
                  <a:lnTo>
                    <a:pt x="14196" y="0"/>
                  </a:lnTo>
                  <a:close/>
                </a:path>
              </a:pathLst>
            </a:custGeom>
            <a:solidFill>
              <a:srgbClr val="13394F">
                <a:alpha val="34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09" name="Google Shape;3509;p36"/>
            <p:cNvGrpSpPr/>
            <p:nvPr/>
          </p:nvGrpSpPr>
          <p:grpSpPr>
            <a:xfrm>
              <a:off x="4138184" y="930105"/>
              <a:ext cx="3868174" cy="3755764"/>
              <a:chOff x="4138184" y="930105"/>
              <a:chExt cx="3868174" cy="3755764"/>
            </a:xfrm>
          </p:grpSpPr>
          <p:sp>
            <p:nvSpPr>
              <p:cNvPr id="3510" name="Google Shape;3510;p36"/>
              <p:cNvSpPr/>
              <p:nvPr/>
            </p:nvSpPr>
            <p:spPr>
              <a:xfrm>
                <a:off x="4138184" y="930105"/>
                <a:ext cx="3868174" cy="3755764"/>
              </a:xfrm>
              <a:custGeom>
                <a:avLst/>
                <a:gdLst/>
                <a:ahLst/>
                <a:cxnLst/>
                <a:rect l="l" t="t" r="r" b="b"/>
                <a:pathLst>
                  <a:path w="179352" h="174140" extrusionOk="0">
                    <a:moveTo>
                      <a:pt x="24442" y="1"/>
                    </a:moveTo>
                    <a:lnTo>
                      <a:pt x="24442" y="1"/>
                    </a:lnTo>
                    <a:cubicBezTo>
                      <a:pt x="23537" y="886"/>
                      <a:pt x="24915" y="3704"/>
                      <a:pt x="27466" y="6276"/>
                    </a:cubicBezTo>
                    <a:lnTo>
                      <a:pt x="88011" y="67066"/>
                    </a:lnTo>
                    <a:cubicBezTo>
                      <a:pt x="87846" y="67170"/>
                      <a:pt x="87660" y="67252"/>
                      <a:pt x="87495" y="67354"/>
                    </a:cubicBezTo>
                    <a:cubicBezTo>
                      <a:pt x="67109" y="78175"/>
                      <a:pt x="48778" y="88832"/>
                      <a:pt x="34748" y="97842"/>
                    </a:cubicBezTo>
                    <a:lnTo>
                      <a:pt x="598" y="96361"/>
                    </a:lnTo>
                    <a:lnTo>
                      <a:pt x="598" y="96361"/>
                    </a:lnTo>
                    <a:cubicBezTo>
                      <a:pt x="1" y="97123"/>
                      <a:pt x="124" y="98254"/>
                      <a:pt x="886" y="98871"/>
                    </a:cubicBezTo>
                    <a:lnTo>
                      <a:pt x="15967" y="110885"/>
                    </a:lnTo>
                    <a:cubicBezTo>
                      <a:pt x="9403" y="115987"/>
                      <a:pt x="6029" y="119670"/>
                      <a:pt x="6852" y="121253"/>
                    </a:cubicBezTo>
                    <a:cubicBezTo>
                      <a:pt x="7150" y="121805"/>
                      <a:pt x="7957" y="122070"/>
                      <a:pt x="9222" y="122070"/>
                    </a:cubicBezTo>
                    <a:cubicBezTo>
                      <a:pt x="11547" y="122070"/>
                      <a:pt x="15419" y="121177"/>
                      <a:pt x="20534" y="119525"/>
                    </a:cubicBezTo>
                    <a:lnTo>
                      <a:pt x="22056" y="138720"/>
                    </a:lnTo>
                    <a:cubicBezTo>
                      <a:pt x="22114" y="139657"/>
                      <a:pt x="22914" y="140372"/>
                      <a:pt x="23840" y="140372"/>
                    </a:cubicBezTo>
                    <a:cubicBezTo>
                      <a:pt x="23889" y="140372"/>
                      <a:pt x="23939" y="140370"/>
                      <a:pt x="23990" y="140366"/>
                    </a:cubicBezTo>
                    <a:lnTo>
                      <a:pt x="41866" y="111255"/>
                    </a:lnTo>
                    <a:cubicBezTo>
                      <a:pt x="57172" y="104672"/>
                      <a:pt x="76284" y="95477"/>
                      <a:pt x="96671" y="84635"/>
                    </a:cubicBezTo>
                    <a:lnTo>
                      <a:pt x="97041" y="84451"/>
                    </a:lnTo>
                    <a:lnTo>
                      <a:pt x="113397" y="168117"/>
                    </a:lnTo>
                    <a:cubicBezTo>
                      <a:pt x="114067" y="171506"/>
                      <a:pt x="115529" y="174140"/>
                      <a:pt x="116736" y="174140"/>
                    </a:cubicBezTo>
                    <a:cubicBezTo>
                      <a:pt x="116789" y="174140"/>
                      <a:pt x="116842" y="174134"/>
                      <a:pt x="116894" y="174124"/>
                    </a:cubicBezTo>
                    <a:lnTo>
                      <a:pt x="119651" y="123949"/>
                    </a:lnTo>
                    <a:cubicBezTo>
                      <a:pt x="120493" y="123538"/>
                      <a:pt x="121379" y="123085"/>
                      <a:pt x="122263" y="122633"/>
                    </a:cubicBezTo>
                    <a:cubicBezTo>
                      <a:pt x="129608" y="118724"/>
                      <a:pt x="135080" y="114629"/>
                      <a:pt x="134463" y="113477"/>
                    </a:cubicBezTo>
                    <a:cubicBezTo>
                      <a:pt x="134356" y="113272"/>
                      <a:pt x="134065" y="113175"/>
                      <a:pt x="133616" y="113175"/>
                    </a:cubicBezTo>
                    <a:cubicBezTo>
                      <a:pt x="131540" y="113175"/>
                      <a:pt x="126100" y="115259"/>
                      <a:pt x="120062" y="118456"/>
                    </a:cubicBezTo>
                    <a:cubicBezTo>
                      <a:pt x="120021" y="118477"/>
                      <a:pt x="119980" y="118497"/>
                      <a:pt x="119958" y="118518"/>
                    </a:cubicBezTo>
                    <a:lnTo>
                      <a:pt x="120493" y="108663"/>
                    </a:lnTo>
                    <a:cubicBezTo>
                      <a:pt x="121790" y="108046"/>
                      <a:pt x="123148" y="107388"/>
                      <a:pt x="124525" y="106647"/>
                    </a:cubicBezTo>
                    <a:cubicBezTo>
                      <a:pt x="131871" y="102738"/>
                      <a:pt x="137343" y="98645"/>
                      <a:pt x="136726" y="97493"/>
                    </a:cubicBezTo>
                    <a:cubicBezTo>
                      <a:pt x="136619" y="97288"/>
                      <a:pt x="136328" y="97191"/>
                      <a:pt x="135878" y="97191"/>
                    </a:cubicBezTo>
                    <a:cubicBezTo>
                      <a:pt x="133802" y="97191"/>
                      <a:pt x="128362" y="99275"/>
                      <a:pt x="122325" y="102472"/>
                    </a:cubicBezTo>
                    <a:cubicBezTo>
                      <a:pt x="121790" y="102760"/>
                      <a:pt x="121296" y="103026"/>
                      <a:pt x="120781" y="103314"/>
                    </a:cubicBezTo>
                    <a:lnTo>
                      <a:pt x="121193" y="96012"/>
                    </a:lnTo>
                    <a:cubicBezTo>
                      <a:pt x="122304" y="95456"/>
                      <a:pt x="123415" y="94880"/>
                      <a:pt x="124567" y="94284"/>
                    </a:cubicBezTo>
                    <a:cubicBezTo>
                      <a:pt x="135922" y="88256"/>
                      <a:pt x="144357" y="81919"/>
                      <a:pt x="143411" y="80150"/>
                    </a:cubicBezTo>
                    <a:cubicBezTo>
                      <a:pt x="143244" y="79835"/>
                      <a:pt x="142793" y="79685"/>
                      <a:pt x="142100" y="79685"/>
                    </a:cubicBezTo>
                    <a:cubicBezTo>
                      <a:pt x="138947" y="79685"/>
                      <a:pt x="130787" y="82791"/>
                      <a:pt x="121645" y="87597"/>
                    </a:cubicBezTo>
                    <a:lnTo>
                      <a:pt x="122592" y="70338"/>
                    </a:lnTo>
                    <a:cubicBezTo>
                      <a:pt x="156269" y="51020"/>
                      <a:pt x="179351" y="34583"/>
                      <a:pt x="177314" y="30736"/>
                    </a:cubicBezTo>
                    <a:cubicBezTo>
                      <a:pt x="177018" y="30181"/>
                      <a:pt x="176211" y="29913"/>
                      <a:pt x="174939" y="29913"/>
                    </a:cubicBezTo>
                    <a:cubicBezTo>
                      <a:pt x="167445" y="29913"/>
                      <a:pt x="143845" y="39208"/>
                      <a:pt x="114157" y="53735"/>
                    </a:cubicBezTo>
                    <a:lnTo>
                      <a:pt x="100148" y="45342"/>
                    </a:lnTo>
                    <a:cubicBezTo>
                      <a:pt x="110887" y="39521"/>
                      <a:pt x="118704" y="33575"/>
                      <a:pt x="117778" y="31868"/>
                    </a:cubicBezTo>
                    <a:cubicBezTo>
                      <a:pt x="117614" y="31554"/>
                      <a:pt x="117165" y="31405"/>
                      <a:pt x="116475" y="31405"/>
                    </a:cubicBezTo>
                    <a:cubicBezTo>
                      <a:pt x="113272" y="31405"/>
                      <a:pt x="104861" y="34623"/>
                      <a:pt x="95519" y="39582"/>
                    </a:cubicBezTo>
                    <a:cubicBezTo>
                      <a:pt x="94635" y="40056"/>
                      <a:pt x="93749" y="40528"/>
                      <a:pt x="92885" y="41002"/>
                    </a:cubicBezTo>
                    <a:lnTo>
                      <a:pt x="86653" y="37258"/>
                    </a:lnTo>
                    <a:cubicBezTo>
                      <a:pt x="86919" y="37134"/>
                      <a:pt x="87188" y="36990"/>
                      <a:pt x="87476" y="36846"/>
                    </a:cubicBezTo>
                    <a:cubicBezTo>
                      <a:pt x="94819" y="32938"/>
                      <a:pt x="100272" y="28843"/>
                      <a:pt x="99674" y="27691"/>
                    </a:cubicBezTo>
                    <a:cubicBezTo>
                      <a:pt x="99564" y="27486"/>
                      <a:pt x="99270" y="27389"/>
                      <a:pt x="98819" y="27389"/>
                    </a:cubicBezTo>
                    <a:cubicBezTo>
                      <a:pt x="96732" y="27389"/>
                      <a:pt x="91292" y="29473"/>
                      <a:pt x="85254" y="32669"/>
                    </a:cubicBezTo>
                    <a:cubicBezTo>
                      <a:pt x="84122" y="33287"/>
                      <a:pt x="83032" y="33884"/>
                      <a:pt x="82003" y="34480"/>
                    </a:cubicBezTo>
                    <a:lnTo>
                      <a:pt x="73569" y="29440"/>
                    </a:lnTo>
                    <a:cubicBezTo>
                      <a:pt x="80605" y="25634"/>
                      <a:pt x="85748" y="21725"/>
                      <a:pt x="85150" y="20614"/>
                    </a:cubicBezTo>
                    <a:cubicBezTo>
                      <a:pt x="85044" y="20409"/>
                      <a:pt x="84753" y="20312"/>
                      <a:pt x="84305" y="20312"/>
                    </a:cubicBezTo>
                    <a:cubicBezTo>
                      <a:pt x="82231" y="20312"/>
                      <a:pt x="76790" y="22400"/>
                      <a:pt x="70750" y="25614"/>
                    </a:cubicBezTo>
                    <a:cubicBezTo>
                      <a:pt x="70113" y="25943"/>
                      <a:pt x="69496" y="26292"/>
                      <a:pt x="68878" y="26621"/>
                    </a:cubicBezTo>
                    <a:lnTo>
                      <a:pt x="68878" y="26621"/>
                    </a:lnTo>
                    <a:lnTo>
                      <a:pt x="244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1" name="Google Shape;3511;p36"/>
              <p:cNvSpPr/>
              <p:nvPr/>
            </p:nvSpPr>
            <p:spPr>
              <a:xfrm>
                <a:off x="4286848" y="1607173"/>
                <a:ext cx="3675555" cy="3078221"/>
              </a:xfrm>
              <a:custGeom>
                <a:avLst/>
                <a:gdLst/>
                <a:ahLst/>
                <a:cxnLst/>
                <a:rect l="l" t="t" r="r" b="b"/>
                <a:pathLst>
                  <a:path w="170421" h="142725" extrusionOk="0">
                    <a:moveTo>
                      <a:pt x="170421" y="1"/>
                    </a:moveTo>
                    <a:lnTo>
                      <a:pt x="63" y="88914"/>
                    </a:lnTo>
                    <a:lnTo>
                      <a:pt x="63" y="88914"/>
                    </a:lnTo>
                    <a:cubicBezTo>
                      <a:pt x="0" y="89243"/>
                      <a:pt x="0" y="89531"/>
                      <a:pt x="124" y="89758"/>
                    </a:cubicBezTo>
                    <a:cubicBezTo>
                      <a:pt x="423" y="90320"/>
                      <a:pt x="1237" y="90589"/>
                      <a:pt x="2515" y="90589"/>
                    </a:cubicBezTo>
                    <a:cubicBezTo>
                      <a:pt x="4841" y="90589"/>
                      <a:pt x="8706" y="89697"/>
                      <a:pt x="13805" y="88050"/>
                    </a:cubicBezTo>
                    <a:lnTo>
                      <a:pt x="15306" y="107245"/>
                    </a:lnTo>
                    <a:cubicBezTo>
                      <a:pt x="15384" y="108182"/>
                      <a:pt x="16167" y="108897"/>
                      <a:pt x="17090" y="108897"/>
                    </a:cubicBezTo>
                    <a:cubicBezTo>
                      <a:pt x="17140" y="108897"/>
                      <a:pt x="17190" y="108895"/>
                      <a:pt x="17240" y="108891"/>
                    </a:cubicBezTo>
                    <a:lnTo>
                      <a:pt x="35097" y="79801"/>
                    </a:lnTo>
                    <a:cubicBezTo>
                      <a:pt x="50383" y="73238"/>
                      <a:pt x="69452" y="64043"/>
                      <a:pt x="89819" y="53222"/>
                    </a:cubicBezTo>
                    <a:lnTo>
                      <a:pt x="90189" y="53036"/>
                    </a:lnTo>
                    <a:lnTo>
                      <a:pt x="106565" y="136683"/>
                    </a:lnTo>
                    <a:cubicBezTo>
                      <a:pt x="107237" y="140103"/>
                      <a:pt x="108726" y="142724"/>
                      <a:pt x="109918" y="142724"/>
                    </a:cubicBezTo>
                    <a:cubicBezTo>
                      <a:pt x="109966" y="142724"/>
                      <a:pt x="110014" y="142720"/>
                      <a:pt x="110062" y="142711"/>
                    </a:cubicBezTo>
                    <a:lnTo>
                      <a:pt x="112799" y="92556"/>
                    </a:lnTo>
                    <a:cubicBezTo>
                      <a:pt x="113641" y="92123"/>
                      <a:pt x="114505" y="91692"/>
                      <a:pt x="115391" y="91218"/>
                    </a:cubicBezTo>
                    <a:cubicBezTo>
                      <a:pt x="122734" y="87331"/>
                      <a:pt x="128187" y="83236"/>
                      <a:pt x="127570" y="82084"/>
                    </a:cubicBezTo>
                    <a:cubicBezTo>
                      <a:pt x="127463" y="81878"/>
                      <a:pt x="127170" y="81780"/>
                      <a:pt x="126718" y="81780"/>
                    </a:cubicBezTo>
                    <a:cubicBezTo>
                      <a:pt x="124642" y="81780"/>
                      <a:pt x="119221" y="83852"/>
                      <a:pt x="113189" y="87063"/>
                    </a:cubicBezTo>
                    <a:cubicBezTo>
                      <a:pt x="113148" y="87084"/>
                      <a:pt x="113128" y="87104"/>
                      <a:pt x="113087" y="87104"/>
                    </a:cubicBezTo>
                    <a:lnTo>
                      <a:pt x="113622" y="77250"/>
                    </a:lnTo>
                    <a:cubicBezTo>
                      <a:pt x="114917" y="76653"/>
                      <a:pt x="116255" y="75975"/>
                      <a:pt x="117654" y="75234"/>
                    </a:cubicBezTo>
                    <a:cubicBezTo>
                      <a:pt x="124997" y="71345"/>
                      <a:pt x="130450" y="67252"/>
                      <a:pt x="129833" y="66100"/>
                    </a:cubicBezTo>
                    <a:cubicBezTo>
                      <a:pt x="129723" y="65895"/>
                      <a:pt x="129429" y="65798"/>
                      <a:pt x="128978" y="65798"/>
                    </a:cubicBezTo>
                    <a:cubicBezTo>
                      <a:pt x="126896" y="65798"/>
                      <a:pt x="121469" y="67882"/>
                      <a:pt x="115432" y="71079"/>
                    </a:cubicBezTo>
                    <a:cubicBezTo>
                      <a:pt x="114917" y="71367"/>
                      <a:pt x="114403" y="71633"/>
                      <a:pt x="113910" y="71921"/>
                    </a:cubicBezTo>
                    <a:lnTo>
                      <a:pt x="114300" y="64619"/>
                    </a:lnTo>
                    <a:cubicBezTo>
                      <a:pt x="115411" y="64063"/>
                      <a:pt x="116543" y="63487"/>
                      <a:pt x="117674" y="62870"/>
                    </a:cubicBezTo>
                    <a:cubicBezTo>
                      <a:pt x="129010" y="56863"/>
                      <a:pt x="137444" y="50548"/>
                      <a:pt x="136498" y="48757"/>
                    </a:cubicBezTo>
                    <a:cubicBezTo>
                      <a:pt x="136331" y="48442"/>
                      <a:pt x="135880" y="48292"/>
                      <a:pt x="135187" y="48292"/>
                    </a:cubicBezTo>
                    <a:cubicBezTo>
                      <a:pt x="132034" y="48292"/>
                      <a:pt x="123877" y="51398"/>
                      <a:pt x="114752" y="56204"/>
                    </a:cubicBezTo>
                    <a:lnTo>
                      <a:pt x="114752" y="56204"/>
                    </a:lnTo>
                    <a:lnTo>
                      <a:pt x="115699" y="38965"/>
                    </a:lnTo>
                    <a:cubicBezTo>
                      <a:pt x="147791" y="20532"/>
                      <a:pt x="170236" y="4754"/>
                      <a:pt x="1704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2" name="Google Shape;3512;p36"/>
              <p:cNvSpPr/>
              <p:nvPr/>
            </p:nvSpPr>
            <p:spPr>
              <a:xfrm>
                <a:off x="7647367" y="1641789"/>
                <a:ext cx="157982" cy="168636"/>
              </a:xfrm>
              <a:custGeom>
                <a:avLst/>
                <a:gdLst/>
                <a:ahLst/>
                <a:cxnLst/>
                <a:rect l="l" t="t" r="r" b="b"/>
                <a:pathLst>
                  <a:path w="7325" h="7819" extrusionOk="0">
                    <a:moveTo>
                      <a:pt x="3498" y="1"/>
                    </a:moveTo>
                    <a:lnTo>
                      <a:pt x="1" y="1421"/>
                    </a:lnTo>
                    <a:cubicBezTo>
                      <a:pt x="3498" y="3128"/>
                      <a:pt x="3684" y="7818"/>
                      <a:pt x="3684" y="7818"/>
                    </a:cubicBezTo>
                    <a:lnTo>
                      <a:pt x="7016" y="5226"/>
                    </a:lnTo>
                    <a:cubicBezTo>
                      <a:pt x="7324" y="680"/>
                      <a:pt x="3498" y="1"/>
                      <a:pt x="34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3" name="Google Shape;3513;p36"/>
              <p:cNvSpPr/>
              <p:nvPr/>
            </p:nvSpPr>
            <p:spPr>
              <a:xfrm>
                <a:off x="7647367" y="1641789"/>
                <a:ext cx="157982" cy="113186"/>
              </a:xfrm>
              <a:custGeom>
                <a:avLst/>
                <a:gdLst/>
                <a:ahLst/>
                <a:cxnLst/>
                <a:rect l="l" t="t" r="r" b="b"/>
                <a:pathLst>
                  <a:path w="7325" h="5248" extrusionOk="0">
                    <a:moveTo>
                      <a:pt x="3498" y="1"/>
                    </a:moveTo>
                    <a:lnTo>
                      <a:pt x="1" y="1421"/>
                    </a:lnTo>
                    <a:cubicBezTo>
                      <a:pt x="195" y="1419"/>
                      <a:pt x="390" y="1418"/>
                      <a:pt x="585" y="1418"/>
                    </a:cubicBezTo>
                    <a:cubicBezTo>
                      <a:pt x="2807" y="1418"/>
                      <a:pt x="5034" y="1605"/>
                      <a:pt x="6358" y="3704"/>
                    </a:cubicBezTo>
                    <a:cubicBezTo>
                      <a:pt x="6666" y="4197"/>
                      <a:pt x="6872" y="4712"/>
                      <a:pt x="6995" y="5247"/>
                    </a:cubicBezTo>
                    <a:lnTo>
                      <a:pt x="7016" y="5226"/>
                    </a:lnTo>
                    <a:cubicBezTo>
                      <a:pt x="7324" y="680"/>
                      <a:pt x="3498" y="1"/>
                      <a:pt x="34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4" name="Google Shape;3514;p36"/>
              <p:cNvSpPr/>
              <p:nvPr/>
            </p:nvSpPr>
            <p:spPr>
              <a:xfrm>
                <a:off x="5940040" y="2183564"/>
                <a:ext cx="524047" cy="193008"/>
              </a:xfrm>
              <a:custGeom>
                <a:avLst/>
                <a:gdLst/>
                <a:ahLst/>
                <a:cxnLst/>
                <a:rect l="l" t="t" r="r" b="b"/>
                <a:pathLst>
                  <a:path w="24298" h="8949" extrusionOk="0">
                    <a:moveTo>
                      <a:pt x="1" y="4485"/>
                    </a:moveTo>
                    <a:cubicBezTo>
                      <a:pt x="3" y="4488"/>
                      <a:pt x="6" y="4491"/>
                      <a:pt x="9" y="4493"/>
                    </a:cubicBezTo>
                    <a:lnTo>
                      <a:pt x="9" y="4493"/>
                    </a:lnTo>
                    <a:lnTo>
                      <a:pt x="1" y="4485"/>
                    </a:lnTo>
                    <a:close/>
                    <a:moveTo>
                      <a:pt x="24297" y="0"/>
                    </a:moveTo>
                    <a:cubicBezTo>
                      <a:pt x="24296" y="1"/>
                      <a:pt x="10841" y="5515"/>
                      <a:pt x="3703" y="5515"/>
                    </a:cubicBezTo>
                    <a:cubicBezTo>
                      <a:pt x="2052" y="5515"/>
                      <a:pt x="740" y="5220"/>
                      <a:pt x="9" y="4493"/>
                    </a:cubicBezTo>
                    <a:lnTo>
                      <a:pt x="9" y="4493"/>
                    </a:lnTo>
                    <a:lnTo>
                      <a:pt x="4466" y="8948"/>
                    </a:lnTo>
                    <a:lnTo>
                      <a:pt x="2429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5" name="Google Shape;3515;p36"/>
              <p:cNvSpPr/>
              <p:nvPr/>
            </p:nvSpPr>
            <p:spPr>
              <a:xfrm>
                <a:off x="6223998" y="2751480"/>
                <a:ext cx="35975" cy="145559"/>
              </a:xfrm>
              <a:custGeom>
                <a:avLst/>
                <a:gdLst/>
                <a:ahLst/>
                <a:cxnLst/>
                <a:rect l="l" t="t" r="r" b="b"/>
                <a:pathLst>
                  <a:path w="1668" h="6749" extrusionOk="0">
                    <a:moveTo>
                      <a:pt x="330" y="1"/>
                    </a:moveTo>
                    <a:cubicBezTo>
                      <a:pt x="228" y="61"/>
                      <a:pt x="104" y="103"/>
                      <a:pt x="1" y="165"/>
                    </a:cubicBezTo>
                    <a:lnTo>
                      <a:pt x="1668" y="6748"/>
                    </a:lnTo>
                    <a:lnTo>
                      <a:pt x="330" y="1"/>
                    </a:lnTo>
                    <a:close/>
                  </a:path>
                </a:pathLst>
              </a:custGeom>
              <a:solidFill>
                <a:srgbClr val="D6D4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6" name="Google Shape;3516;p36"/>
              <p:cNvSpPr/>
              <p:nvPr/>
            </p:nvSpPr>
            <p:spPr>
              <a:xfrm>
                <a:off x="6231094" y="2751027"/>
                <a:ext cx="32438" cy="161088"/>
              </a:xfrm>
              <a:custGeom>
                <a:avLst/>
                <a:gdLst/>
                <a:ahLst/>
                <a:cxnLst/>
                <a:rect l="l" t="t" r="r" b="b"/>
                <a:pathLst>
                  <a:path w="1504" h="7469" extrusionOk="0">
                    <a:moveTo>
                      <a:pt x="42" y="0"/>
                    </a:moveTo>
                    <a:cubicBezTo>
                      <a:pt x="22" y="0"/>
                      <a:pt x="22" y="0"/>
                      <a:pt x="1" y="22"/>
                    </a:cubicBezTo>
                    <a:lnTo>
                      <a:pt x="1339" y="6769"/>
                    </a:lnTo>
                    <a:lnTo>
                      <a:pt x="1504" y="7469"/>
                    </a:lnTo>
                    <a:lnTo>
                      <a:pt x="42" y="0"/>
                    </a:lnTo>
                    <a:close/>
                  </a:path>
                </a:pathLst>
              </a:custGeom>
              <a:solidFill>
                <a:srgbClr val="CEBF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7" name="Google Shape;3517;p36"/>
              <p:cNvSpPr/>
              <p:nvPr/>
            </p:nvSpPr>
            <p:spPr>
              <a:xfrm>
                <a:off x="6223998" y="2502116"/>
                <a:ext cx="436612" cy="409998"/>
              </a:xfrm>
              <a:custGeom>
                <a:avLst/>
                <a:gdLst/>
                <a:ahLst/>
                <a:cxnLst/>
                <a:rect l="l" t="t" r="r" b="b"/>
                <a:pathLst>
                  <a:path w="20244" h="19010" extrusionOk="0">
                    <a:moveTo>
                      <a:pt x="26" y="11713"/>
                    </a:moveTo>
                    <a:lnTo>
                      <a:pt x="26" y="11713"/>
                    </a:lnTo>
                    <a:cubicBezTo>
                      <a:pt x="17" y="11717"/>
                      <a:pt x="9" y="11722"/>
                      <a:pt x="1" y="11727"/>
                    </a:cubicBezTo>
                    <a:lnTo>
                      <a:pt x="26" y="11713"/>
                    </a:lnTo>
                    <a:close/>
                    <a:moveTo>
                      <a:pt x="20244" y="1"/>
                    </a:moveTo>
                    <a:lnTo>
                      <a:pt x="26" y="11713"/>
                    </a:lnTo>
                    <a:lnTo>
                      <a:pt x="26" y="11713"/>
                    </a:lnTo>
                    <a:cubicBezTo>
                      <a:pt x="124" y="11658"/>
                      <a:pt x="236" y="11619"/>
                      <a:pt x="330" y="11563"/>
                    </a:cubicBezTo>
                    <a:cubicBezTo>
                      <a:pt x="351" y="11541"/>
                      <a:pt x="351" y="11541"/>
                      <a:pt x="371" y="11541"/>
                    </a:cubicBezTo>
                    <a:lnTo>
                      <a:pt x="1833" y="19010"/>
                    </a:lnTo>
                    <a:cubicBezTo>
                      <a:pt x="3355" y="11151"/>
                      <a:pt x="20242" y="2"/>
                      <a:pt x="20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8" name="Google Shape;3518;p36"/>
              <p:cNvSpPr/>
              <p:nvPr/>
            </p:nvSpPr>
            <p:spPr>
              <a:xfrm>
                <a:off x="5976878" y="1907997"/>
                <a:ext cx="347884" cy="119743"/>
              </a:xfrm>
              <a:custGeom>
                <a:avLst/>
                <a:gdLst/>
                <a:ahLst/>
                <a:cxnLst/>
                <a:rect l="l" t="t" r="r" b="b"/>
                <a:pathLst>
                  <a:path w="16130" h="5552" extrusionOk="0">
                    <a:moveTo>
                      <a:pt x="14895" y="1"/>
                    </a:moveTo>
                    <a:cubicBezTo>
                      <a:pt x="14895" y="1"/>
                      <a:pt x="7966" y="4736"/>
                      <a:pt x="3060" y="4736"/>
                    </a:cubicBezTo>
                    <a:cubicBezTo>
                      <a:pt x="1883" y="4736"/>
                      <a:pt x="821" y="4463"/>
                      <a:pt x="1" y="3786"/>
                    </a:cubicBezTo>
                    <a:lnTo>
                      <a:pt x="1" y="3786"/>
                    </a:lnTo>
                    <a:cubicBezTo>
                      <a:pt x="1" y="3786"/>
                      <a:pt x="739" y="5551"/>
                      <a:pt x="3856" y="5551"/>
                    </a:cubicBezTo>
                    <a:cubicBezTo>
                      <a:pt x="6268" y="5551"/>
                      <a:pt x="10106" y="4494"/>
                      <a:pt x="16130" y="742"/>
                    </a:cubicBezTo>
                    <a:lnTo>
                      <a:pt x="1489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9" name="Google Shape;3519;p36"/>
              <p:cNvSpPr/>
              <p:nvPr/>
            </p:nvSpPr>
            <p:spPr>
              <a:xfrm>
                <a:off x="4550856" y="3032785"/>
                <a:ext cx="336777" cy="231635"/>
              </a:xfrm>
              <a:custGeom>
                <a:avLst/>
                <a:gdLst/>
                <a:ahLst/>
                <a:cxnLst/>
                <a:rect l="l" t="t" r="r" b="b"/>
                <a:pathLst>
                  <a:path w="15615" h="10740" extrusionOk="0">
                    <a:moveTo>
                      <a:pt x="7797" y="0"/>
                    </a:moveTo>
                    <a:lnTo>
                      <a:pt x="7797" y="0"/>
                    </a:lnTo>
                    <a:cubicBezTo>
                      <a:pt x="11357" y="2406"/>
                      <a:pt x="1" y="10739"/>
                      <a:pt x="1" y="10739"/>
                    </a:cubicBezTo>
                    <a:lnTo>
                      <a:pt x="15614" y="349"/>
                    </a:lnTo>
                    <a:lnTo>
                      <a:pt x="779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0" name="Google Shape;3520;p36"/>
              <p:cNvSpPr/>
              <p:nvPr/>
            </p:nvSpPr>
            <p:spPr>
              <a:xfrm>
                <a:off x="4630268" y="3328281"/>
                <a:ext cx="413535" cy="157982"/>
              </a:xfrm>
              <a:custGeom>
                <a:avLst/>
                <a:gdLst/>
                <a:ahLst/>
                <a:cxnLst/>
                <a:rect l="l" t="t" r="r" b="b"/>
                <a:pathLst>
                  <a:path w="19174" h="7325" extrusionOk="0">
                    <a:moveTo>
                      <a:pt x="19174" y="0"/>
                    </a:moveTo>
                    <a:lnTo>
                      <a:pt x="0" y="7324"/>
                    </a:lnTo>
                    <a:cubicBezTo>
                      <a:pt x="4260" y="6008"/>
                      <a:pt x="7304" y="5555"/>
                      <a:pt x="9485" y="5555"/>
                    </a:cubicBezTo>
                    <a:cubicBezTo>
                      <a:pt x="13825" y="5555"/>
                      <a:pt x="14689" y="7324"/>
                      <a:pt x="14689" y="7324"/>
                    </a:cubicBezTo>
                    <a:lnTo>
                      <a:pt x="1917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1" name="Google Shape;3521;p36"/>
              <p:cNvSpPr/>
              <p:nvPr/>
            </p:nvSpPr>
            <p:spPr>
              <a:xfrm>
                <a:off x="5741727" y="1733645"/>
                <a:ext cx="300845" cy="110210"/>
              </a:xfrm>
              <a:custGeom>
                <a:avLst/>
                <a:gdLst/>
                <a:ahLst/>
                <a:cxnLst/>
                <a:rect l="l" t="t" r="r" b="b"/>
                <a:pathLst>
                  <a:path w="13949" h="5110" extrusionOk="0">
                    <a:moveTo>
                      <a:pt x="12303" y="1"/>
                    </a:moveTo>
                    <a:cubicBezTo>
                      <a:pt x="12303" y="1"/>
                      <a:pt x="5931" y="4197"/>
                      <a:pt x="2044" y="4197"/>
                    </a:cubicBezTo>
                    <a:cubicBezTo>
                      <a:pt x="1225" y="4197"/>
                      <a:pt x="516" y="4010"/>
                      <a:pt x="1" y="3559"/>
                    </a:cubicBezTo>
                    <a:lnTo>
                      <a:pt x="1" y="3559"/>
                    </a:lnTo>
                    <a:cubicBezTo>
                      <a:pt x="1" y="3559"/>
                      <a:pt x="291" y="5110"/>
                      <a:pt x="2911" y="5110"/>
                    </a:cubicBezTo>
                    <a:cubicBezTo>
                      <a:pt x="4918" y="5110"/>
                      <a:pt x="8292" y="4200"/>
                      <a:pt x="13949" y="988"/>
                    </a:cubicBezTo>
                    <a:lnTo>
                      <a:pt x="1230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2" name="Google Shape;3522;p36"/>
              <p:cNvSpPr/>
              <p:nvPr/>
            </p:nvSpPr>
            <p:spPr>
              <a:xfrm>
                <a:off x="5495038" y="1565052"/>
                <a:ext cx="246711" cy="82151"/>
              </a:xfrm>
              <a:custGeom>
                <a:avLst/>
                <a:gdLst/>
                <a:ahLst/>
                <a:cxnLst/>
                <a:rect l="l" t="t" r="r" b="b"/>
                <a:pathLst>
                  <a:path w="11439" h="3809" extrusionOk="0">
                    <a:moveTo>
                      <a:pt x="10657" y="0"/>
                    </a:moveTo>
                    <a:cubicBezTo>
                      <a:pt x="10657" y="0"/>
                      <a:pt x="6835" y="3289"/>
                      <a:pt x="3293" y="3289"/>
                    </a:cubicBezTo>
                    <a:cubicBezTo>
                      <a:pt x="2114" y="3289"/>
                      <a:pt x="966" y="2925"/>
                      <a:pt x="0" y="1954"/>
                    </a:cubicBezTo>
                    <a:lnTo>
                      <a:pt x="0" y="1954"/>
                    </a:lnTo>
                    <a:cubicBezTo>
                      <a:pt x="1" y="1954"/>
                      <a:pt x="1007" y="3808"/>
                      <a:pt x="3740" y="3808"/>
                    </a:cubicBezTo>
                    <a:cubicBezTo>
                      <a:pt x="5513" y="3808"/>
                      <a:pt x="8014" y="3027"/>
                      <a:pt x="11439" y="453"/>
                    </a:cubicBezTo>
                    <a:lnTo>
                      <a:pt x="1065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3" name="Google Shape;3523;p36"/>
              <p:cNvSpPr/>
              <p:nvPr/>
            </p:nvSpPr>
            <p:spPr>
              <a:xfrm>
                <a:off x="6415259" y="3000843"/>
                <a:ext cx="336755" cy="98930"/>
              </a:xfrm>
              <a:custGeom>
                <a:avLst/>
                <a:gdLst/>
                <a:ahLst/>
                <a:cxnLst/>
                <a:rect l="l" t="t" r="r" b="b"/>
                <a:pathLst>
                  <a:path w="15614" h="4587" extrusionOk="0">
                    <a:moveTo>
                      <a:pt x="0" y="2798"/>
                    </a:moveTo>
                    <a:cubicBezTo>
                      <a:pt x="596" y="3517"/>
                      <a:pt x="1440" y="3929"/>
                      <a:pt x="2448" y="4073"/>
                    </a:cubicBezTo>
                    <a:cubicBezTo>
                      <a:pt x="823" y="3558"/>
                      <a:pt x="0" y="2798"/>
                      <a:pt x="0" y="2798"/>
                    </a:cubicBezTo>
                    <a:close/>
                    <a:moveTo>
                      <a:pt x="15614" y="0"/>
                    </a:moveTo>
                    <a:cubicBezTo>
                      <a:pt x="15613" y="0"/>
                      <a:pt x="8454" y="4156"/>
                      <a:pt x="3558" y="4156"/>
                    </a:cubicBezTo>
                    <a:cubicBezTo>
                      <a:pt x="3168" y="4156"/>
                      <a:pt x="2798" y="4134"/>
                      <a:pt x="2448" y="4073"/>
                    </a:cubicBezTo>
                    <a:lnTo>
                      <a:pt x="2448" y="4073"/>
                    </a:lnTo>
                    <a:cubicBezTo>
                      <a:pt x="3333" y="4361"/>
                      <a:pt x="4444" y="4587"/>
                      <a:pt x="5802" y="4587"/>
                    </a:cubicBezTo>
                    <a:cubicBezTo>
                      <a:pt x="8270" y="4587"/>
                      <a:pt x="11499" y="3868"/>
                      <a:pt x="15531" y="1481"/>
                    </a:cubicBezTo>
                    <a:lnTo>
                      <a:pt x="1561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4" name="Google Shape;3524;p36"/>
              <p:cNvSpPr/>
              <p:nvPr/>
            </p:nvSpPr>
            <p:spPr>
              <a:xfrm>
                <a:off x="6761762" y="2786096"/>
                <a:ext cx="1790" cy="33279"/>
              </a:xfrm>
              <a:custGeom>
                <a:avLst/>
                <a:gdLst/>
                <a:ahLst/>
                <a:cxnLst/>
                <a:rect l="l" t="t" r="r" b="b"/>
                <a:pathLst>
                  <a:path w="83" h="1543" extrusionOk="0">
                    <a:moveTo>
                      <a:pt x="83" y="0"/>
                    </a:moveTo>
                    <a:lnTo>
                      <a:pt x="83" y="0"/>
                    </a:lnTo>
                    <a:lnTo>
                      <a:pt x="0" y="1542"/>
                    </a:lnTo>
                    <a:lnTo>
                      <a:pt x="0" y="1542"/>
                    </a:lnTo>
                    <a:close/>
                  </a:path>
                </a:pathLst>
              </a:custGeom>
              <a:solidFill>
                <a:srgbClr val="D6D4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5" name="Google Shape;3525;p36"/>
              <p:cNvSpPr/>
              <p:nvPr/>
            </p:nvSpPr>
            <p:spPr>
              <a:xfrm>
                <a:off x="6486669" y="2786096"/>
                <a:ext cx="276884" cy="147737"/>
              </a:xfrm>
              <a:custGeom>
                <a:avLst/>
                <a:gdLst/>
                <a:ahLst/>
                <a:cxnLst/>
                <a:rect l="l" t="t" r="r" b="b"/>
                <a:pathLst>
                  <a:path w="12838" h="6850" extrusionOk="0">
                    <a:moveTo>
                      <a:pt x="12838" y="0"/>
                    </a:moveTo>
                    <a:lnTo>
                      <a:pt x="1" y="6850"/>
                    </a:lnTo>
                    <a:cubicBezTo>
                      <a:pt x="3149" y="5739"/>
                      <a:pt x="12755" y="1542"/>
                      <a:pt x="12755" y="1542"/>
                    </a:cubicBezTo>
                    <a:lnTo>
                      <a:pt x="1283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6" name="Google Shape;3526;p36"/>
              <p:cNvSpPr/>
              <p:nvPr/>
            </p:nvSpPr>
            <p:spPr>
              <a:xfrm>
                <a:off x="6735601" y="3273694"/>
                <a:ext cx="1790" cy="32847"/>
              </a:xfrm>
              <a:custGeom>
                <a:avLst/>
                <a:gdLst/>
                <a:ahLst/>
                <a:cxnLst/>
                <a:rect l="l" t="t" r="r" b="b"/>
                <a:pathLst>
                  <a:path w="83" h="1523" extrusionOk="0">
                    <a:moveTo>
                      <a:pt x="83" y="0"/>
                    </a:moveTo>
                    <a:lnTo>
                      <a:pt x="0" y="1523"/>
                    </a:lnTo>
                    <a:cubicBezTo>
                      <a:pt x="20" y="1503"/>
                      <a:pt x="42" y="1503"/>
                      <a:pt x="83" y="1481"/>
                    </a:cubicBezTo>
                    <a:lnTo>
                      <a:pt x="83" y="0"/>
                    </a:lnTo>
                    <a:close/>
                  </a:path>
                </a:pathLst>
              </a:custGeom>
              <a:solidFill>
                <a:srgbClr val="D6D4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7" name="Google Shape;3527;p36"/>
              <p:cNvSpPr/>
              <p:nvPr/>
            </p:nvSpPr>
            <p:spPr>
              <a:xfrm>
                <a:off x="6737369" y="3273262"/>
                <a:ext cx="22" cy="453"/>
              </a:xfrm>
              <a:custGeom>
                <a:avLst/>
                <a:gdLst/>
                <a:ahLst/>
                <a:cxnLst/>
                <a:rect l="l" t="t" r="r" b="b"/>
                <a:pathLst>
                  <a:path w="1" h="21" extrusionOk="0">
                    <a:moveTo>
                      <a:pt x="1" y="0"/>
                    </a:moveTo>
                    <a:lnTo>
                      <a:pt x="1" y="0"/>
                    </a:lnTo>
                    <a:lnTo>
                      <a:pt x="1" y="20"/>
                    </a:lnTo>
                    <a:lnTo>
                      <a:pt x="1" y="20"/>
                    </a:lnTo>
                    <a:close/>
                  </a:path>
                </a:pathLst>
              </a:custGeom>
              <a:solidFill>
                <a:srgbClr val="CEBF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8" name="Google Shape;3528;p36"/>
              <p:cNvSpPr/>
              <p:nvPr/>
            </p:nvSpPr>
            <p:spPr>
              <a:xfrm>
                <a:off x="6463613" y="3273262"/>
                <a:ext cx="273778" cy="79886"/>
              </a:xfrm>
              <a:custGeom>
                <a:avLst/>
                <a:gdLst/>
                <a:ahLst/>
                <a:cxnLst/>
                <a:rect l="l" t="t" r="r" b="b"/>
                <a:pathLst>
                  <a:path w="12694" h="3704" extrusionOk="0">
                    <a:moveTo>
                      <a:pt x="12694" y="0"/>
                    </a:moveTo>
                    <a:cubicBezTo>
                      <a:pt x="12694" y="0"/>
                      <a:pt x="6912" y="3004"/>
                      <a:pt x="3066" y="3004"/>
                    </a:cubicBezTo>
                    <a:cubicBezTo>
                      <a:pt x="1708" y="3004"/>
                      <a:pt x="576" y="2634"/>
                      <a:pt x="21" y="1625"/>
                    </a:cubicBezTo>
                    <a:lnTo>
                      <a:pt x="21" y="1625"/>
                    </a:lnTo>
                    <a:cubicBezTo>
                      <a:pt x="21" y="1625"/>
                      <a:pt x="0" y="3703"/>
                      <a:pt x="3662" y="3703"/>
                    </a:cubicBezTo>
                    <a:cubicBezTo>
                      <a:pt x="5513" y="3703"/>
                      <a:pt x="8332" y="3169"/>
                      <a:pt x="12611" y="1543"/>
                    </a:cubicBezTo>
                    <a:lnTo>
                      <a:pt x="12694" y="20"/>
                    </a:lnTo>
                    <a:lnTo>
                      <a:pt x="12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9" name="Google Shape;3529;p36"/>
              <p:cNvSpPr/>
              <p:nvPr/>
            </p:nvSpPr>
            <p:spPr>
              <a:xfrm>
                <a:off x="6510630" y="3603375"/>
                <a:ext cx="209011" cy="79886"/>
              </a:xfrm>
              <a:custGeom>
                <a:avLst/>
                <a:gdLst/>
                <a:ahLst/>
                <a:cxnLst/>
                <a:rect l="l" t="t" r="r" b="b"/>
                <a:pathLst>
                  <a:path w="9691" h="3704" extrusionOk="0">
                    <a:moveTo>
                      <a:pt x="9691" y="0"/>
                    </a:moveTo>
                    <a:lnTo>
                      <a:pt x="9691" y="0"/>
                    </a:lnTo>
                    <a:cubicBezTo>
                      <a:pt x="9691" y="0"/>
                      <a:pt x="5124" y="3292"/>
                      <a:pt x="1709" y="3292"/>
                    </a:cubicBezTo>
                    <a:cubicBezTo>
                      <a:pt x="1092" y="3292"/>
                      <a:pt x="516" y="3188"/>
                      <a:pt x="0" y="2941"/>
                    </a:cubicBezTo>
                    <a:lnTo>
                      <a:pt x="0" y="2941"/>
                    </a:lnTo>
                    <a:cubicBezTo>
                      <a:pt x="1" y="2941"/>
                      <a:pt x="1029" y="3703"/>
                      <a:pt x="3086" y="3703"/>
                    </a:cubicBezTo>
                    <a:cubicBezTo>
                      <a:pt x="4650" y="3703"/>
                      <a:pt x="6811" y="3251"/>
                      <a:pt x="9567" y="1646"/>
                    </a:cubicBezTo>
                    <a:lnTo>
                      <a:pt x="969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0" name="Google Shape;3530;p36"/>
              <p:cNvSpPr/>
              <p:nvPr/>
            </p:nvSpPr>
            <p:spPr>
              <a:xfrm>
                <a:off x="4908898" y="1244710"/>
                <a:ext cx="1177154" cy="969459"/>
              </a:xfrm>
              <a:custGeom>
                <a:avLst/>
                <a:gdLst/>
                <a:ahLst/>
                <a:cxnLst/>
                <a:rect l="l" t="t" r="r" b="b"/>
                <a:pathLst>
                  <a:path w="54580" h="44950" extrusionOk="0">
                    <a:moveTo>
                      <a:pt x="187" y="0"/>
                    </a:moveTo>
                    <a:cubicBezTo>
                      <a:pt x="83" y="0"/>
                      <a:pt x="1" y="83"/>
                      <a:pt x="1" y="185"/>
                    </a:cubicBezTo>
                    <a:cubicBezTo>
                      <a:pt x="1" y="288"/>
                      <a:pt x="83" y="371"/>
                      <a:pt x="187" y="371"/>
                    </a:cubicBezTo>
                    <a:lnTo>
                      <a:pt x="3333" y="371"/>
                    </a:lnTo>
                    <a:lnTo>
                      <a:pt x="54270" y="44889"/>
                    </a:lnTo>
                    <a:cubicBezTo>
                      <a:pt x="54292" y="44930"/>
                      <a:pt x="54333" y="44950"/>
                      <a:pt x="54374" y="44950"/>
                    </a:cubicBezTo>
                    <a:cubicBezTo>
                      <a:pt x="54435" y="44950"/>
                      <a:pt x="54476" y="44930"/>
                      <a:pt x="54517" y="44889"/>
                    </a:cubicBezTo>
                    <a:cubicBezTo>
                      <a:pt x="54580" y="44807"/>
                      <a:pt x="54580" y="44683"/>
                      <a:pt x="54497" y="44621"/>
                    </a:cubicBezTo>
                    <a:lnTo>
                      <a:pt x="3519" y="41"/>
                    </a:lnTo>
                    <a:cubicBezTo>
                      <a:pt x="3498" y="20"/>
                      <a:pt x="3457" y="0"/>
                      <a:pt x="33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1" name="Google Shape;3531;p36"/>
              <p:cNvSpPr/>
              <p:nvPr/>
            </p:nvSpPr>
            <p:spPr>
              <a:xfrm>
                <a:off x="5215933" y="1521658"/>
                <a:ext cx="87456" cy="39857"/>
              </a:xfrm>
              <a:custGeom>
                <a:avLst/>
                <a:gdLst/>
                <a:ahLst/>
                <a:cxnLst/>
                <a:rect l="l" t="t" r="r" b="b"/>
                <a:pathLst>
                  <a:path w="4055" h="1848" extrusionOk="0">
                    <a:moveTo>
                      <a:pt x="3856" y="0"/>
                    </a:moveTo>
                    <a:cubicBezTo>
                      <a:pt x="3831" y="0"/>
                      <a:pt x="3807" y="5"/>
                      <a:pt x="3786" y="16"/>
                    </a:cubicBezTo>
                    <a:lnTo>
                      <a:pt x="145" y="1497"/>
                    </a:lnTo>
                    <a:cubicBezTo>
                      <a:pt x="63" y="1519"/>
                      <a:pt x="1" y="1642"/>
                      <a:pt x="42" y="1724"/>
                    </a:cubicBezTo>
                    <a:cubicBezTo>
                      <a:pt x="83" y="1807"/>
                      <a:pt x="145" y="1848"/>
                      <a:pt x="228" y="1848"/>
                    </a:cubicBezTo>
                    <a:cubicBezTo>
                      <a:pt x="248" y="1848"/>
                      <a:pt x="269" y="1848"/>
                      <a:pt x="289" y="1826"/>
                    </a:cubicBezTo>
                    <a:lnTo>
                      <a:pt x="3931" y="345"/>
                    </a:lnTo>
                    <a:cubicBezTo>
                      <a:pt x="4013" y="326"/>
                      <a:pt x="4054" y="202"/>
                      <a:pt x="4033" y="120"/>
                    </a:cubicBezTo>
                    <a:cubicBezTo>
                      <a:pt x="4002" y="43"/>
                      <a:pt x="3926" y="0"/>
                      <a:pt x="38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2" name="Google Shape;3532;p36"/>
              <p:cNvSpPr/>
              <p:nvPr/>
            </p:nvSpPr>
            <p:spPr>
              <a:xfrm>
                <a:off x="5533191" y="1806500"/>
                <a:ext cx="89656" cy="41194"/>
              </a:xfrm>
              <a:custGeom>
                <a:avLst/>
                <a:gdLst/>
                <a:ahLst/>
                <a:cxnLst/>
                <a:rect l="l" t="t" r="r" b="b"/>
                <a:pathLst>
                  <a:path w="4157" h="1910" extrusionOk="0">
                    <a:moveTo>
                      <a:pt x="3957" y="0"/>
                    </a:moveTo>
                    <a:cubicBezTo>
                      <a:pt x="3934" y="0"/>
                      <a:pt x="3910" y="5"/>
                      <a:pt x="3888" y="16"/>
                    </a:cubicBezTo>
                    <a:lnTo>
                      <a:pt x="144" y="1560"/>
                    </a:lnTo>
                    <a:cubicBezTo>
                      <a:pt x="42" y="1601"/>
                      <a:pt x="1" y="1703"/>
                      <a:pt x="42" y="1807"/>
                    </a:cubicBezTo>
                    <a:cubicBezTo>
                      <a:pt x="62" y="1868"/>
                      <a:pt x="144" y="1909"/>
                      <a:pt x="206" y="1909"/>
                    </a:cubicBezTo>
                    <a:lnTo>
                      <a:pt x="289" y="1909"/>
                    </a:lnTo>
                    <a:lnTo>
                      <a:pt x="4011" y="346"/>
                    </a:lnTo>
                    <a:cubicBezTo>
                      <a:pt x="4115" y="304"/>
                      <a:pt x="4156" y="202"/>
                      <a:pt x="4115" y="99"/>
                    </a:cubicBezTo>
                    <a:cubicBezTo>
                      <a:pt x="4085" y="39"/>
                      <a:pt x="4021"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3" name="Google Shape;3533;p36"/>
              <p:cNvSpPr/>
              <p:nvPr/>
            </p:nvSpPr>
            <p:spPr>
              <a:xfrm>
                <a:off x="5887696" y="2114419"/>
                <a:ext cx="93646" cy="41194"/>
              </a:xfrm>
              <a:custGeom>
                <a:avLst/>
                <a:gdLst/>
                <a:ahLst/>
                <a:cxnLst/>
                <a:rect l="l" t="t" r="r" b="b"/>
                <a:pathLst>
                  <a:path w="4342" h="1910" extrusionOk="0">
                    <a:moveTo>
                      <a:pt x="4143" y="1"/>
                    </a:moveTo>
                    <a:cubicBezTo>
                      <a:pt x="4119" y="1"/>
                      <a:pt x="4095" y="6"/>
                      <a:pt x="4073" y="17"/>
                    </a:cubicBezTo>
                    <a:lnTo>
                      <a:pt x="145" y="1560"/>
                    </a:lnTo>
                    <a:cubicBezTo>
                      <a:pt x="41" y="1580"/>
                      <a:pt x="0" y="1704"/>
                      <a:pt x="41" y="1786"/>
                    </a:cubicBezTo>
                    <a:cubicBezTo>
                      <a:pt x="63" y="1868"/>
                      <a:pt x="123" y="1909"/>
                      <a:pt x="206" y="1909"/>
                    </a:cubicBezTo>
                    <a:cubicBezTo>
                      <a:pt x="227" y="1909"/>
                      <a:pt x="247" y="1909"/>
                      <a:pt x="268" y="1889"/>
                    </a:cubicBezTo>
                    <a:lnTo>
                      <a:pt x="4197" y="346"/>
                    </a:lnTo>
                    <a:cubicBezTo>
                      <a:pt x="4300" y="305"/>
                      <a:pt x="4342" y="203"/>
                      <a:pt x="4300" y="120"/>
                    </a:cubicBezTo>
                    <a:cubicBezTo>
                      <a:pt x="4285" y="43"/>
                      <a:pt x="4213" y="1"/>
                      <a:pt x="4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4" name="Google Shape;3534;p36"/>
              <p:cNvSpPr/>
              <p:nvPr/>
            </p:nvSpPr>
            <p:spPr>
              <a:xfrm>
                <a:off x="6347343" y="2848641"/>
                <a:ext cx="278242" cy="1503233"/>
              </a:xfrm>
              <a:custGeom>
                <a:avLst/>
                <a:gdLst/>
                <a:ahLst/>
                <a:cxnLst/>
                <a:rect l="l" t="t" r="r" b="b"/>
                <a:pathLst>
                  <a:path w="12901" h="69699" extrusionOk="0">
                    <a:moveTo>
                      <a:pt x="165" y="0"/>
                    </a:moveTo>
                    <a:cubicBezTo>
                      <a:pt x="63" y="21"/>
                      <a:pt x="1" y="123"/>
                      <a:pt x="22" y="227"/>
                    </a:cubicBezTo>
                    <a:lnTo>
                      <a:pt x="1194" y="6460"/>
                    </a:lnTo>
                    <a:lnTo>
                      <a:pt x="1276" y="6399"/>
                    </a:lnTo>
                    <a:cubicBezTo>
                      <a:pt x="1317" y="6358"/>
                      <a:pt x="1359" y="6358"/>
                      <a:pt x="1400" y="6358"/>
                    </a:cubicBezTo>
                    <a:cubicBezTo>
                      <a:pt x="1441" y="6358"/>
                      <a:pt x="1503" y="6377"/>
                      <a:pt x="1545" y="6419"/>
                    </a:cubicBezTo>
                    <a:cubicBezTo>
                      <a:pt x="1606" y="6501"/>
                      <a:pt x="1586" y="6624"/>
                      <a:pt x="1503" y="6687"/>
                    </a:cubicBezTo>
                    <a:lnTo>
                      <a:pt x="1276" y="6871"/>
                    </a:lnTo>
                    <a:lnTo>
                      <a:pt x="5226" y="27917"/>
                    </a:lnTo>
                    <a:lnTo>
                      <a:pt x="5248" y="27917"/>
                    </a:lnTo>
                    <a:cubicBezTo>
                      <a:pt x="5309" y="27917"/>
                      <a:pt x="5371" y="27937"/>
                      <a:pt x="5391" y="28000"/>
                    </a:cubicBezTo>
                    <a:cubicBezTo>
                      <a:pt x="5453" y="28082"/>
                      <a:pt x="5453" y="28184"/>
                      <a:pt x="5371" y="28247"/>
                    </a:cubicBezTo>
                    <a:lnTo>
                      <a:pt x="5289" y="28307"/>
                    </a:lnTo>
                    <a:lnTo>
                      <a:pt x="8909" y="47481"/>
                    </a:lnTo>
                    <a:lnTo>
                      <a:pt x="8992" y="47420"/>
                    </a:lnTo>
                    <a:cubicBezTo>
                      <a:pt x="9033" y="47398"/>
                      <a:pt x="9074" y="47379"/>
                      <a:pt x="9094" y="47379"/>
                    </a:cubicBezTo>
                    <a:cubicBezTo>
                      <a:pt x="9156" y="47379"/>
                      <a:pt x="9217" y="47398"/>
                      <a:pt x="9258" y="47461"/>
                    </a:cubicBezTo>
                    <a:cubicBezTo>
                      <a:pt x="9265" y="47470"/>
                      <a:pt x="9270" y="47478"/>
                      <a:pt x="9275" y="47487"/>
                    </a:cubicBezTo>
                    <a:lnTo>
                      <a:pt x="9275" y="47487"/>
                    </a:lnTo>
                    <a:lnTo>
                      <a:pt x="393" y="145"/>
                    </a:lnTo>
                    <a:cubicBezTo>
                      <a:pt x="371" y="63"/>
                      <a:pt x="289" y="0"/>
                      <a:pt x="207" y="0"/>
                    </a:cubicBezTo>
                    <a:close/>
                    <a:moveTo>
                      <a:pt x="9275" y="47487"/>
                    </a:moveTo>
                    <a:lnTo>
                      <a:pt x="9293" y="47584"/>
                    </a:lnTo>
                    <a:lnTo>
                      <a:pt x="9293" y="47584"/>
                    </a:lnTo>
                    <a:cubicBezTo>
                      <a:pt x="9297" y="47552"/>
                      <a:pt x="9292" y="47519"/>
                      <a:pt x="9275" y="47487"/>
                    </a:cubicBezTo>
                    <a:close/>
                    <a:moveTo>
                      <a:pt x="9293" y="47584"/>
                    </a:moveTo>
                    <a:lnTo>
                      <a:pt x="9293" y="47584"/>
                    </a:lnTo>
                    <a:cubicBezTo>
                      <a:pt x="9287" y="47630"/>
                      <a:pt x="9261" y="47675"/>
                      <a:pt x="9217" y="47708"/>
                    </a:cubicBezTo>
                    <a:lnTo>
                      <a:pt x="8970" y="47892"/>
                    </a:lnTo>
                    <a:lnTo>
                      <a:pt x="12509" y="66695"/>
                    </a:lnTo>
                    <a:lnTo>
                      <a:pt x="10904" y="69411"/>
                    </a:lnTo>
                    <a:cubicBezTo>
                      <a:pt x="10863" y="69493"/>
                      <a:pt x="10884" y="69616"/>
                      <a:pt x="10986" y="69658"/>
                    </a:cubicBezTo>
                    <a:cubicBezTo>
                      <a:pt x="11008" y="69679"/>
                      <a:pt x="11049" y="69699"/>
                      <a:pt x="11069" y="69699"/>
                    </a:cubicBezTo>
                    <a:cubicBezTo>
                      <a:pt x="11131" y="69699"/>
                      <a:pt x="11192" y="69658"/>
                      <a:pt x="11233" y="69597"/>
                    </a:cubicBezTo>
                    <a:lnTo>
                      <a:pt x="12859" y="66840"/>
                    </a:lnTo>
                    <a:cubicBezTo>
                      <a:pt x="12879" y="66799"/>
                      <a:pt x="12900" y="66758"/>
                      <a:pt x="12879" y="66695"/>
                    </a:cubicBezTo>
                    <a:lnTo>
                      <a:pt x="9293" y="47584"/>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5" name="Google Shape;3535;p36"/>
              <p:cNvSpPr/>
              <p:nvPr/>
            </p:nvSpPr>
            <p:spPr>
              <a:xfrm>
                <a:off x="6472046" y="3870466"/>
                <a:ext cx="76327" cy="59483"/>
              </a:xfrm>
              <a:custGeom>
                <a:avLst/>
                <a:gdLst/>
                <a:ahLst/>
                <a:cxnLst/>
                <a:rect l="l" t="t" r="r" b="b"/>
                <a:pathLst>
                  <a:path w="3539" h="2758" extrusionOk="0">
                    <a:moveTo>
                      <a:pt x="3312" y="1"/>
                    </a:moveTo>
                    <a:cubicBezTo>
                      <a:pt x="3292" y="1"/>
                      <a:pt x="3251" y="20"/>
                      <a:pt x="3210" y="42"/>
                    </a:cubicBezTo>
                    <a:lnTo>
                      <a:pt x="3127" y="103"/>
                    </a:lnTo>
                    <a:lnTo>
                      <a:pt x="83" y="2428"/>
                    </a:lnTo>
                    <a:cubicBezTo>
                      <a:pt x="0" y="2489"/>
                      <a:pt x="0" y="2593"/>
                      <a:pt x="61" y="2675"/>
                    </a:cubicBezTo>
                    <a:cubicBezTo>
                      <a:pt x="103" y="2736"/>
                      <a:pt x="144" y="2757"/>
                      <a:pt x="206" y="2757"/>
                    </a:cubicBezTo>
                    <a:cubicBezTo>
                      <a:pt x="247" y="2757"/>
                      <a:pt x="289" y="2736"/>
                      <a:pt x="308" y="2716"/>
                    </a:cubicBezTo>
                    <a:lnTo>
                      <a:pt x="3188" y="514"/>
                    </a:lnTo>
                    <a:lnTo>
                      <a:pt x="3435" y="330"/>
                    </a:lnTo>
                    <a:cubicBezTo>
                      <a:pt x="3518" y="267"/>
                      <a:pt x="3539" y="165"/>
                      <a:pt x="3476" y="83"/>
                    </a:cubicBezTo>
                    <a:cubicBezTo>
                      <a:pt x="3435" y="20"/>
                      <a:pt x="3374" y="1"/>
                      <a:pt x="33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6" name="Google Shape;3536;p36"/>
              <p:cNvSpPr/>
              <p:nvPr/>
            </p:nvSpPr>
            <p:spPr>
              <a:xfrm>
                <a:off x="6386401" y="3450741"/>
                <a:ext cx="78570" cy="60367"/>
              </a:xfrm>
              <a:custGeom>
                <a:avLst/>
                <a:gdLst/>
                <a:ahLst/>
                <a:cxnLst/>
                <a:rect l="l" t="t" r="r" b="b"/>
                <a:pathLst>
                  <a:path w="3643" h="2799" extrusionOk="0">
                    <a:moveTo>
                      <a:pt x="3415" y="0"/>
                    </a:moveTo>
                    <a:cubicBezTo>
                      <a:pt x="3395" y="20"/>
                      <a:pt x="3354" y="20"/>
                      <a:pt x="3333" y="42"/>
                    </a:cubicBezTo>
                    <a:lnTo>
                      <a:pt x="83" y="2469"/>
                    </a:lnTo>
                    <a:cubicBezTo>
                      <a:pt x="0" y="2530"/>
                      <a:pt x="0" y="2653"/>
                      <a:pt x="63" y="2736"/>
                    </a:cubicBezTo>
                    <a:cubicBezTo>
                      <a:pt x="83" y="2777"/>
                      <a:pt x="145" y="2798"/>
                      <a:pt x="206" y="2798"/>
                    </a:cubicBezTo>
                    <a:cubicBezTo>
                      <a:pt x="247" y="2798"/>
                      <a:pt x="288" y="2798"/>
                      <a:pt x="310" y="2777"/>
                    </a:cubicBezTo>
                    <a:lnTo>
                      <a:pt x="3478" y="390"/>
                    </a:lnTo>
                    <a:lnTo>
                      <a:pt x="3560" y="330"/>
                    </a:lnTo>
                    <a:cubicBezTo>
                      <a:pt x="3642" y="267"/>
                      <a:pt x="3642" y="165"/>
                      <a:pt x="3580" y="83"/>
                    </a:cubicBezTo>
                    <a:cubicBezTo>
                      <a:pt x="3560" y="20"/>
                      <a:pt x="3498" y="0"/>
                      <a:pt x="34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7" name="Google Shape;3537;p36"/>
              <p:cNvSpPr/>
              <p:nvPr/>
            </p:nvSpPr>
            <p:spPr>
              <a:xfrm>
                <a:off x="6301210" y="2985746"/>
                <a:ext cx="80770" cy="63926"/>
              </a:xfrm>
              <a:custGeom>
                <a:avLst/>
                <a:gdLst/>
                <a:ahLst/>
                <a:cxnLst/>
                <a:rect l="l" t="t" r="r" b="b"/>
                <a:pathLst>
                  <a:path w="3745" h="2964" extrusionOk="0">
                    <a:moveTo>
                      <a:pt x="3539" y="1"/>
                    </a:moveTo>
                    <a:cubicBezTo>
                      <a:pt x="3498" y="1"/>
                      <a:pt x="3456" y="1"/>
                      <a:pt x="3415" y="42"/>
                    </a:cubicBezTo>
                    <a:lnTo>
                      <a:pt x="3333" y="103"/>
                    </a:lnTo>
                    <a:lnTo>
                      <a:pt x="104" y="2634"/>
                    </a:lnTo>
                    <a:cubicBezTo>
                      <a:pt x="22" y="2695"/>
                      <a:pt x="0" y="2818"/>
                      <a:pt x="63" y="2901"/>
                    </a:cubicBezTo>
                    <a:cubicBezTo>
                      <a:pt x="104" y="2942"/>
                      <a:pt x="165" y="2963"/>
                      <a:pt x="206" y="2963"/>
                    </a:cubicBezTo>
                    <a:cubicBezTo>
                      <a:pt x="247" y="2963"/>
                      <a:pt x="288" y="2942"/>
                      <a:pt x="330" y="2922"/>
                    </a:cubicBezTo>
                    <a:lnTo>
                      <a:pt x="3415" y="514"/>
                    </a:lnTo>
                    <a:lnTo>
                      <a:pt x="3642" y="330"/>
                    </a:lnTo>
                    <a:cubicBezTo>
                      <a:pt x="3725" y="267"/>
                      <a:pt x="3745" y="144"/>
                      <a:pt x="3684" y="62"/>
                    </a:cubicBezTo>
                    <a:cubicBezTo>
                      <a:pt x="3642" y="20"/>
                      <a:pt x="3580" y="1"/>
                      <a:pt x="35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8" name="Google Shape;3538;p36"/>
              <p:cNvSpPr/>
              <p:nvPr/>
            </p:nvSpPr>
            <p:spPr>
              <a:xfrm>
                <a:off x="4197688" y="3077149"/>
                <a:ext cx="357632" cy="145969"/>
              </a:xfrm>
              <a:custGeom>
                <a:avLst/>
                <a:gdLst/>
                <a:ahLst/>
                <a:cxnLst/>
                <a:rect l="l" t="t" r="r" b="b"/>
                <a:pathLst>
                  <a:path w="16582" h="6768" extrusionOk="0">
                    <a:moveTo>
                      <a:pt x="185" y="1"/>
                    </a:moveTo>
                    <a:cubicBezTo>
                      <a:pt x="82" y="1"/>
                      <a:pt x="0" y="83"/>
                      <a:pt x="0" y="185"/>
                    </a:cubicBezTo>
                    <a:cubicBezTo>
                      <a:pt x="0" y="289"/>
                      <a:pt x="82" y="371"/>
                      <a:pt x="185" y="371"/>
                    </a:cubicBezTo>
                    <a:lnTo>
                      <a:pt x="4115" y="371"/>
                    </a:lnTo>
                    <a:lnTo>
                      <a:pt x="16293" y="6748"/>
                    </a:lnTo>
                    <a:cubicBezTo>
                      <a:pt x="16313" y="6768"/>
                      <a:pt x="16335" y="6768"/>
                      <a:pt x="16376" y="6768"/>
                    </a:cubicBezTo>
                    <a:cubicBezTo>
                      <a:pt x="16437" y="6768"/>
                      <a:pt x="16499" y="6727"/>
                      <a:pt x="16540" y="6666"/>
                    </a:cubicBezTo>
                    <a:cubicBezTo>
                      <a:pt x="16581" y="6584"/>
                      <a:pt x="16540" y="6460"/>
                      <a:pt x="16458" y="6419"/>
                    </a:cubicBezTo>
                    <a:lnTo>
                      <a:pt x="4238" y="20"/>
                    </a:lnTo>
                    <a:cubicBezTo>
                      <a:pt x="4217" y="1"/>
                      <a:pt x="4197" y="1"/>
                      <a:pt x="41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9" name="Google Shape;3539;p36"/>
              <p:cNvSpPr/>
              <p:nvPr/>
            </p:nvSpPr>
            <p:spPr>
              <a:xfrm>
                <a:off x="4625825" y="3528363"/>
                <a:ext cx="57693" cy="350105"/>
              </a:xfrm>
              <a:custGeom>
                <a:avLst/>
                <a:gdLst/>
                <a:ahLst/>
                <a:cxnLst/>
                <a:rect l="l" t="t" r="r" b="b"/>
                <a:pathLst>
                  <a:path w="2675" h="16233" extrusionOk="0">
                    <a:moveTo>
                      <a:pt x="2491" y="1"/>
                    </a:moveTo>
                    <a:cubicBezTo>
                      <a:pt x="2387" y="1"/>
                      <a:pt x="2305" y="83"/>
                      <a:pt x="2305" y="187"/>
                    </a:cubicBezTo>
                    <a:lnTo>
                      <a:pt x="2305" y="11974"/>
                    </a:lnTo>
                    <a:lnTo>
                      <a:pt x="63" y="15965"/>
                    </a:lnTo>
                    <a:cubicBezTo>
                      <a:pt x="1" y="16047"/>
                      <a:pt x="42" y="16170"/>
                      <a:pt x="124" y="16212"/>
                    </a:cubicBezTo>
                    <a:cubicBezTo>
                      <a:pt x="145" y="16233"/>
                      <a:pt x="187" y="16233"/>
                      <a:pt x="206" y="16233"/>
                    </a:cubicBezTo>
                    <a:cubicBezTo>
                      <a:pt x="269" y="16233"/>
                      <a:pt x="351" y="16192"/>
                      <a:pt x="371" y="16151"/>
                    </a:cubicBezTo>
                    <a:lnTo>
                      <a:pt x="2655" y="12097"/>
                    </a:lnTo>
                    <a:cubicBezTo>
                      <a:pt x="2675" y="12077"/>
                      <a:pt x="2675" y="12056"/>
                      <a:pt x="2675" y="12015"/>
                    </a:cubicBezTo>
                    <a:lnTo>
                      <a:pt x="2675" y="187"/>
                    </a:lnTo>
                    <a:cubicBezTo>
                      <a:pt x="2675" y="83"/>
                      <a:pt x="2593" y="1"/>
                      <a:pt x="24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0" name="Google Shape;3540;p36"/>
              <p:cNvSpPr/>
              <p:nvPr/>
            </p:nvSpPr>
            <p:spPr>
              <a:xfrm>
                <a:off x="6430766" y="1678087"/>
                <a:ext cx="91425" cy="102618"/>
              </a:xfrm>
              <a:custGeom>
                <a:avLst/>
                <a:gdLst/>
                <a:ahLst/>
                <a:cxnLst/>
                <a:rect l="l" t="t" r="r" b="b"/>
                <a:pathLst>
                  <a:path w="4239" h="4758" extrusionOk="0">
                    <a:moveTo>
                      <a:pt x="203" y="1"/>
                    </a:moveTo>
                    <a:cubicBezTo>
                      <a:pt x="191" y="1"/>
                      <a:pt x="178" y="2"/>
                      <a:pt x="165" y="5"/>
                    </a:cubicBezTo>
                    <a:cubicBezTo>
                      <a:pt x="63" y="26"/>
                      <a:pt x="0" y="108"/>
                      <a:pt x="0" y="210"/>
                    </a:cubicBezTo>
                    <a:cubicBezTo>
                      <a:pt x="762" y="4511"/>
                      <a:pt x="3374" y="4758"/>
                      <a:pt x="3950" y="4758"/>
                    </a:cubicBezTo>
                    <a:lnTo>
                      <a:pt x="4054" y="4758"/>
                    </a:lnTo>
                    <a:cubicBezTo>
                      <a:pt x="4156" y="4736"/>
                      <a:pt x="4238" y="4654"/>
                      <a:pt x="4219" y="4552"/>
                    </a:cubicBezTo>
                    <a:cubicBezTo>
                      <a:pt x="4219" y="4459"/>
                      <a:pt x="4153" y="4384"/>
                      <a:pt x="4065" y="4384"/>
                    </a:cubicBezTo>
                    <a:cubicBezTo>
                      <a:pt x="4055" y="4384"/>
                      <a:pt x="4044" y="4385"/>
                      <a:pt x="4033" y="4387"/>
                    </a:cubicBezTo>
                    <a:cubicBezTo>
                      <a:pt x="4021" y="4387"/>
                      <a:pt x="3988" y="4389"/>
                      <a:pt x="3936" y="4389"/>
                    </a:cubicBezTo>
                    <a:cubicBezTo>
                      <a:pt x="3420" y="4389"/>
                      <a:pt x="1081" y="4203"/>
                      <a:pt x="371" y="149"/>
                    </a:cubicBezTo>
                    <a:cubicBezTo>
                      <a:pt x="353" y="59"/>
                      <a:pt x="288" y="1"/>
                      <a:pt x="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1" name="Google Shape;3541;p36"/>
              <p:cNvSpPr/>
              <p:nvPr/>
            </p:nvSpPr>
            <p:spPr>
              <a:xfrm>
                <a:off x="6077167" y="1579243"/>
                <a:ext cx="77643" cy="66579"/>
              </a:xfrm>
              <a:custGeom>
                <a:avLst/>
                <a:gdLst/>
                <a:ahLst/>
                <a:cxnLst/>
                <a:rect l="l" t="t" r="r" b="b"/>
                <a:pathLst>
                  <a:path w="3600" h="3087" extrusionOk="0">
                    <a:moveTo>
                      <a:pt x="210" y="1"/>
                    </a:moveTo>
                    <a:cubicBezTo>
                      <a:pt x="179" y="1"/>
                      <a:pt x="150" y="8"/>
                      <a:pt x="124" y="21"/>
                    </a:cubicBezTo>
                    <a:cubicBezTo>
                      <a:pt x="41" y="62"/>
                      <a:pt x="0" y="185"/>
                      <a:pt x="61" y="267"/>
                    </a:cubicBezTo>
                    <a:cubicBezTo>
                      <a:pt x="1378" y="2716"/>
                      <a:pt x="3292" y="3065"/>
                      <a:pt x="3374" y="3087"/>
                    </a:cubicBezTo>
                    <a:lnTo>
                      <a:pt x="3415" y="3087"/>
                    </a:lnTo>
                    <a:cubicBezTo>
                      <a:pt x="3497" y="3087"/>
                      <a:pt x="3580" y="3024"/>
                      <a:pt x="3600" y="2922"/>
                    </a:cubicBezTo>
                    <a:cubicBezTo>
                      <a:pt x="3600" y="2818"/>
                      <a:pt x="3539" y="2736"/>
                      <a:pt x="3435" y="2716"/>
                    </a:cubicBezTo>
                    <a:cubicBezTo>
                      <a:pt x="3415" y="2716"/>
                      <a:pt x="1605" y="2366"/>
                      <a:pt x="371" y="103"/>
                    </a:cubicBezTo>
                    <a:cubicBezTo>
                      <a:pt x="342" y="33"/>
                      <a:pt x="275" y="1"/>
                      <a:pt x="2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2" name="Google Shape;3542;p36"/>
              <p:cNvSpPr/>
              <p:nvPr/>
            </p:nvSpPr>
            <p:spPr>
              <a:xfrm>
                <a:off x="5802504" y="1408580"/>
                <a:ext cx="76780" cy="69534"/>
              </a:xfrm>
              <a:custGeom>
                <a:avLst/>
                <a:gdLst/>
                <a:ahLst/>
                <a:cxnLst/>
                <a:rect l="l" t="t" r="r" b="b"/>
                <a:pathLst>
                  <a:path w="3560" h="3224" extrusionOk="0">
                    <a:moveTo>
                      <a:pt x="335" y="1"/>
                    </a:moveTo>
                    <a:cubicBezTo>
                      <a:pt x="267" y="1"/>
                      <a:pt x="197" y="52"/>
                      <a:pt x="165" y="116"/>
                    </a:cubicBezTo>
                    <a:cubicBezTo>
                      <a:pt x="0" y="590"/>
                      <a:pt x="22" y="1043"/>
                      <a:pt x="268" y="1454"/>
                    </a:cubicBezTo>
                    <a:cubicBezTo>
                      <a:pt x="968" y="2708"/>
                      <a:pt x="3231" y="3202"/>
                      <a:pt x="3333" y="3223"/>
                    </a:cubicBezTo>
                    <a:lnTo>
                      <a:pt x="3374" y="3223"/>
                    </a:lnTo>
                    <a:cubicBezTo>
                      <a:pt x="3456" y="3223"/>
                      <a:pt x="3519" y="3182"/>
                      <a:pt x="3539" y="3078"/>
                    </a:cubicBezTo>
                    <a:cubicBezTo>
                      <a:pt x="3560" y="2996"/>
                      <a:pt x="3497" y="2894"/>
                      <a:pt x="3395" y="2873"/>
                    </a:cubicBezTo>
                    <a:cubicBezTo>
                      <a:pt x="3374" y="2853"/>
                      <a:pt x="1193" y="2379"/>
                      <a:pt x="576" y="1289"/>
                    </a:cubicBezTo>
                    <a:cubicBezTo>
                      <a:pt x="412" y="960"/>
                      <a:pt x="392" y="610"/>
                      <a:pt x="515" y="239"/>
                    </a:cubicBezTo>
                    <a:cubicBezTo>
                      <a:pt x="556" y="157"/>
                      <a:pt x="494" y="34"/>
                      <a:pt x="392" y="14"/>
                    </a:cubicBezTo>
                    <a:cubicBezTo>
                      <a:pt x="374" y="5"/>
                      <a:pt x="354" y="1"/>
                      <a:pt x="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3" name="Google Shape;3543;p36"/>
              <p:cNvSpPr/>
              <p:nvPr/>
            </p:nvSpPr>
            <p:spPr>
              <a:xfrm>
                <a:off x="7008020" y="2703104"/>
                <a:ext cx="72790" cy="86982"/>
              </a:xfrm>
              <a:custGeom>
                <a:avLst/>
                <a:gdLst/>
                <a:ahLst/>
                <a:cxnLst/>
                <a:rect l="l" t="t" r="r" b="b"/>
                <a:pathLst>
                  <a:path w="3375" h="4033" extrusionOk="0">
                    <a:moveTo>
                      <a:pt x="185" y="0"/>
                    </a:moveTo>
                    <a:cubicBezTo>
                      <a:pt x="83" y="0"/>
                      <a:pt x="1" y="83"/>
                      <a:pt x="1" y="186"/>
                    </a:cubicBezTo>
                    <a:cubicBezTo>
                      <a:pt x="1" y="227"/>
                      <a:pt x="62" y="3456"/>
                      <a:pt x="3128" y="4033"/>
                    </a:cubicBezTo>
                    <a:lnTo>
                      <a:pt x="3169" y="4033"/>
                    </a:lnTo>
                    <a:cubicBezTo>
                      <a:pt x="3251" y="4033"/>
                      <a:pt x="3333" y="3972"/>
                      <a:pt x="3353" y="3889"/>
                    </a:cubicBezTo>
                    <a:cubicBezTo>
                      <a:pt x="3375" y="3786"/>
                      <a:pt x="3312" y="3684"/>
                      <a:pt x="3210" y="3662"/>
                    </a:cubicBezTo>
                    <a:cubicBezTo>
                      <a:pt x="432" y="3149"/>
                      <a:pt x="371" y="310"/>
                      <a:pt x="371" y="186"/>
                    </a:cubicBezTo>
                    <a:cubicBezTo>
                      <a:pt x="371" y="83"/>
                      <a:pt x="289" y="0"/>
                      <a:pt x="1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4" name="Google Shape;3544;p36"/>
              <p:cNvSpPr/>
              <p:nvPr/>
            </p:nvSpPr>
            <p:spPr>
              <a:xfrm>
                <a:off x="6981406" y="3041649"/>
                <a:ext cx="26636" cy="82970"/>
              </a:xfrm>
              <a:custGeom>
                <a:avLst/>
                <a:gdLst/>
                <a:ahLst/>
                <a:cxnLst/>
                <a:rect l="l" t="t" r="r" b="b"/>
                <a:pathLst>
                  <a:path w="1235" h="3847" extrusionOk="0">
                    <a:moveTo>
                      <a:pt x="226" y="1"/>
                    </a:moveTo>
                    <a:cubicBezTo>
                      <a:pt x="165" y="1"/>
                      <a:pt x="102" y="42"/>
                      <a:pt x="61" y="103"/>
                    </a:cubicBezTo>
                    <a:cubicBezTo>
                      <a:pt x="61" y="124"/>
                      <a:pt x="42" y="165"/>
                      <a:pt x="0" y="267"/>
                    </a:cubicBezTo>
                    <a:cubicBezTo>
                      <a:pt x="144" y="226"/>
                      <a:pt x="267" y="165"/>
                      <a:pt x="412" y="124"/>
                    </a:cubicBezTo>
                    <a:cubicBezTo>
                      <a:pt x="390" y="83"/>
                      <a:pt x="349" y="42"/>
                      <a:pt x="308" y="21"/>
                    </a:cubicBezTo>
                    <a:cubicBezTo>
                      <a:pt x="288" y="1"/>
                      <a:pt x="267" y="1"/>
                      <a:pt x="226" y="1"/>
                    </a:cubicBezTo>
                    <a:close/>
                    <a:moveTo>
                      <a:pt x="1194" y="3559"/>
                    </a:moveTo>
                    <a:cubicBezTo>
                      <a:pt x="1090" y="3641"/>
                      <a:pt x="988" y="3724"/>
                      <a:pt x="864" y="3786"/>
                    </a:cubicBezTo>
                    <a:cubicBezTo>
                      <a:pt x="906" y="3806"/>
                      <a:pt x="947" y="3827"/>
                      <a:pt x="966" y="3847"/>
                    </a:cubicBezTo>
                    <a:lnTo>
                      <a:pt x="1049" y="3847"/>
                    </a:lnTo>
                    <a:cubicBezTo>
                      <a:pt x="1111" y="3847"/>
                      <a:pt x="1194" y="3806"/>
                      <a:pt x="1213" y="3745"/>
                    </a:cubicBezTo>
                    <a:cubicBezTo>
                      <a:pt x="1235" y="3682"/>
                      <a:pt x="1235" y="3621"/>
                      <a:pt x="1194" y="3559"/>
                    </a:cubicBezTo>
                    <a:close/>
                  </a:path>
                </a:pathLst>
              </a:custGeom>
              <a:solidFill>
                <a:srgbClr val="D6D4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5" name="Google Shape;3545;p36"/>
              <p:cNvSpPr/>
              <p:nvPr/>
            </p:nvSpPr>
            <p:spPr>
              <a:xfrm>
                <a:off x="6981406" y="3044323"/>
                <a:ext cx="25752" cy="74084"/>
              </a:xfrm>
              <a:custGeom>
                <a:avLst/>
                <a:gdLst/>
                <a:ahLst/>
                <a:cxnLst/>
                <a:rect l="l" t="t" r="r" b="b"/>
                <a:pathLst>
                  <a:path w="1194" h="3435" extrusionOk="0">
                    <a:moveTo>
                      <a:pt x="1194" y="3435"/>
                    </a:moveTo>
                    <a:lnTo>
                      <a:pt x="1194" y="3435"/>
                    </a:lnTo>
                    <a:lnTo>
                      <a:pt x="1194" y="3435"/>
                    </a:lnTo>
                    <a:lnTo>
                      <a:pt x="1194" y="3435"/>
                    </a:lnTo>
                    <a:close/>
                    <a:moveTo>
                      <a:pt x="412" y="0"/>
                    </a:moveTo>
                    <a:cubicBezTo>
                      <a:pt x="267" y="41"/>
                      <a:pt x="144" y="102"/>
                      <a:pt x="0" y="143"/>
                    </a:cubicBezTo>
                    <a:lnTo>
                      <a:pt x="0" y="143"/>
                    </a:lnTo>
                    <a:cubicBezTo>
                      <a:pt x="144" y="102"/>
                      <a:pt x="267" y="41"/>
                      <a:pt x="412" y="0"/>
                    </a:cubicBezTo>
                    <a:close/>
                  </a:path>
                </a:pathLst>
              </a:custGeom>
              <a:solidFill>
                <a:srgbClr val="CEBF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6" name="Google Shape;3546;p36"/>
              <p:cNvSpPr/>
              <p:nvPr/>
            </p:nvSpPr>
            <p:spPr>
              <a:xfrm>
                <a:off x="6969867" y="3044323"/>
                <a:ext cx="37290" cy="79002"/>
              </a:xfrm>
              <a:custGeom>
                <a:avLst/>
                <a:gdLst/>
                <a:ahLst/>
                <a:cxnLst/>
                <a:rect l="l" t="t" r="r" b="b"/>
                <a:pathLst>
                  <a:path w="1729" h="3663" extrusionOk="0">
                    <a:moveTo>
                      <a:pt x="947" y="0"/>
                    </a:moveTo>
                    <a:cubicBezTo>
                      <a:pt x="802" y="41"/>
                      <a:pt x="679" y="102"/>
                      <a:pt x="535" y="143"/>
                    </a:cubicBezTo>
                    <a:cubicBezTo>
                      <a:pt x="371" y="555"/>
                      <a:pt x="1" y="1605"/>
                      <a:pt x="349" y="2530"/>
                    </a:cubicBezTo>
                    <a:cubicBezTo>
                      <a:pt x="535" y="3024"/>
                      <a:pt x="884" y="3415"/>
                      <a:pt x="1399" y="3662"/>
                    </a:cubicBezTo>
                    <a:cubicBezTo>
                      <a:pt x="1523" y="3600"/>
                      <a:pt x="1625" y="3517"/>
                      <a:pt x="1729" y="3435"/>
                    </a:cubicBezTo>
                    <a:cubicBezTo>
                      <a:pt x="1707" y="3415"/>
                      <a:pt x="1687" y="3394"/>
                      <a:pt x="1646" y="3374"/>
                    </a:cubicBezTo>
                    <a:cubicBezTo>
                      <a:pt x="1172" y="3168"/>
                      <a:pt x="843" y="2839"/>
                      <a:pt x="700" y="2406"/>
                    </a:cubicBezTo>
                    <a:cubicBezTo>
                      <a:pt x="330" y="1399"/>
                      <a:pt x="925" y="165"/>
                      <a:pt x="925" y="143"/>
                    </a:cubicBezTo>
                    <a:cubicBezTo>
                      <a:pt x="947" y="102"/>
                      <a:pt x="967" y="41"/>
                      <a:pt x="9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7" name="Google Shape;3547;p36"/>
              <p:cNvSpPr/>
              <p:nvPr/>
            </p:nvSpPr>
            <p:spPr>
              <a:xfrm>
                <a:off x="6946790" y="3381941"/>
                <a:ext cx="8023" cy="5349"/>
              </a:xfrm>
              <a:custGeom>
                <a:avLst/>
                <a:gdLst/>
                <a:ahLst/>
                <a:cxnLst/>
                <a:rect l="l" t="t" r="r" b="b"/>
                <a:pathLst>
                  <a:path w="372" h="248" extrusionOk="0">
                    <a:moveTo>
                      <a:pt x="185" y="1"/>
                    </a:moveTo>
                    <a:cubicBezTo>
                      <a:pt x="103" y="1"/>
                      <a:pt x="21" y="63"/>
                      <a:pt x="1" y="165"/>
                    </a:cubicBezTo>
                    <a:lnTo>
                      <a:pt x="1" y="248"/>
                    </a:lnTo>
                    <a:lnTo>
                      <a:pt x="371" y="124"/>
                    </a:lnTo>
                    <a:cubicBezTo>
                      <a:pt x="350" y="63"/>
                      <a:pt x="289" y="22"/>
                      <a:pt x="226" y="1"/>
                    </a:cubicBezTo>
                    <a:close/>
                  </a:path>
                </a:pathLst>
              </a:custGeom>
              <a:solidFill>
                <a:srgbClr val="D6D4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8" name="Google Shape;3548;p36"/>
              <p:cNvSpPr/>
              <p:nvPr/>
            </p:nvSpPr>
            <p:spPr>
              <a:xfrm>
                <a:off x="6945021" y="3384615"/>
                <a:ext cx="37722" cy="51050"/>
              </a:xfrm>
              <a:custGeom>
                <a:avLst/>
                <a:gdLst/>
                <a:ahLst/>
                <a:cxnLst/>
                <a:rect l="l" t="t" r="r" b="b"/>
                <a:pathLst>
                  <a:path w="1749" h="2367" extrusionOk="0">
                    <a:moveTo>
                      <a:pt x="453" y="0"/>
                    </a:moveTo>
                    <a:lnTo>
                      <a:pt x="83" y="124"/>
                    </a:lnTo>
                    <a:cubicBezTo>
                      <a:pt x="0" y="803"/>
                      <a:pt x="185" y="2058"/>
                      <a:pt x="1501" y="2367"/>
                    </a:cubicBezTo>
                    <a:lnTo>
                      <a:pt x="1543" y="2367"/>
                    </a:lnTo>
                    <a:cubicBezTo>
                      <a:pt x="1625" y="2367"/>
                      <a:pt x="1707" y="2304"/>
                      <a:pt x="1729" y="2222"/>
                    </a:cubicBezTo>
                    <a:cubicBezTo>
                      <a:pt x="1748" y="2120"/>
                      <a:pt x="1687" y="2016"/>
                      <a:pt x="1584" y="1997"/>
                    </a:cubicBezTo>
                    <a:cubicBezTo>
                      <a:pt x="206" y="1667"/>
                      <a:pt x="453" y="165"/>
                      <a:pt x="453" y="83"/>
                    </a:cubicBezTo>
                    <a:lnTo>
                      <a:pt x="4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9" name="Google Shape;3549;p36"/>
              <p:cNvSpPr/>
              <p:nvPr/>
            </p:nvSpPr>
            <p:spPr>
              <a:xfrm>
                <a:off x="7266248" y="1803588"/>
                <a:ext cx="54156" cy="49670"/>
              </a:xfrm>
              <a:custGeom>
                <a:avLst/>
                <a:gdLst/>
                <a:ahLst/>
                <a:cxnLst/>
                <a:rect l="l" t="t" r="r" b="b"/>
                <a:pathLst>
                  <a:path w="2511" h="2303" extrusionOk="0">
                    <a:moveTo>
                      <a:pt x="1151" y="0"/>
                    </a:moveTo>
                    <a:cubicBezTo>
                      <a:pt x="948" y="0"/>
                      <a:pt x="742" y="55"/>
                      <a:pt x="555" y="173"/>
                    </a:cubicBezTo>
                    <a:cubicBezTo>
                      <a:pt x="1" y="502"/>
                      <a:pt x="248" y="955"/>
                      <a:pt x="577" y="1509"/>
                    </a:cubicBezTo>
                    <a:cubicBezTo>
                      <a:pt x="827" y="1947"/>
                      <a:pt x="1054" y="2303"/>
                      <a:pt x="1392" y="2303"/>
                    </a:cubicBezTo>
                    <a:cubicBezTo>
                      <a:pt x="1499" y="2303"/>
                      <a:pt x="1616" y="2268"/>
                      <a:pt x="1749" y="2189"/>
                    </a:cubicBezTo>
                    <a:cubicBezTo>
                      <a:pt x="2305" y="1860"/>
                      <a:pt x="2511" y="1139"/>
                      <a:pt x="2181" y="584"/>
                    </a:cubicBezTo>
                    <a:cubicBezTo>
                      <a:pt x="1949" y="215"/>
                      <a:pt x="1553" y="0"/>
                      <a:pt x="11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0" name="Google Shape;3550;p36"/>
              <p:cNvSpPr/>
              <p:nvPr/>
            </p:nvSpPr>
            <p:spPr>
              <a:xfrm>
                <a:off x="7263120" y="1800871"/>
                <a:ext cx="51956" cy="47729"/>
              </a:xfrm>
              <a:custGeom>
                <a:avLst/>
                <a:gdLst/>
                <a:ahLst/>
                <a:cxnLst/>
                <a:rect l="l" t="t" r="r" b="b"/>
                <a:pathLst>
                  <a:path w="2409" h="2213" extrusionOk="0">
                    <a:moveTo>
                      <a:pt x="1109" y="1"/>
                    </a:moveTo>
                    <a:cubicBezTo>
                      <a:pt x="913" y="1"/>
                      <a:pt x="715" y="51"/>
                      <a:pt x="536" y="154"/>
                    </a:cubicBezTo>
                    <a:cubicBezTo>
                      <a:pt x="1" y="463"/>
                      <a:pt x="248" y="916"/>
                      <a:pt x="557" y="1451"/>
                    </a:cubicBezTo>
                    <a:cubicBezTo>
                      <a:pt x="810" y="1862"/>
                      <a:pt x="1026" y="2212"/>
                      <a:pt x="1356" y="2212"/>
                    </a:cubicBezTo>
                    <a:cubicBezTo>
                      <a:pt x="1455" y="2212"/>
                      <a:pt x="1564" y="2180"/>
                      <a:pt x="1688" y="2109"/>
                    </a:cubicBezTo>
                    <a:cubicBezTo>
                      <a:pt x="2223" y="1780"/>
                      <a:pt x="2409" y="1100"/>
                      <a:pt x="2080" y="565"/>
                    </a:cubicBezTo>
                    <a:cubicBezTo>
                      <a:pt x="1874" y="197"/>
                      <a:pt x="1496" y="1"/>
                      <a:pt x="1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1" name="Google Shape;3551;p36"/>
              <p:cNvSpPr/>
              <p:nvPr/>
            </p:nvSpPr>
            <p:spPr>
              <a:xfrm>
                <a:off x="7263120" y="1800828"/>
                <a:ext cx="44407" cy="47341"/>
              </a:xfrm>
              <a:custGeom>
                <a:avLst/>
                <a:gdLst/>
                <a:ahLst/>
                <a:cxnLst/>
                <a:rect l="l" t="t" r="r" b="b"/>
                <a:pathLst>
                  <a:path w="2059" h="2195" extrusionOk="0">
                    <a:moveTo>
                      <a:pt x="1113" y="0"/>
                    </a:moveTo>
                    <a:cubicBezTo>
                      <a:pt x="918" y="0"/>
                      <a:pt x="720" y="50"/>
                      <a:pt x="536" y="156"/>
                    </a:cubicBezTo>
                    <a:cubicBezTo>
                      <a:pt x="1" y="465"/>
                      <a:pt x="248" y="918"/>
                      <a:pt x="557" y="1453"/>
                    </a:cubicBezTo>
                    <a:cubicBezTo>
                      <a:pt x="797" y="1853"/>
                      <a:pt x="1017" y="2194"/>
                      <a:pt x="1332" y="2194"/>
                    </a:cubicBezTo>
                    <a:cubicBezTo>
                      <a:pt x="1341" y="2194"/>
                      <a:pt x="1350" y="2194"/>
                      <a:pt x="1359" y="2194"/>
                    </a:cubicBezTo>
                    <a:cubicBezTo>
                      <a:pt x="681" y="1659"/>
                      <a:pt x="516" y="1349"/>
                      <a:pt x="2058" y="507"/>
                    </a:cubicBezTo>
                    <a:cubicBezTo>
                      <a:pt x="1842" y="183"/>
                      <a:pt x="1484" y="0"/>
                      <a:pt x="11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2" name="Google Shape;3552;p36"/>
              <p:cNvSpPr/>
              <p:nvPr/>
            </p:nvSpPr>
            <p:spPr>
              <a:xfrm>
                <a:off x="7150905" y="1856148"/>
                <a:ext cx="54134" cy="49842"/>
              </a:xfrm>
              <a:custGeom>
                <a:avLst/>
                <a:gdLst/>
                <a:ahLst/>
                <a:cxnLst/>
                <a:rect l="l" t="t" r="r" b="b"/>
                <a:pathLst>
                  <a:path w="2510" h="2311" extrusionOk="0">
                    <a:moveTo>
                      <a:pt x="1170" y="0"/>
                    </a:moveTo>
                    <a:cubicBezTo>
                      <a:pt x="968" y="0"/>
                      <a:pt x="762" y="53"/>
                      <a:pt x="576" y="163"/>
                    </a:cubicBezTo>
                    <a:cubicBezTo>
                      <a:pt x="0" y="493"/>
                      <a:pt x="267" y="965"/>
                      <a:pt x="596" y="1521"/>
                    </a:cubicBezTo>
                    <a:cubicBezTo>
                      <a:pt x="848" y="1946"/>
                      <a:pt x="1064" y="2311"/>
                      <a:pt x="1410" y="2311"/>
                    </a:cubicBezTo>
                    <a:cubicBezTo>
                      <a:pt x="1516" y="2311"/>
                      <a:pt x="1634" y="2276"/>
                      <a:pt x="1769" y="2199"/>
                    </a:cubicBezTo>
                    <a:cubicBezTo>
                      <a:pt x="2324" y="1870"/>
                      <a:pt x="2510" y="1151"/>
                      <a:pt x="2181" y="575"/>
                    </a:cubicBezTo>
                    <a:cubicBezTo>
                      <a:pt x="1962" y="206"/>
                      <a:pt x="1571" y="0"/>
                      <a:pt x="11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3" name="Google Shape;3553;p36"/>
              <p:cNvSpPr/>
              <p:nvPr/>
            </p:nvSpPr>
            <p:spPr>
              <a:xfrm>
                <a:off x="7148230" y="1853323"/>
                <a:ext cx="51482" cy="47880"/>
              </a:xfrm>
              <a:custGeom>
                <a:avLst/>
                <a:gdLst/>
                <a:ahLst/>
                <a:cxnLst/>
                <a:rect l="l" t="t" r="r" b="b"/>
                <a:pathLst>
                  <a:path w="2387" h="2220" extrusionOk="0">
                    <a:moveTo>
                      <a:pt x="1096" y="1"/>
                    </a:moveTo>
                    <a:cubicBezTo>
                      <a:pt x="904" y="1"/>
                      <a:pt x="711" y="49"/>
                      <a:pt x="535" y="150"/>
                    </a:cubicBezTo>
                    <a:cubicBezTo>
                      <a:pt x="1" y="479"/>
                      <a:pt x="247" y="912"/>
                      <a:pt x="555" y="1466"/>
                    </a:cubicBezTo>
                    <a:cubicBezTo>
                      <a:pt x="790" y="1872"/>
                      <a:pt x="1000" y="2219"/>
                      <a:pt x="1322" y="2219"/>
                    </a:cubicBezTo>
                    <a:cubicBezTo>
                      <a:pt x="1424" y="2219"/>
                      <a:pt x="1537" y="2184"/>
                      <a:pt x="1666" y="2105"/>
                    </a:cubicBezTo>
                    <a:cubicBezTo>
                      <a:pt x="2222" y="1795"/>
                      <a:pt x="2387" y="1096"/>
                      <a:pt x="2078" y="561"/>
                    </a:cubicBezTo>
                    <a:cubicBezTo>
                      <a:pt x="1871" y="202"/>
                      <a:pt x="1487" y="1"/>
                      <a:pt x="10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4" name="Google Shape;3554;p36"/>
              <p:cNvSpPr/>
              <p:nvPr/>
            </p:nvSpPr>
            <p:spPr>
              <a:xfrm>
                <a:off x="7148230" y="1853474"/>
                <a:ext cx="43933" cy="47449"/>
              </a:xfrm>
              <a:custGeom>
                <a:avLst/>
                <a:gdLst/>
                <a:ahLst/>
                <a:cxnLst/>
                <a:rect l="l" t="t" r="r" b="b"/>
                <a:pathLst>
                  <a:path w="2037" h="2200" extrusionOk="0">
                    <a:moveTo>
                      <a:pt x="1080" y="1"/>
                    </a:moveTo>
                    <a:cubicBezTo>
                      <a:pt x="894" y="1"/>
                      <a:pt x="707" y="47"/>
                      <a:pt x="535" y="143"/>
                    </a:cubicBezTo>
                    <a:cubicBezTo>
                      <a:pt x="1" y="472"/>
                      <a:pt x="247" y="905"/>
                      <a:pt x="555" y="1459"/>
                    </a:cubicBezTo>
                    <a:cubicBezTo>
                      <a:pt x="802" y="1871"/>
                      <a:pt x="1008" y="2200"/>
                      <a:pt x="1358" y="2200"/>
                    </a:cubicBezTo>
                    <a:cubicBezTo>
                      <a:pt x="659" y="1645"/>
                      <a:pt x="514" y="1336"/>
                      <a:pt x="2036" y="513"/>
                    </a:cubicBezTo>
                    <a:cubicBezTo>
                      <a:pt x="1817" y="184"/>
                      <a:pt x="1451" y="1"/>
                      <a:pt x="10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5" name="Google Shape;3555;p36"/>
              <p:cNvSpPr/>
              <p:nvPr/>
            </p:nvSpPr>
            <p:spPr>
              <a:xfrm>
                <a:off x="7019559" y="1918263"/>
                <a:ext cx="54156" cy="49842"/>
              </a:xfrm>
              <a:custGeom>
                <a:avLst/>
                <a:gdLst/>
                <a:ahLst/>
                <a:cxnLst/>
                <a:rect l="l" t="t" r="r" b="b"/>
                <a:pathLst>
                  <a:path w="2511" h="2311" extrusionOk="0">
                    <a:moveTo>
                      <a:pt x="1165" y="0"/>
                    </a:moveTo>
                    <a:cubicBezTo>
                      <a:pt x="959" y="0"/>
                      <a:pt x="749" y="53"/>
                      <a:pt x="555" y="164"/>
                    </a:cubicBezTo>
                    <a:cubicBezTo>
                      <a:pt x="1" y="493"/>
                      <a:pt x="267" y="945"/>
                      <a:pt x="596" y="1500"/>
                    </a:cubicBezTo>
                    <a:cubicBezTo>
                      <a:pt x="849" y="1941"/>
                      <a:pt x="1065" y="2310"/>
                      <a:pt x="1412" y="2310"/>
                    </a:cubicBezTo>
                    <a:cubicBezTo>
                      <a:pt x="1518" y="2310"/>
                      <a:pt x="1635" y="2276"/>
                      <a:pt x="1770" y="2199"/>
                    </a:cubicBezTo>
                    <a:cubicBezTo>
                      <a:pt x="2324" y="1850"/>
                      <a:pt x="2510" y="1130"/>
                      <a:pt x="2181" y="575"/>
                    </a:cubicBezTo>
                    <a:cubicBezTo>
                      <a:pt x="1963" y="206"/>
                      <a:pt x="1572" y="0"/>
                      <a:pt x="11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6" name="Google Shape;3556;p36"/>
              <p:cNvSpPr/>
              <p:nvPr/>
            </p:nvSpPr>
            <p:spPr>
              <a:xfrm>
                <a:off x="7016906" y="1915351"/>
                <a:ext cx="51482" cy="47707"/>
              </a:xfrm>
              <a:custGeom>
                <a:avLst/>
                <a:gdLst/>
                <a:ahLst/>
                <a:cxnLst/>
                <a:rect l="l" t="t" r="r" b="b"/>
                <a:pathLst>
                  <a:path w="2387" h="2212" extrusionOk="0">
                    <a:moveTo>
                      <a:pt x="1103" y="0"/>
                    </a:moveTo>
                    <a:cubicBezTo>
                      <a:pt x="910" y="0"/>
                      <a:pt x="715" y="50"/>
                      <a:pt x="535" y="154"/>
                    </a:cubicBezTo>
                    <a:cubicBezTo>
                      <a:pt x="0" y="463"/>
                      <a:pt x="226" y="916"/>
                      <a:pt x="555" y="1451"/>
                    </a:cubicBezTo>
                    <a:cubicBezTo>
                      <a:pt x="793" y="1862"/>
                      <a:pt x="1005" y="2212"/>
                      <a:pt x="1334" y="2212"/>
                    </a:cubicBezTo>
                    <a:cubicBezTo>
                      <a:pt x="1433" y="2212"/>
                      <a:pt x="1542" y="2180"/>
                      <a:pt x="1666" y="2109"/>
                    </a:cubicBezTo>
                    <a:cubicBezTo>
                      <a:pt x="2201" y="1780"/>
                      <a:pt x="2387" y="1100"/>
                      <a:pt x="2077" y="565"/>
                    </a:cubicBezTo>
                    <a:cubicBezTo>
                      <a:pt x="1858" y="197"/>
                      <a:pt x="1486" y="0"/>
                      <a:pt x="11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7" name="Google Shape;3557;p36"/>
              <p:cNvSpPr/>
              <p:nvPr/>
            </p:nvSpPr>
            <p:spPr>
              <a:xfrm>
                <a:off x="7016906" y="1915308"/>
                <a:ext cx="43933" cy="47319"/>
              </a:xfrm>
              <a:custGeom>
                <a:avLst/>
                <a:gdLst/>
                <a:ahLst/>
                <a:cxnLst/>
                <a:rect l="l" t="t" r="r" b="b"/>
                <a:pathLst>
                  <a:path w="2037" h="2194" extrusionOk="0">
                    <a:moveTo>
                      <a:pt x="1092" y="1"/>
                    </a:moveTo>
                    <a:cubicBezTo>
                      <a:pt x="902" y="1"/>
                      <a:pt x="710" y="51"/>
                      <a:pt x="535" y="156"/>
                    </a:cubicBezTo>
                    <a:cubicBezTo>
                      <a:pt x="0" y="465"/>
                      <a:pt x="226" y="918"/>
                      <a:pt x="555" y="1453"/>
                    </a:cubicBezTo>
                    <a:cubicBezTo>
                      <a:pt x="795" y="1853"/>
                      <a:pt x="996" y="2194"/>
                      <a:pt x="1330" y="2194"/>
                    </a:cubicBezTo>
                    <a:cubicBezTo>
                      <a:pt x="1339" y="2194"/>
                      <a:pt x="1348" y="2194"/>
                      <a:pt x="1358" y="2193"/>
                    </a:cubicBezTo>
                    <a:cubicBezTo>
                      <a:pt x="659" y="1658"/>
                      <a:pt x="494" y="1349"/>
                      <a:pt x="2036" y="526"/>
                    </a:cubicBezTo>
                    <a:cubicBezTo>
                      <a:pt x="1819" y="188"/>
                      <a:pt x="1459" y="1"/>
                      <a:pt x="10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8" name="Google Shape;3558;p36"/>
              <p:cNvSpPr/>
              <p:nvPr/>
            </p:nvSpPr>
            <p:spPr>
              <a:xfrm>
                <a:off x="7376716" y="1754522"/>
                <a:ext cx="54156" cy="49886"/>
              </a:xfrm>
              <a:custGeom>
                <a:avLst/>
                <a:gdLst/>
                <a:ahLst/>
                <a:cxnLst/>
                <a:rect l="l" t="t" r="r" b="b"/>
                <a:pathLst>
                  <a:path w="2511" h="2313" extrusionOk="0">
                    <a:moveTo>
                      <a:pt x="1165" y="1"/>
                    </a:moveTo>
                    <a:cubicBezTo>
                      <a:pt x="959" y="1"/>
                      <a:pt x="750" y="53"/>
                      <a:pt x="557" y="164"/>
                    </a:cubicBezTo>
                    <a:cubicBezTo>
                      <a:pt x="0" y="493"/>
                      <a:pt x="247" y="945"/>
                      <a:pt x="576" y="1521"/>
                    </a:cubicBezTo>
                    <a:cubicBezTo>
                      <a:pt x="829" y="1947"/>
                      <a:pt x="1056" y="2312"/>
                      <a:pt x="1399" y="2312"/>
                    </a:cubicBezTo>
                    <a:cubicBezTo>
                      <a:pt x="1504" y="2312"/>
                      <a:pt x="1620" y="2278"/>
                      <a:pt x="1750" y="2201"/>
                    </a:cubicBezTo>
                    <a:cubicBezTo>
                      <a:pt x="2326" y="1872"/>
                      <a:pt x="2510" y="1131"/>
                      <a:pt x="2181" y="575"/>
                    </a:cubicBezTo>
                    <a:cubicBezTo>
                      <a:pt x="1962" y="206"/>
                      <a:pt x="1571" y="1"/>
                      <a:pt x="11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9" name="Google Shape;3559;p36"/>
              <p:cNvSpPr/>
              <p:nvPr/>
            </p:nvSpPr>
            <p:spPr>
              <a:xfrm>
                <a:off x="7373632" y="1751718"/>
                <a:ext cx="51913" cy="47621"/>
              </a:xfrm>
              <a:custGeom>
                <a:avLst/>
                <a:gdLst/>
                <a:ahLst/>
                <a:cxnLst/>
                <a:rect l="l" t="t" r="r" b="b"/>
                <a:pathLst>
                  <a:path w="2407" h="2208" extrusionOk="0">
                    <a:moveTo>
                      <a:pt x="1111" y="1"/>
                    </a:moveTo>
                    <a:cubicBezTo>
                      <a:pt x="922" y="1"/>
                      <a:pt x="730" y="49"/>
                      <a:pt x="555" y="150"/>
                    </a:cubicBezTo>
                    <a:cubicBezTo>
                      <a:pt x="0" y="480"/>
                      <a:pt x="247" y="911"/>
                      <a:pt x="576" y="1446"/>
                    </a:cubicBezTo>
                    <a:cubicBezTo>
                      <a:pt x="813" y="1857"/>
                      <a:pt x="1026" y="2207"/>
                      <a:pt x="1355" y="2207"/>
                    </a:cubicBezTo>
                    <a:cubicBezTo>
                      <a:pt x="1454" y="2207"/>
                      <a:pt x="1563" y="2176"/>
                      <a:pt x="1687" y="2104"/>
                    </a:cubicBezTo>
                    <a:cubicBezTo>
                      <a:pt x="2222" y="1796"/>
                      <a:pt x="2406" y="1097"/>
                      <a:pt x="2099" y="562"/>
                    </a:cubicBezTo>
                    <a:cubicBezTo>
                      <a:pt x="1878" y="202"/>
                      <a:pt x="1498" y="1"/>
                      <a:pt x="11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0" name="Google Shape;3560;p36"/>
              <p:cNvSpPr/>
              <p:nvPr/>
            </p:nvSpPr>
            <p:spPr>
              <a:xfrm>
                <a:off x="7373632" y="1751589"/>
                <a:ext cx="44386" cy="47750"/>
              </a:xfrm>
              <a:custGeom>
                <a:avLst/>
                <a:gdLst/>
                <a:ahLst/>
                <a:cxnLst/>
                <a:rect l="l" t="t" r="r" b="b"/>
                <a:pathLst>
                  <a:path w="2058" h="2214" extrusionOk="0">
                    <a:moveTo>
                      <a:pt x="1114" y="0"/>
                    </a:moveTo>
                    <a:cubicBezTo>
                      <a:pt x="924" y="0"/>
                      <a:pt x="731" y="51"/>
                      <a:pt x="555" y="156"/>
                    </a:cubicBezTo>
                    <a:cubicBezTo>
                      <a:pt x="0" y="486"/>
                      <a:pt x="247" y="917"/>
                      <a:pt x="576" y="1452"/>
                    </a:cubicBezTo>
                    <a:cubicBezTo>
                      <a:pt x="823" y="1884"/>
                      <a:pt x="1029" y="2214"/>
                      <a:pt x="1358" y="2214"/>
                    </a:cubicBezTo>
                    <a:cubicBezTo>
                      <a:pt x="678" y="1657"/>
                      <a:pt x="514" y="1350"/>
                      <a:pt x="2058" y="527"/>
                    </a:cubicBezTo>
                    <a:cubicBezTo>
                      <a:pt x="1841" y="187"/>
                      <a:pt x="1481" y="0"/>
                      <a:pt x="11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1" name="Google Shape;3561;p36"/>
              <p:cNvSpPr/>
              <p:nvPr/>
            </p:nvSpPr>
            <p:spPr>
              <a:xfrm>
                <a:off x="6771511" y="2039947"/>
                <a:ext cx="54630" cy="49799"/>
              </a:xfrm>
              <a:custGeom>
                <a:avLst/>
                <a:gdLst/>
                <a:ahLst/>
                <a:cxnLst/>
                <a:rect l="l" t="t" r="r" b="b"/>
                <a:pathLst>
                  <a:path w="2533" h="2309" extrusionOk="0">
                    <a:moveTo>
                      <a:pt x="1173" y="1"/>
                    </a:moveTo>
                    <a:cubicBezTo>
                      <a:pt x="962" y="1"/>
                      <a:pt x="749" y="58"/>
                      <a:pt x="557" y="178"/>
                    </a:cubicBezTo>
                    <a:cubicBezTo>
                      <a:pt x="1" y="529"/>
                      <a:pt x="269" y="981"/>
                      <a:pt x="618" y="1536"/>
                    </a:cubicBezTo>
                    <a:cubicBezTo>
                      <a:pt x="884" y="1958"/>
                      <a:pt x="1114" y="2309"/>
                      <a:pt x="1453" y="2309"/>
                    </a:cubicBezTo>
                    <a:cubicBezTo>
                      <a:pt x="1560" y="2309"/>
                      <a:pt x="1678" y="2273"/>
                      <a:pt x="1811" y="2194"/>
                    </a:cubicBezTo>
                    <a:cubicBezTo>
                      <a:pt x="2368" y="1845"/>
                      <a:pt x="2532" y="1124"/>
                      <a:pt x="2182" y="570"/>
                    </a:cubicBezTo>
                    <a:cubicBezTo>
                      <a:pt x="1966" y="205"/>
                      <a:pt x="1574" y="1"/>
                      <a:pt x="1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2" name="Google Shape;3562;p36"/>
              <p:cNvSpPr/>
              <p:nvPr/>
            </p:nvSpPr>
            <p:spPr>
              <a:xfrm>
                <a:off x="6768858" y="2037466"/>
                <a:ext cx="51956" cy="47492"/>
              </a:xfrm>
              <a:custGeom>
                <a:avLst/>
                <a:gdLst/>
                <a:ahLst/>
                <a:cxnLst/>
                <a:rect l="l" t="t" r="r" b="b"/>
                <a:pathLst>
                  <a:path w="2409" h="2202" extrusionOk="0">
                    <a:moveTo>
                      <a:pt x="1112" y="0"/>
                    </a:moveTo>
                    <a:cubicBezTo>
                      <a:pt x="908" y="0"/>
                      <a:pt x="702" y="55"/>
                      <a:pt x="516" y="170"/>
                    </a:cubicBezTo>
                    <a:cubicBezTo>
                      <a:pt x="0" y="499"/>
                      <a:pt x="247" y="932"/>
                      <a:pt x="577" y="1466"/>
                    </a:cubicBezTo>
                    <a:cubicBezTo>
                      <a:pt x="824" y="1869"/>
                      <a:pt x="1048" y="2201"/>
                      <a:pt x="1364" y="2201"/>
                    </a:cubicBezTo>
                    <a:cubicBezTo>
                      <a:pt x="1467" y="2201"/>
                      <a:pt x="1581" y="2165"/>
                      <a:pt x="1709" y="2084"/>
                    </a:cubicBezTo>
                    <a:cubicBezTo>
                      <a:pt x="2244" y="1754"/>
                      <a:pt x="2408" y="1055"/>
                      <a:pt x="2079" y="540"/>
                    </a:cubicBezTo>
                    <a:cubicBezTo>
                      <a:pt x="1865" y="191"/>
                      <a:pt x="1493" y="0"/>
                      <a:pt x="11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3" name="Google Shape;3563;p36"/>
              <p:cNvSpPr/>
              <p:nvPr/>
            </p:nvSpPr>
            <p:spPr>
              <a:xfrm>
                <a:off x="6768858" y="2037423"/>
                <a:ext cx="43955" cy="47211"/>
              </a:xfrm>
              <a:custGeom>
                <a:avLst/>
                <a:gdLst/>
                <a:ahLst/>
                <a:cxnLst/>
                <a:rect l="l" t="t" r="r" b="b"/>
                <a:pathLst>
                  <a:path w="2038" h="2189" extrusionOk="0">
                    <a:moveTo>
                      <a:pt x="1101" y="0"/>
                    </a:moveTo>
                    <a:cubicBezTo>
                      <a:pt x="900" y="0"/>
                      <a:pt x="698" y="55"/>
                      <a:pt x="516" y="172"/>
                    </a:cubicBezTo>
                    <a:cubicBezTo>
                      <a:pt x="0" y="501"/>
                      <a:pt x="247" y="934"/>
                      <a:pt x="577" y="1468"/>
                    </a:cubicBezTo>
                    <a:cubicBezTo>
                      <a:pt x="816" y="1867"/>
                      <a:pt x="1055" y="2189"/>
                      <a:pt x="1369" y="2189"/>
                    </a:cubicBezTo>
                    <a:cubicBezTo>
                      <a:pt x="1379" y="2189"/>
                      <a:pt x="1389" y="2188"/>
                      <a:pt x="1399" y="2188"/>
                    </a:cubicBezTo>
                    <a:cubicBezTo>
                      <a:pt x="700" y="1653"/>
                      <a:pt x="535" y="1365"/>
                      <a:pt x="2038" y="501"/>
                    </a:cubicBezTo>
                    <a:cubicBezTo>
                      <a:pt x="1825" y="182"/>
                      <a:pt x="1467" y="0"/>
                      <a:pt x="1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4" name="Google Shape;3564;p36"/>
              <p:cNvSpPr/>
              <p:nvPr/>
            </p:nvSpPr>
            <p:spPr>
              <a:xfrm>
                <a:off x="6657936" y="2095418"/>
                <a:ext cx="54609" cy="49799"/>
              </a:xfrm>
              <a:custGeom>
                <a:avLst/>
                <a:gdLst/>
                <a:ahLst/>
                <a:cxnLst/>
                <a:rect l="l" t="t" r="r" b="b"/>
                <a:pathLst>
                  <a:path w="2532" h="2309" extrusionOk="0">
                    <a:moveTo>
                      <a:pt x="1169" y="0"/>
                    </a:moveTo>
                    <a:cubicBezTo>
                      <a:pt x="960" y="0"/>
                      <a:pt x="748" y="57"/>
                      <a:pt x="557" y="178"/>
                    </a:cubicBezTo>
                    <a:cubicBezTo>
                      <a:pt x="0" y="527"/>
                      <a:pt x="269" y="980"/>
                      <a:pt x="618" y="1536"/>
                    </a:cubicBezTo>
                    <a:cubicBezTo>
                      <a:pt x="868" y="1958"/>
                      <a:pt x="1106" y="2309"/>
                      <a:pt x="1450" y="2309"/>
                    </a:cubicBezTo>
                    <a:cubicBezTo>
                      <a:pt x="1558" y="2309"/>
                      <a:pt x="1678" y="2274"/>
                      <a:pt x="1811" y="2194"/>
                    </a:cubicBezTo>
                    <a:cubicBezTo>
                      <a:pt x="2346" y="1844"/>
                      <a:pt x="2532" y="1103"/>
                      <a:pt x="2181" y="568"/>
                    </a:cubicBezTo>
                    <a:cubicBezTo>
                      <a:pt x="1953" y="205"/>
                      <a:pt x="1565" y="0"/>
                      <a:pt x="11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5" name="Google Shape;3565;p36"/>
              <p:cNvSpPr/>
              <p:nvPr/>
            </p:nvSpPr>
            <p:spPr>
              <a:xfrm>
                <a:off x="6654852" y="2092916"/>
                <a:ext cx="52366" cy="47470"/>
              </a:xfrm>
              <a:custGeom>
                <a:avLst/>
                <a:gdLst/>
                <a:ahLst/>
                <a:cxnLst/>
                <a:rect l="l" t="t" r="r" b="b"/>
                <a:pathLst>
                  <a:path w="2428" h="2201" extrusionOk="0">
                    <a:moveTo>
                      <a:pt x="1137" y="1"/>
                    </a:moveTo>
                    <a:cubicBezTo>
                      <a:pt x="931" y="1"/>
                      <a:pt x="723" y="55"/>
                      <a:pt x="535" y="171"/>
                    </a:cubicBezTo>
                    <a:cubicBezTo>
                      <a:pt x="0" y="500"/>
                      <a:pt x="267" y="931"/>
                      <a:pt x="596" y="1466"/>
                    </a:cubicBezTo>
                    <a:cubicBezTo>
                      <a:pt x="844" y="1869"/>
                      <a:pt x="1057" y="2201"/>
                      <a:pt x="1375" y="2201"/>
                    </a:cubicBezTo>
                    <a:cubicBezTo>
                      <a:pt x="1480" y="2201"/>
                      <a:pt x="1596" y="2165"/>
                      <a:pt x="1728" y="2083"/>
                    </a:cubicBezTo>
                    <a:cubicBezTo>
                      <a:pt x="2263" y="1754"/>
                      <a:pt x="2428" y="1055"/>
                      <a:pt x="2099" y="520"/>
                    </a:cubicBezTo>
                    <a:cubicBezTo>
                      <a:pt x="1885" y="187"/>
                      <a:pt x="1516" y="1"/>
                      <a:pt x="11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6" name="Google Shape;3566;p36"/>
              <p:cNvSpPr/>
              <p:nvPr/>
            </p:nvSpPr>
            <p:spPr>
              <a:xfrm>
                <a:off x="6654852" y="2092873"/>
                <a:ext cx="44386" cy="47233"/>
              </a:xfrm>
              <a:custGeom>
                <a:avLst/>
                <a:gdLst/>
                <a:ahLst/>
                <a:cxnLst/>
                <a:rect l="l" t="t" r="r" b="b"/>
                <a:pathLst>
                  <a:path w="2058" h="2190" extrusionOk="0">
                    <a:moveTo>
                      <a:pt x="1121" y="1"/>
                    </a:moveTo>
                    <a:cubicBezTo>
                      <a:pt x="921" y="1"/>
                      <a:pt x="719" y="55"/>
                      <a:pt x="535" y="173"/>
                    </a:cubicBezTo>
                    <a:cubicBezTo>
                      <a:pt x="0" y="502"/>
                      <a:pt x="267" y="933"/>
                      <a:pt x="596" y="1468"/>
                    </a:cubicBezTo>
                    <a:cubicBezTo>
                      <a:pt x="836" y="1868"/>
                      <a:pt x="1057" y="2190"/>
                      <a:pt x="1371" y="2190"/>
                    </a:cubicBezTo>
                    <a:cubicBezTo>
                      <a:pt x="1380" y="2190"/>
                      <a:pt x="1390" y="2190"/>
                      <a:pt x="1399" y="2189"/>
                    </a:cubicBezTo>
                    <a:cubicBezTo>
                      <a:pt x="700" y="1654"/>
                      <a:pt x="535" y="1366"/>
                      <a:pt x="2057" y="481"/>
                    </a:cubicBezTo>
                    <a:cubicBezTo>
                      <a:pt x="1832" y="177"/>
                      <a:pt x="1480" y="1"/>
                      <a:pt x="11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7" name="Google Shape;3567;p36"/>
              <p:cNvSpPr/>
              <p:nvPr/>
            </p:nvSpPr>
            <p:spPr>
              <a:xfrm>
                <a:off x="6527949" y="2160509"/>
                <a:ext cx="54587" cy="49735"/>
              </a:xfrm>
              <a:custGeom>
                <a:avLst/>
                <a:gdLst/>
                <a:ahLst/>
                <a:cxnLst/>
                <a:rect l="l" t="t" r="r" b="b"/>
                <a:pathLst>
                  <a:path w="2531" h="2306" extrusionOk="0">
                    <a:moveTo>
                      <a:pt x="1190" y="1"/>
                    </a:moveTo>
                    <a:cubicBezTo>
                      <a:pt x="973" y="1"/>
                      <a:pt x="753" y="60"/>
                      <a:pt x="555" y="184"/>
                    </a:cubicBezTo>
                    <a:cubicBezTo>
                      <a:pt x="1" y="534"/>
                      <a:pt x="267" y="987"/>
                      <a:pt x="618" y="1541"/>
                    </a:cubicBezTo>
                    <a:cubicBezTo>
                      <a:pt x="879" y="1959"/>
                      <a:pt x="1107" y="2306"/>
                      <a:pt x="1439" y="2306"/>
                    </a:cubicBezTo>
                    <a:cubicBezTo>
                      <a:pt x="1550" y="2306"/>
                      <a:pt x="1672" y="2267"/>
                      <a:pt x="1811" y="2180"/>
                    </a:cubicBezTo>
                    <a:cubicBezTo>
                      <a:pt x="2366" y="1851"/>
                      <a:pt x="2530" y="1110"/>
                      <a:pt x="2181" y="554"/>
                    </a:cubicBezTo>
                    <a:cubicBezTo>
                      <a:pt x="1969" y="196"/>
                      <a:pt x="1585" y="1"/>
                      <a:pt x="11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8" name="Google Shape;3568;p36"/>
              <p:cNvSpPr/>
              <p:nvPr/>
            </p:nvSpPr>
            <p:spPr>
              <a:xfrm>
                <a:off x="6525296" y="2158115"/>
                <a:ext cx="51913" cy="47470"/>
              </a:xfrm>
              <a:custGeom>
                <a:avLst/>
                <a:gdLst/>
                <a:ahLst/>
                <a:cxnLst/>
                <a:rect l="l" t="t" r="r" b="b"/>
                <a:pathLst>
                  <a:path w="2407" h="2201" extrusionOk="0">
                    <a:moveTo>
                      <a:pt x="1115" y="1"/>
                    </a:moveTo>
                    <a:cubicBezTo>
                      <a:pt x="910" y="1"/>
                      <a:pt x="702" y="56"/>
                      <a:pt x="514" y="171"/>
                    </a:cubicBezTo>
                    <a:cubicBezTo>
                      <a:pt x="0" y="500"/>
                      <a:pt x="247" y="933"/>
                      <a:pt x="576" y="1468"/>
                    </a:cubicBezTo>
                    <a:cubicBezTo>
                      <a:pt x="826" y="1857"/>
                      <a:pt x="1051" y="2200"/>
                      <a:pt x="1370" y="2200"/>
                    </a:cubicBezTo>
                    <a:cubicBezTo>
                      <a:pt x="1471" y="2200"/>
                      <a:pt x="1582" y="2165"/>
                      <a:pt x="1707" y="2085"/>
                    </a:cubicBezTo>
                    <a:cubicBezTo>
                      <a:pt x="2242" y="1756"/>
                      <a:pt x="2406" y="1057"/>
                      <a:pt x="2077" y="522"/>
                    </a:cubicBezTo>
                    <a:cubicBezTo>
                      <a:pt x="1864" y="188"/>
                      <a:pt x="1494" y="1"/>
                      <a:pt x="11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9" name="Google Shape;3569;p36"/>
              <p:cNvSpPr/>
              <p:nvPr/>
            </p:nvSpPr>
            <p:spPr>
              <a:xfrm>
                <a:off x="6525296" y="2157985"/>
                <a:ext cx="43911" cy="47341"/>
              </a:xfrm>
              <a:custGeom>
                <a:avLst/>
                <a:gdLst/>
                <a:ahLst/>
                <a:cxnLst/>
                <a:rect l="l" t="t" r="r" b="b"/>
                <a:pathLst>
                  <a:path w="2036" h="2195" extrusionOk="0">
                    <a:moveTo>
                      <a:pt x="1118" y="0"/>
                    </a:moveTo>
                    <a:cubicBezTo>
                      <a:pt x="911" y="0"/>
                      <a:pt x="702" y="57"/>
                      <a:pt x="514" y="177"/>
                    </a:cubicBezTo>
                    <a:cubicBezTo>
                      <a:pt x="0" y="506"/>
                      <a:pt x="247" y="939"/>
                      <a:pt x="576" y="1474"/>
                    </a:cubicBezTo>
                    <a:cubicBezTo>
                      <a:pt x="815" y="1873"/>
                      <a:pt x="1055" y="2194"/>
                      <a:pt x="1369" y="2194"/>
                    </a:cubicBezTo>
                    <a:cubicBezTo>
                      <a:pt x="1379" y="2194"/>
                      <a:pt x="1389" y="2194"/>
                      <a:pt x="1399" y="2193"/>
                    </a:cubicBezTo>
                    <a:cubicBezTo>
                      <a:pt x="700" y="1658"/>
                      <a:pt x="535" y="1351"/>
                      <a:pt x="2036" y="487"/>
                    </a:cubicBezTo>
                    <a:cubicBezTo>
                      <a:pt x="1827" y="173"/>
                      <a:pt x="1477" y="0"/>
                      <a:pt x="11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0" name="Google Shape;3570;p36"/>
              <p:cNvSpPr/>
              <p:nvPr/>
            </p:nvSpPr>
            <p:spPr>
              <a:xfrm>
                <a:off x="6881138" y="1988249"/>
                <a:ext cx="54566" cy="49605"/>
              </a:xfrm>
              <a:custGeom>
                <a:avLst/>
                <a:gdLst/>
                <a:ahLst/>
                <a:cxnLst/>
                <a:rect l="l" t="t" r="r" b="b"/>
                <a:pathLst>
                  <a:path w="2530" h="2300" extrusionOk="0">
                    <a:moveTo>
                      <a:pt x="1168" y="0"/>
                    </a:moveTo>
                    <a:cubicBezTo>
                      <a:pt x="959" y="0"/>
                      <a:pt x="747" y="55"/>
                      <a:pt x="555" y="169"/>
                    </a:cubicBezTo>
                    <a:cubicBezTo>
                      <a:pt x="0" y="518"/>
                      <a:pt x="267" y="970"/>
                      <a:pt x="617" y="1527"/>
                    </a:cubicBezTo>
                    <a:cubicBezTo>
                      <a:pt x="867" y="1948"/>
                      <a:pt x="1094" y="2299"/>
                      <a:pt x="1431" y="2299"/>
                    </a:cubicBezTo>
                    <a:cubicBezTo>
                      <a:pt x="1538" y="2299"/>
                      <a:pt x="1656" y="2264"/>
                      <a:pt x="1789" y="2185"/>
                    </a:cubicBezTo>
                    <a:cubicBezTo>
                      <a:pt x="2345" y="1834"/>
                      <a:pt x="2530" y="1115"/>
                      <a:pt x="2181" y="559"/>
                    </a:cubicBezTo>
                    <a:cubicBezTo>
                      <a:pt x="1951" y="196"/>
                      <a:pt x="1564" y="0"/>
                      <a:pt x="11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1" name="Google Shape;3571;p36"/>
              <p:cNvSpPr/>
              <p:nvPr/>
            </p:nvSpPr>
            <p:spPr>
              <a:xfrm>
                <a:off x="6878011" y="1985575"/>
                <a:ext cx="52366" cy="47449"/>
              </a:xfrm>
              <a:custGeom>
                <a:avLst/>
                <a:gdLst/>
                <a:ahLst/>
                <a:cxnLst/>
                <a:rect l="l" t="t" r="r" b="b"/>
                <a:pathLst>
                  <a:path w="2428" h="2200" extrusionOk="0">
                    <a:moveTo>
                      <a:pt x="1132" y="0"/>
                    </a:moveTo>
                    <a:cubicBezTo>
                      <a:pt x="928" y="0"/>
                      <a:pt x="722" y="55"/>
                      <a:pt x="535" y="169"/>
                    </a:cubicBezTo>
                    <a:cubicBezTo>
                      <a:pt x="0" y="499"/>
                      <a:pt x="269" y="930"/>
                      <a:pt x="598" y="1465"/>
                    </a:cubicBezTo>
                    <a:cubicBezTo>
                      <a:pt x="845" y="1867"/>
                      <a:pt x="1057" y="2200"/>
                      <a:pt x="1375" y="2200"/>
                    </a:cubicBezTo>
                    <a:cubicBezTo>
                      <a:pt x="1480" y="2200"/>
                      <a:pt x="1596" y="2163"/>
                      <a:pt x="1728" y="2082"/>
                    </a:cubicBezTo>
                    <a:cubicBezTo>
                      <a:pt x="2263" y="1753"/>
                      <a:pt x="2428" y="1053"/>
                      <a:pt x="2099" y="540"/>
                    </a:cubicBezTo>
                    <a:cubicBezTo>
                      <a:pt x="1884" y="191"/>
                      <a:pt x="1513" y="0"/>
                      <a:pt x="11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2" name="Google Shape;3572;p36"/>
              <p:cNvSpPr/>
              <p:nvPr/>
            </p:nvSpPr>
            <p:spPr>
              <a:xfrm>
                <a:off x="6878011" y="1985532"/>
                <a:ext cx="44386" cy="47211"/>
              </a:xfrm>
              <a:custGeom>
                <a:avLst/>
                <a:gdLst/>
                <a:ahLst/>
                <a:cxnLst/>
                <a:rect l="l" t="t" r="r" b="b"/>
                <a:pathLst>
                  <a:path w="2058" h="2189" extrusionOk="0">
                    <a:moveTo>
                      <a:pt x="1116" y="0"/>
                    </a:moveTo>
                    <a:cubicBezTo>
                      <a:pt x="918" y="0"/>
                      <a:pt x="718" y="55"/>
                      <a:pt x="535" y="171"/>
                    </a:cubicBezTo>
                    <a:cubicBezTo>
                      <a:pt x="0" y="501"/>
                      <a:pt x="269" y="932"/>
                      <a:pt x="598" y="1467"/>
                    </a:cubicBezTo>
                    <a:cubicBezTo>
                      <a:pt x="837" y="1866"/>
                      <a:pt x="1057" y="2188"/>
                      <a:pt x="1371" y="2188"/>
                    </a:cubicBezTo>
                    <a:cubicBezTo>
                      <a:pt x="1380" y="2188"/>
                      <a:pt x="1390" y="2188"/>
                      <a:pt x="1399" y="2188"/>
                    </a:cubicBezTo>
                    <a:cubicBezTo>
                      <a:pt x="700" y="1672"/>
                      <a:pt x="535" y="1365"/>
                      <a:pt x="2057" y="501"/>
                    </a:cubicBezTo>
                    <a:cubicBezTo>
                      <a:pt x="1832" y="182"/>
                      <a:pt x="1478" y="0"/>
                      <a:pt x="11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3" name="Google Shape;3573;p36"/>
              <p:cNvSpPr/>
              <p:nvPr/>
            </p:nvSpPr>
            <p:spPr>
              <a:xfrm>
                <a:off x="6258614" y="2310489"/>
                <a:ext cx="54609" cy="49735"/>
              </a:xfrm>
              <a:custGeom>
                <a:avLst/>
                <a:gdLst/>
                <a:ahLst/>
                <a:cxnLst/>
                <a:rect l="l" t="t" r="r" b="b"/>
                <a:pathLst>
                  <a:path w="2532" h="2306" extrusionOk="0">
                    <a:moveTo>
                      <a:pt x="1171" y="0"/>
                    </a:moveTo>
                    <a:cubicBezTo>
                      <a:pt x="953" y="0"/>
                      <a:pt x="733" y="59"/>
                      <a:pt x="535" y="183"/>
                    </a:cubicBezTo>
                    <a:cubicBezTo>
                      <a:pt x="0" y="534"/>
                      <a:pt x="269" y="986"/>
                      <a:pt x="618" y="1541"/>
                    </a:cubicBezTo>
                    <a:cubicBezTo>
                      <a:pt x="881" y="1958"/>
                      <a:pt x="1108" y="2305"/>
                      <a:pt x="1440" y="2305"/>
                    </a:cubicBezTo>
                    <a:cubicBezTo>
                      <a:pt x="1550" y="2305"/>
                      <a:pt x="1672" y="2267"/>
                      <a:pt x="1811" y="2179"/>
                    </a:cubicBezTo>
                    <a:cubicBezTo>
                      <a:pt x="2367" y="1829"/>
                      <a:pt x="2532" y="1088"/>
                      <a:pt x="2181" y="553"/>
                    </a:cubicBezTo>
                    <a:cubicBezTo>
                      <a:pt x="1956" y="196"/>
                      <a:pt x="1568" y="0"/>
                      <a:pt x="11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4" name="Google Shape;3574;p36"/>
              <p:cNvSpPr/>
              <p:nvPr/>
            </p:nvSpPr>
            <p:spPr>
              <a:xfrm>
                <a:off x="6255530" y="2307987"/>
                <a:ext cx="51913" cy="47556"/>
              </a:xfrm>
              <a:custGeom>
                <a:avLst/>
                <a:gdLst/>
                <a:ahLst/>
                <a:cxnLst/>
                <a:rect l="l" t="t" r="r" b="b"/>
                <a:pathLst>
                  <a:path w="2407" h="2205" extrusionOk="0">
                    <a:moveTo>
                      <a:pt x="1128" y="1"/>
                    </a:moveTo>
                    <a:cubicBezTo>
                      <a:pt x="919" y="1"/>
                      <a:pt x="706" y="58"/>
                      <a:pt x="514" y="176"/>
                    </a:cubicBezTo>
                    <a:cubicBezTo>
                      <a:pt x="0" y="505"/>
                      <a:pt x="247" y="938"/>
                      <a:pt x="596" y="1473"/>
                    </a:cubicBezTo>
                    <a:cubicBezTo>
                      <a:pt x="845" y="1862"/>
                      <a:pt x="1071" y="2204"/>
                      <a:pt x="1390" y="2204"/>
                    </a:cubicBezTo>
                    <a:cubicBezTo>
                      <a:pt x="1492" y="2204"/>
                      <a:pt x="1604" y="2169"/>
                      <a:pt x="1728" y="2090"/>
                    </a:cubicBezTo>
                    <a:cubicBezTo>
                      <a:pt x="2263" y="1739"/>
                      <a:pt x="2406" y="1040"/>
                      <a:pt x="2077" y="526"/>
                    </a:cubicBezTo>
                    <a:cubicBezTo>
                      <a:pt x="1866" y="183"/>
                      <a:pt x="1503" y="1"/>
                      <a:pt x="11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5" name="Google Shape;3575;p36"/>
              <p:cNvSpPr/>
              <p:nvPr/>
            </p:nvSpPr>
            <p:spPr>
              <a:xfrm>
                <a:off x="6255530" y="2307944"/>
                <a:ext cx="43933" cy="47341"/>
              </a:xfrm>
              <a:custGeom>
                <a:avLst/>
                <a:gdLst/>
                <a:ahLst/>
                <a:cxnLst/>
                <a:rect l="l" t="t" r="r" b="b"/>
                <a:pathLst>
                  <a:path w="2037" h="2195" extrusionOk="0">
                    <a:moveTo>
                      <a:pt x="1118" y="1"/>
                    </a:moveTo>
                    <a:cubicBezTo>
                      <a:pt x="911" y="1"/>
                      <a:pt x="702" y="58"/>
                      <a:pt x="514" y="178"/>
                    </a:cubicBezTo>
                    <a:cubicBezTo>
                      <a:pt x="0" y="507"/>
                      <a:pt x="247" y="940"/>
                      <a:pt x="596" y="1475"/>
                    </a:cubicBezTo>
                    <a:cubicBezTo>
                      <a:pt x="835" y="1873"/>
                      <a:pt x="1074" y="2195"/>
                      <a:pt x="1389" y="2195"/>
                    </a:cubicBezTo>
                    <a:cubicBezTo>
                      <a:pt x="1399" y="2195"/>
                      <a:pt x="1409" y="2194"/>
                      <a:pt x="1419" y="2194"/>
                    </a:cubicBezTo>
                    <a:cubicBezTo>
                      <a:pt x="700" y="1659"/>
                      <a:pt x="535" y="1371"/>
                      <a:pt x="2036" y="487"/>
                    </a:cubicBezTo>
                    <a:cubicBezTo>
                      <a:pt x="1827" y="173"/>
                      <a:pt x="1477" y="1"/>
                      <a:pt x="11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6" name="Google Shape;3576;p36"/>
              <p:cNvSpPr/>
              <p:nvPr/>
            </p:nvSpPr>
            <p:spPr>
              <a:xfrm>
                <a:off x="6145492" y="2366824"/>
                <a:ext cx="54156" cy="49735"/>
              </a:xfrm>
              <a:custGeom>
                <a:avLst/>
                <a:gdLst/>
                <a:ahLst/>
                <a:cxnLst/>
                <a:rect l="l" t="t" r="r" b="b"/>
                <a:pathLst>
                  <a:path w="2511" h="2306" extrusionOk="0">
                    <a:moveTo>
                      <a:pt x="1165" y="0"/>
                    </a:moveTo>
                    <a:cubicBezTo>
                      <a:pt x="950" y="0"/>
                      <a:pt x="732" y="60"/>
                      <a:pt x="535" y="185"/>
                    </a:cubicBezTo>
                    <a:cubicBezTo>
                      <a:pt x="0" y="533"/>
                      <a:pt x="267" y="986"/>
                      <a:pt x="617" y="1542"/>
                    </a:cubicBezTo>
                    <a:cubicBezTo>
                      <a:pt x="879" y="1958"/>
                      <a:pt x="1106" y="2306"/>
                      <a:pt x="1438" y="2306"/>
                    </a:cubicBezTo>
                    <a:cubicBezTo>
                      <a:pt x="1549" y="2306"/>
                      <a:pt x="1672" y="2267"/>
                      <a:pt x="1811" y="2179"/>
                    </a:cubicBezTo>
                    <a:cubicBezTo>
                      <a:pt x="2365" y="1830"/>
                      <a:pt x="2510" y="1110"/>
                      <a:pt x="2160" y="555"/>
                    </a:cubicBezTo>
                    <a:cubicBezTo>
                      <a:pt x="1935" y="196"/>
                      <a:pt x="1555" y="0"/>
                      <a:pt x="11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7" name="Google Shape;3577;p36"/>
              <p:cNvSpPr/>
              <p:nvPr/>
            </p:nvSpPr>
            <p:spPr>
              <a:xfrm>
                <a:off x="6142365" y="2364343"/>
                <a:ext cx="51956" cy="47599"/>
              </a:xfrm>
              <a:custGeom>
                <a:avLst/>
                <a:gdLst/>
                <a:ahLst/>
                <a:cxnLst/>
                <a:rect l="l" t="t" r="r" b="b"/>
                <a:pathLst>
                  <a:path w="2409" h="2207" extrusionOk="0">
                    <a:moveTo>
                      <a:pt x="1131" y="1"/>
                    </a:moveTo>
                    <a:cubicBezTo>
                      <a:pt x="921" y="1"/>
                      <a:pt x="708" y="58"/>
                      <a:pt x="516" y="176"/>
                    </a:cubicBezTo>
                    <a:cubicBezTo>
                      <a:pt x="0" y="505"/>
                      <a:pt x="247" y="958"/>
                      <a:pt x="598" y="1471"/>
                    </a:cubicBezTo>
                    <a:cubicBezTo>
                      <a:pt x="846" y="1874"/>
                      <a:pt x="1070" y="2206"/>
                      <a:pt x="1384" y="2206"/>
                    </a:cubicBezTo>
                    <a:cubicBezTo>
                      <a:pt x="1488" y="2206"/>
                      <a:pt x="1601" y="2170"/>
                      <a:pt x="1729" y="2089"/>
                    </a:cubicBezTo>
                    <a:cubicBezTo>
                      <a:pt x="2263" y="1759"/>
                      <a:pt x="2408" y="1060"/>
                      <a:pt x="2079" y="525"/>
                    </a:cubicBezTo>
                    <a:cubicBezTo>
                      <a:pt x="1868" y="182"/>
                      <a:pt x="1506" y="1"/>
                      <a:pt x="11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8" name="Google Shape;3578;p36"/>
              <p:cNvSpPr/>
              <p:nvPr/>
            </p:nvSpPr>
            <p:spPr>
              <a:xfrm>
                <a:off x="6142365" y="2364300"/>
                <a:ext cx="43955" cy="47362"/>
              </a:xfrm>
              <a:custGeom>
                <a:avLst/>
                <a:gdLst/>
                <a:ahLst/>
                <a:cxnLst/>
                <a:rect l="l" t="t" r="r" b="b"/>
                <a:pathLst>
                  <a:path w="2038" h="2196" extrusionOk="0">
                    <a:moveTo>
                      <a:pt x="1115" y="1"/>
                    </a:moveTo>
                    <a:cubicBezTo>
                      <a:pt x="911" y="1"/>
                      <a:pt x="703" y="58"/>
                      <a:pt x="516" y="178"/>
                    </a:cubicBezTo>
                    <a:cubicBezTo>
                      <a:pt x="0" y="507"/>
                      <a:pt x="247" y="960"/>
                      <a:pt x="598" y="1473"/>
                    </a:cubicBezTo>
                    <a:cubicBezTo>
                      <a:pt x="838" y="1873"/>
                      <a:pt x="1057" y="2195"/>
                      <a:pt x="1391" y="2195"/>
                    </a:cubicBezTo>
                    <a:cubicBezTo>
                      <a:pt x="1401" y="2195"/>
                      <a:pt x="1411" y="2195"/>
                      <a:pt x="1421" y="2194"/>
                    </a:cubicBezTo>
                    <a:cubicBezTo>
                      <a:pt x="700" y="1679"/>
                      <a:pt x="535" y="1371"/>
                      <a:pt x="2038" y="486"/>
                    </a:cubicBezTo>
                    <a:cubicBezTo>
                      <a:pt x="1816" y="173"/>
                      <a:pt x="1469" y="1"/>
                      <a:pt x="11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9" name="Google Shape;3579;p36"/>
              <p:cNvSpPr/>
              <p:nvPr/>
            </p:nvSpPr>
            <p:spPr>
              <a:xfrm>
                <a:off x="6015936" y="2433381"/>
                <a:ext cx="54566" cy="49735"/>
              </a:xfrm>
              <a:custGeom>
                <a:avLst/>
                <a:gdLst/>
                <a:ahLst/>
                <a:cxnLst/>
                <a:rect l="l" t="t" r="r" b="b"/>
                <a:pathLst>
                  <a:path w="2530" h="2306" extrusionOk="0">
                    <a:moveTo>
                      <a:pt x="1186" y="0"/>
                    </a:moveTo>
                    <a:cubicBezTo>
                      <a:pt x="971" y="0"/>
                      <a:pt x="753" y="60"/>
                      <a:pt x="555" y="184"/>
                    </a:cubicBezTo>
                    <a:cubicBezTo>
                      <a:pt x="0" y="533"/>
                      <a:pt x="267" y="986"/>
                      <a:pt x="617" y="1542"/>
                    </a:cubicBezTo>
                    <a:cubicBezTo>
                      <a:pt x="879" y="1958"/>
                      <a:pt x="1118" y="2305"/>
                      <a:pt x="1456" y="2305"/>
                    </a:cubicBezTo>
                    <a:cubicBezTo>
                      <a:pt x="1568" y="2305"/>
                      <a:pt x="1692" y="2267"/>
                      <a:pt x="1830" y="2179"/>
                    </a:cubicBezTo>
                    <a:cubicBezTo>
                      <a:pt x="2365" y="1830"/>
                      <a:pt x="2530" y="1109"/>
                      <a:pt x="2181" y="555"/>
                    </a:cubicBezTo>
                    <a:cubicBezTo>
                      <a:pt x="1955" y="196"/>
                      <a:pt x="1576" y="0"/>
                      <a:pt x="11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0" name="Google Shape;3580;p36"/>
              <p:cNvSpPr/>
              <p:nvPr/>
            </p:nvSpPr>
            <p:spPr>
              <a:xfrm>
                <a:off x="6013262" y="2430901"/>
                <a:ext cx="51913" cy="47535"/>
              </a:xfrm>
              <a:custGeom>
                <a:avLst/>
                <a:gdLst/>
                <a:ahLst/>
                <a:cxnLst/>
                <a:rect l="l" t="t" r="r" b="b"/>
                <a:pathLst>
                  <a:path w="2407" h="2204" extrusionOk="0">
                    <a:moveTo>
                      <a:pt x="1130" y="0"/>
                    </a:moveTo>
                    <a:cubicBezTo>
                      <a:pt x="920" y="0"/>
                      <a:pt x="707" y="58"/>
                      <a:pt x="514" y="176"/>
                    </a:cubicBezTo>
                    <a:cubicBezTo>
                      <a:pt x="1" y="505"/>
                      <a:pt x="248" y="936"/>
                      <a:pt x="577" y="1471"/>
                    </a:cubicBezTo>
                    <a:cubicBezTo>
                      <a:pt x="841" y="1861"/>
                      <a:pt x="1059" y="2203"/>
                      <a:pt x="1382" y="2203"/>
                    </a:cubicBezTo>
                    <a:cubicBezTo>
                      <a:pt x="1485" y="2203"/>
                      <a:pt x="1599" y="2168"/>
                      <a:pt x="1729" y="2088"/>
                    </a:cubicBezTo>
                    <a:cubicBezTo>
                      <a:pt x="2264" y="1739"/>
                      <a:pt x="2407" y="1040"/>
                      <a:pt x="2078" y="525"/>
                    </a:cubicBezTo>
                    <a:cubicBezTo>
                      <a:pt x="1867" y="182"/>
                      <a:pt x="1504" y="0"/>
                      <a:pt x="11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1" name="Google Shape;3581;p36"/>
              <p:cNvSpPr/>
              <p:nvPr/>
            </p:nvSpPr>
            <p:spPr>
              <a:xfrm>
                <a:off x="6013262" y="2430857"/>
                <a:ext cx="43933" cy="47341"/>
              </a:xfrm>
              <a:custGeom>
                <a:avLst/>
                <a:gdLst/>
                <a:ahLst/>
                <a:cxnLst/>
                <a:rect l="l" t="t" r="r" b="b"/>
                <a:pathLst>
                  <a:path w="2037" h="2195" extrusionOk="0">
                    <a:moveTo>
                      <a:pt x="1115" y="0"/>
                    </a:moveTo>
                    <a:cubicBezTo>
                      <a:pt x="910" y="0"/>
                      <a:pt x="703" y="58"/>
                      <a:pt x="514" y="178"/>
                    </a:cubicBezTo>
                    <a:cubicBezTo>
                      <a:pt x="1" y="507"/>
                      <a:pt x="248" y="938"/>
                      <a:pt x="577" y="1473"/>
                    </a:cubicBezTo>
                    <a:cubicBezTo>
                      <a:pt x="836" y="1873"/>
                      <a:pt x="1058" y="2195"/>
                      <a:pt x="1372" y="2195"/>
                    </a:cubicBezTo>
                    <a:cubicBezTo>
                      <a:pt x="1381" y="2195"/>
                      <a:pt x="1390" y="2195"/>
                      <a:pt x="1400" y="2194"/>
                    </a:cubicBezTo>
                    <a:cubicBezTo>
                      <a:pt x="700" y="1659"/>
                      <a:pt x="536" y="1371"/>
                      <a:pt x="2037" y="486"/>
                    </a:cubicBezTo>
                    <a:cubicBezTo>
                      <a:pt x="1815" y="173"/>
                      <a:pt x="1469" y="0"/>
                      <a:pt x="11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2" name="Google Shape;3582;p36"/>
              <p:cNvSpPr/>
              <p:nvPr/>
            </p:nvSpPr>
            <p:spPr>
              <a:xfrm>
                <a:off x="6367336" y="2257670"/>
                <a:ext cx="54566" cy="49692"/>
              </a:xfrm>
              <a:custGeom>
                <a:avLst/>
                <a:gdLst/>
                <a:ahLst/>
                <a:cxnLst/>
                <a:rect l="l" t="t" r="r" b="b"/>
                <a:pathLst>
                  <a:path w="2530" h="2304" extrusionOk="0">
                    <a:moveTo>
                      <a:pt x="1186" y="1"/>
                    </a:moveTo>
                    <a:cubicBezTo>
                      <a:pt x="971" y="1"/>
                      <a:pt x="753" y="60"/>
                      <a:pt x="555" y="185"/>
                    </a:cubicBezTo>
                    <a:cubicBezTo>
                      <a:pt x="0" y="534"/>
                      <a:pt x="267" y="986"/>
                      <a:pt x="618" y="1543"/>
                    </a:cubicBezTo>
                    <a:cubicBezTo>
                      <a:pt x="881" y="1946"/>
                      <a:pt x="1122" y="2303"/>
                      <a:pt x="1454" y="2303"/>
                    </a:cubicBezTo>
                    <a:cubicBezTo>
                      <a:pt x="1562" y="2303"/>
                      <a:pt x="1680" y="2265"/>
                      <a:pt x="1811" y="2180"/>
                    </a:cubicBezTo>
                    <a:cubicBezTo>
                      <a:pt x="2365" y="1831"/>
                      <a:pt x="2530" y="1090"/>
                      <a:pt x="2181" y="555"/>
                    </a:cubicBezTo>
                    <a:cubicBezTo>
                      <a:pt x="1955" y="197"/>
                      <a:pt x="1576" y="1"/>
                      <a:pt x="11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3" name="Google Shape;3583;p36"/>
              <p:cNvSpPr/>
              <p:nvPr/>
            </p:nvSpPr>
            <p:spPr>
              <a:xfrm>
                <a:off x="6364208" y="2254974"/>
                <a:ext cx="52387" cy="47578"/>
              </a:xfrm>
              <a:custGeom>
                <a:avLst/>
                <a:gdLst/>
                <a:ahLst/>
                <a:cxnLst/>
                <a:rect l="l" t="t" r="r" b="b"/>
                <a:pathLst>
                  <a:path w="2429" h="2206" extrusionOk="0">
                    <a:moveTo>
                      <a:pt x="1140" y="0"/>
                    </a:moveTo>
                    <a:cubicBezTo>
                      <a:pt x="932" y="0"/>
                      <a:pt x="721" y="60"/>
                      <a:pt x="535" y="186"/>
                    </a:cubicBezTo>
                    <a:cubicBezTo>
                      <a:pt x="1" y="516"/>
                      <a:pt x="269" y="947"/>
                      <a:pt x="598" y="1482"/>
                    </a:cubicBezTo>
                    <a:cubicBezTo>
                      <a:pt x="844" y="1867"/>
                      <a:pt x="1067" y="2205"/>
                      <a:pt x="1388" y="2205"/>
                    </a:cubicBezTo>
                    <a:cubicBezTo>
                      <a:pt x="1496" y="2205"/>
                      <a:pt x="1615" y="2167"/>
                      <a:pt x="1750" y="2079"/>
                    </a:cubicBezTo>
                    <a:cubicBezTo>
                      <a:pt x="2264" y="1750"/>
                      <a:pt x="2428" y="1050"/>
                      <a:pt x="2099" y="516"/>
                    </a:cubicBezTo>
                    <a:cubicBezTo>
                      <a:pt x="1876" y="186"/>
                      <a:pt x="1510" y="0"/>
                      <a:pt x="11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4" name="Google Shape;3584;p36"/>
              <p:cNvSpPr/>
              <p:nvPr/>
            </p:nvSpPr>
            <p:spPr>
              <a:xfrm>
                <a:off x="6364208" y="2255147"/>
                <a:ext cx="44386" cy="47362"/>
              </a:xfrm>
              <a:custGeom>
                <a:avLst/>
                <a:gdLst/>
                <a:ahLst/>
                <a:cxnLst/>
                <a:rect l="l" t="t" r="r" b="b"/>
                <a:pathLst>
                  <a:path w="2058" h="2196" extrusionOk="0">
                    <a:moveTo>
                      <a:pt x="1136" y="1"/>
                    </a:moveTo>
                    <a:cubicBezTo>
                      <a:pt x="931" y="1"/>
                      <a:pt x="724" y="58"/>
                      <a:pt x="535" y="178"/>
                    </a:cubicBezTo>
                    <a:cubicBezTo>
                      <a:pt x="1" y="508"/>
                      <a:pt x="269" y="939"/>
                      <a:pt x="598" y="1474"/>
                    </a:cubicBezTo>
                    <a:cubicBezTo>
                      <a:pt x="857" y="1855"/>
                      <a:pt x="1079" y="2195"/>
                      <a:pt x="1394" y="2195"/>
                    </a:cubicBezTo>
                    <a:cubicBezTo>
                      <a:pt x="1403" y="2195"/>
                      <a:pt x="1412" y="2195"/>
                      <a:pt x="1421" y="2194"/>
                    </a:cubicBezTo>
                    <a:cubicBezTo>
                      <a:pt x="721" y="1660"/>
                      <a:pt x="557" y="1350"/>
                      <a:pt x="2058" y="486"/>
                    </a:cubicBezTo>
                    <a:cubicBezTo>
                      <a:pt x="1837" y="173"/>
                      <a:pt x="1491" y="1"/>
                      <a:pt x="11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5" name="Google Shape;3585;p36"/>
              <p:cNvSpPr/>
              <p:nvPr/>
            </p:nvSpPr>
            <p:spPr>
              <a:xfrm>
                <a:off x="5772332" y="2563778"/>
                <a:ext cx="55040" cy="49605"/>
              </a:xfrm>
              <a:custGeom>
                <a:avLst/>
                <a:gdLst/>
                <a:ahLst/>
                <a:cxnLst/>
                <a:rect l="l" t="t" r="r" b="b"/>
                <a:pathLst>
                  <a:path w="2552" h="2300" extrusionOk="0">
                    <a:moveTo>
                      <a:pt x="1217" y="1"/>
                    </a:moveTo>
                    <a:cubicBezTo>
                      <a:pt x="989" y="1"/>
                      <a:pt x="758" y="67"/>
                      <a:pt x="557" y="206"/>
                    </a:cubicBezTo>
                    <a:cubicBezTo>
                      <a:pt x="0" y="557"/>
                      <a:pt x="288" y="1010"/>
                      <a:pt x="659" y="1544"/>
                    </a:cubicBezTo>
                    <a:cubicBezTo>
                      <a:pt x="918" y="1955"/>
                      <a:pt x="1155" y="2300"/>
                      <a:pt x="1486" y="2300"/>
                    </a:cubicBezTo>
                    <a:cubicBezTo>
                      <a:pt x="1602" y="2300"/>
                      <a:pt x="1729" y="2257"/>
                      <a:pt x="1873" y="2162"/>
                    </a:cubicBezTo>
                    <a:cubicBezTo>
                      <a:pt x="2408" y="1791"/>
                      <a:pt x="2551" y="1070"/>
                      <a:pt x="2181" y="516"/>
                    </a:cubicBezTo>
                    <a:cubicBezTo>
                      <a:pt x="1963" y="182"/>
                      <a:pt x="1594" y="1"/>
                      <a:pt x="12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6" name="Google Shape;3586;p36"/>
              <p:cNvSpPr/>
              <p:nvPr/>
            </p:nvSpPr>
            <p:spPr>
              <a:xfrm>
                <a:off x="5769247" y="2561427"/>
                <a:ext cx="52797" cy="47341"/>
              </a:xfrm>
              <a:custGeom>
                <a:avLst/>
                <a:gdLst/>
                <a:ahLst/>
                <a:cxnLst/>
                <a:rect l="l" t="t" r="r" b="b"/>
                <a:pathLst>
                  <a:path w="2448" h="2195" extrusionOk="0">
                    <a:moveTo>
                      <a:pt x="1157" y="1"/>
                    </a:moveTo>
                    <a:cubicBezTo>
                      <a:pt x="942" y="1"/>
                      <a:pt x="726" y="62"/>
                      <a:pt x="535" y="192"/>
                    </a:cubicBezTo>
                    <a:cubicBezTo>
                      <a:pt x="0" y="543"/>
                      <a:pt x="288" y="954"/>
                      <a:pt x="617" y="1489"/>
                    </a:cubicBezTo>
                    <a:cubicBezTo>
                      <a:pt x="876" y="1870"/>
                      <a:pt x="1113" y="2194"/>
                      <a:pt x="1428" y="2194"/>
                    </a:cubicBezTo>
                    <a:cubicBezTo>
                      <a:pt x="1537" y="2194"/>
                      <a:pt x="1656" y="2155"/>
                      <a:pt x="1789" y="2065"/>
                    </a:cubicBezTo>
                    <a:cubicBezTo>
                      <a:pt x="2304" y="1714"/>
                      <a:pt x="2447" y="1015"/>
                      <a:pt x="2098" y="501"/>
                    </a:cubicBezTo>
                    <a:cubicBezTo>
                      <a:pt x="1878" y="178"/>
                      <a:pt x="1520" y="1"/>
                      <a:pt x="11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7" name="Google Shape;3587;p36"/>
              <p:cNvSpPr/>
              <p:nvPr/>
            </p:nvSpPr>
            <p:spPr>
              <a:xfrm>
                <a:off x="5769247" y="2561384"/>
                <a:ext cx="44386" cy="47276"/>
              </a:xfrm>
              <a:custGeom>
                <a:avLst/>
                <a:gdLst/>
                <a:ahLst/>
                <a:cxnLst/>
                <a:rect l="l" t="t" r="r" b="b"/>
                <a:pathLst>
                  <a:path w="2058" h="2192" extrusionOk="0">
                    <a:moveTo>
                      <a:pt x="1146" y="1"/>
                    </a:moveTo>
                    <a:cubicBezTo>
                      <a:pt x="934" y="1"/>
                      <a:pt x="722" y="62"/>
                      <a:pt x="535" y="194"/>
                    </a:cubicBezTo>
                    <a:cubicBezTo>
                      <a:pt x="0" y="545"/>
                      <a:pt x="288" y="956"/>
                      <a:pt x="617" y="1491"/>
                    </a:cubicBezTo>
                    <a:cubicBezTo>
                      <a:pt x="876" y="1870"/>
                      <a:pt x="1117" y="2191"/>
                      <a:pt x="1432" y="2191"/>
                    </a:cubicBezTo>
                    <a:cubicBezTo>
                      <a:pt x="1441" y="2191"/>
                      <a:pt x="1450" y="2191"/>
                      <a:pt x="1460" y="2190"/>
                    </a:cubicBezTo>
                    <a:cubicBezTo>
                      <a:pt x="741" y="1675"/>
                      <a:pt x="576" y="1367"/>
                      <a:pt x="2057" y="462"/>
                    </a:cubicBezTo>
                    <a:cubicBezTo>
                      <a:pt x="1839" y="167"/>
                      <a:pt x="1494" y="1"/>
                      <a:pt x="11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8" name="Google Shape;3588;p36"/>
              <p:cNvSpPr/>
              <p:nvPr/>
            </p:nvSpPr>
            <p:spPr>
              <a:xfrm>
                <a:off x="5660979" y="2623132"/>
                <a:ext cx="54566" cy="49454"/>
              </a:xfrm>
              <a:custGeom>
                <a:avLst/>
                <a:gdLst/>
                <a:ahLst/>
                <a:cxnLst/>
                <a:rect l="l" t="t" r="r" b="b"/>
                <a:pathLst>
                  <a:path w="2530" h="2293" extrusionOk="0">
                    <a:moveTo>
                      <a:pt x="1180" y="0"/>
                    </a:moveTo>
                    <a:cubicBezTo>
                      <a:pt x="957" y="0"/>
                      <a:pt x="732" y="62"/>
                      <a:pt x="535" y="191"/>
                    </a:cubicBezTo>
                    <a:cubicBezTo>
                      <a:pt x="0" y="562"/>
                      <a:pt x="267" y="1014"/>
                      <a:pt x="637" y="1549"/>
                    </a:cubicBezTo>
                    <a:cubicBezTo>
                      <a:pt x="900" y="1950"/>
                      <a:pt x="1139" y="2292"/>
                      <a:pt x="1476" y="2292"/>
                    </a:cubicBezTo>
                    <a:cubicBezTo>
                      <a:pt x="1588" y="2292"/>
                      <a:pt x="1712" y="2254"/>
                      <a:pt x="1852" y="2166"/>
                    </a:cubicBezTo>
                    <a:cubicBezTo>
                      <a:pt x="2387" y="1796"/>
                      <a:pt x="2530" y="1055"/>
                      <a:pt x="2160" y="520"/>
                    </a:cubicBezTo>
                    <a:cubicBezTo>
                      <a:pt x="1939" y="183"/>
                      <a:pt x="1563" y="0"/>
                      <a:pt x="11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9" name="Google Shape;3589;p36"/>
              <p:cNvSpPr/>
              <p:nvPr/>
            </p:nvSpPr>
            <p:spPr>
              <a:xfrm>
                <a:off x="5657851" y="2620436"/>
                <a:ext cx="52387" cy="47535"/>
              </a:xfrm>
              <a:custGeom>
                <a:avLst/>
                <a:gdLst/>
                <a:ahLst/>
                <a:cxnLst/>
                <a:rect l="l" t="t" r="r" b="b"/>
                <a:pathLst>
                  <a:path w="2429" h="2204" extrusionOk="0">
                    <a:moveTo>
                      <a:pt x="1138" y="1"/>
                    </a:moveTo>
                    <a:cubicBezTo>
                      <a:pt x="923" y="1"/>
                      <a:pt x="706" y="63"/>
                      <a:pt x="516" y="193"/>
                    </a:cubicBezTo>
                    <a:cubicBezTo>
                      <a:pt x="1" y="542"/>
                      <a:pt x="269" y="975"/>
                      <a:pt x="598" y="1488"/>
                    </a:cubicBezTo>
                    <a:cubicBezTo>
                      <a:pt x="860" y="1875"/>
                      <a:pt x="1100" y="2203"/>
                      <a:pt x="1421" y="2203"/>
                    </a:cubicBezTo>
                    <a:cubicBezTo>
                      <a:pt x="1527" y="2203"/>
                      <a:pt x="1642" y="2167"/>
                      <a:pt x="1770" y="2086"/>
                    </a:cubicBezTo>
                    <a:cubicBezTo>
                      <a:pt x="2285" y="1735"/>
                      <a:pt x="2428" y="1036"/>
                      <a:pt x="2079" y="501"/>
                    </a:cubicBezTo>
                    <a:cubicBezTo>
                      <a:pt x="1859" y="178"/>
                      <a:pt x="1501" y="1"/>
                      <a:pt x="11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0" name="Google Shape;3590;p36"/>
              <p:cNvSpPr/>
              <p:nvPr/>
            </p:nvSpPr>
            <p:spPr>
              <a:xfrm>
                <a:off x="5657851" y="2620608"/>
                <a:ext cx="43976" cy="47103"/>
              </a:xfrm>
              <a:custGeom>
                <a:avLst/>
                <a:gdLst/>
                <a:ahLst/>
                <a:cxnLst/>
                <a:rect l="l" t="t" r="r" b="b"/>
                <a:pathLst>
                  <a:path w="2039" h="2184" extrusionOk="0">
                    <a:moveTo>
                      <a:pt x="1131" y="0"/>
                    </a:moveTo>
                    <a:cubicBezTo>
                      <a:pt x="918" y="0"/>
                      <a:pt x="703" y="60"/>
                      <a:pt x="516" y="185"/>
                    </a:cubicBezTo>
                    <a:cubicBezTo>
                      <a:pt x="1" y="534"/>
                      <a:pt x="269" y="967"/>
                      <a:pt x="598" y="1480"/>
                    </a:cubicBezTo>
                    <a:cubicBezTo>
                      <a:pt x="870" y="1868"/>
                      <a:pt x="1086" y="2183"/>
                      <a:pt x="1386" y="2183"/>
                    </a:cubicBezTo>
                    <a:cubicBezTo>
                      <a:pt x="1404" y="2183"/>
                      <a:pt x="1422" y="2182"/>
                      <a:pt x="1441" y="2180"/>
                    </a:cubicBezTo>
                    <a:cubicBezTo>
                      <a:pt x="721" y="1686"/>
                      <a:pt x="557" y="1378"/>
                      <a:pt x="2038" y="452"/>
                    </a:cubicBezTo>
                    <a:cubicBezTo>
                      <a:pt x="1821" y="159"/>
                      <a:pt x="1478" y="0"/>
                      <a:pt x="11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1" name="Google Shape;3591;p36"/>
              <p:cNvSpPr/>
              <p:nvPr/>
            </p:nvSpPr>
            <p:spPr>
              <a:xfrm>
                <a:off x="5533191" y="2692795"/>
                <a:ext cx="55040" cy="49433"/>
              </a:xfrm>
              <a:custGeom>
                <a:avLst/>
                <a:gdLst/>
                <a:ahLst/>
                <a:cxnLst/>
                <a:rect l="l" t="t" r="r" b="b"/>
                <a:pathLst>
                  <a:path w="2552" h="2292" extrusionOk="0">
                    <a:moveTo>
                      <a:pt x="1190" y="0"/>
                    </a:moveTo>
                    <a:cubicBezTo>
                      <a:pt x="967" y="0"/>
                      <a:pt x="740" y="62"/>
                      <a:pt x="536" y="190"/>
                    </a:cubicBezTo>
                    <a:cubicBezTo>
                      <a:pt x="1" y="561"/>
                      <a:pt x="289" y="1013"/>
                      <a:pt x="638" y="1548"/>
                    </a:cubicBezTo>
                    <a:cubicBezTo>
                      <a:pt x="915" y="1949"/>
                      <a:pt x="1158" y="2292"/>
                      <a:pt x="1487" y="2292"/>
                    </a:cubicBezTo>
                    <a:cubicBezTo>
                      <a:pt x="1598" y="2292"/>
                      <a:pt x="1718" y="2253"/>
                      <a:pt x="1852" y="2165"/>
                    </a:cubicBezTo>
                    <a:cubicBezTo>
                      <a:pt x="2407" y="1795"/>
                      <a:pt x="2552" y="1054"/>
                      <a:pt x="2181" y="520"/>
                    </a:cubicBezTo>
                    <a:cubicBezTo>
                      <a:pt x="1947" y="182"/>
                      <a:pt x="1574" y="0"/>
                      <a:pt x="11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2" name="Google Shape;3592;p36"/>
              <p:cNvSpPr/>
              <p:nvPr/>
            </p:nvSpPr>
            <p:spPr>
              <a:xfrm>
                <a:off x="5530064" y="2690099"/>
                <a:ext cx="52387" cy="47341"/>
              </a:xfrm>
              <a:custGeom>
                <a:avLst/>
                <a:gdLst/>
                <a:ahLst/>
                <a:cxnLst/>
                <a:rect l="l" t="t" r="r" b="b"/>
                <a:pathLst>
                  <a:path w="2429" h="2195" extrusionOk="0">
                    <a:moveTo>
                      <a:pt x="1154" y="1"/>
                    </a:moveTo>
                    <a:cubicBezTo>
                      <a:pt x="936" y="1"/>
                      <a:pt x="715" y="62"/>
                      <a:pt x="516" y="192"/>
                    </a:cubicBezTo>
                    <a:cubicBezTo>
                      <a:pt x="1" y="542"/>
                      <a:pt x="269" y="974"/>
                      <a:pt x="618" y="1489"/>
                    </a:cubicBezTo>
                    <a:cubicBezTo>
                      <a:pt x="878" y="1870"/>
                      <a:pt x="1104" y="2194"/>
                      <a:pt x="1412" y="2194"/>
                    </a:cubicBezTo>
                    <a:cubicBezTo>
                      <a:pt x="1520" y="2194"/>
                      <a:pt x="1637" y="2155"/>
                      <a:pt x="1770" y="2065"/>
                    </a:cubicBezTo>
                    <a:cubicBezTo>
                      <a:pt x="2305" y="1714"/>
                      <a:pt x="2428" y="1015"/>
                      <a:pt x="2099" y="501"/>
                    </a:cubicBezTo>
                    <a:cubicBezTo>
                      <a:pt x="1880" y="177"/>
                      <a:pt x="1522" y="1"/>
                      <a:pt x="11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3" name="Google Shape;3593;p36"/>
              <p:cNvSpPr/>
              <p:nvPr/>
            </p:nvSpPr>
            <p:spPr>
              <a:xfrm>
                <a:off x="5530064" y="2690250"/>
                <a:ext cx="44407" cy="47082"/>
              </a:xfrm>
              <a:custGeom>
                <a:avLst/>
                <a:gdLst/>
                <a:ahLst/>
                <a:cxnLst/>
                <a:rect l="l" t="t" r="r" b="b"/>
                <a:pathLst>
                  <a:path w="2059" h="2183" extrusionOk="0">
                    <a:moveTo>
                      <a:pt x="1140" y="0"/>
                    </a:moveTo>
                    <a:cubicBezTo>
                      <a:pt x="927" y="0"/>
                      <a:pt x="711" y="60"/>
                      <a:pt x="516" y="185"/>
                    </a:cubicBezTo>
                    <a:cubicBezTo>
                      <a:pt x="1" y="535"/>
                      <a:pt x="269" y="967"/>
                      <a:pt x="618" y="1482"/>
                    </a:cubicBezTo>
                    <a:cubicBezTo>
                      <a:pt x="878" y="1881"/>
                      <a:pt x="1118" y="2182"/>
                      <a:pt x="1432" y="2182"/>
                    </a:cubicBezTo>
                    <a:cubicBezTo>
                      <a:pt x="1442" y="2182"/>
                      <a:pt x="1452" y="2182"/>
                      <a:pt x="1462" y="2181"/>
                    </a:cubicBezTo>
                    <a:cubicBezTo>
                      <a:pt x="741" y="1666"/>
                      <a:pt x="577" y="1378"/>
                      <a:pt x="2058" y="453"/>
                    </a:cubicBezTo>
                    <a:cubicBezTo>
                      <a:pt x="1828" y="159"/>
                      <a:pt x="1488" y="0"/>
                      <a:pt x="11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4" name="Google Shape;3594;p36"/>
              <p:cNvSpPr/>
              <p:nvPr/>
            </p:nvSpPr>
            <p:spPr>
              <a:xfrm>
                <a:off x="5880169" y="2508220"/>
                <a:ext cx="54566" cy="49433"/>
              </a:xfrm>
              <a:custGeom>
                <a:avLst/>
                <a:gdLst/>
                <a:ahLst/>
                <a:cxnLst/>
                <a:rect l="l" t="t" r="r" b="b"/>
                <a:pathLst>
                  <a:path w="2530" h="2292" extrusionOk="0">
                    <a:moveTo>
                      <a:pt x="1181" y="0"/>
                    </a:moveTo>
                    <a:cubicBezTo>
                      <a:pt x="957" y="0"/>
                      <a:pt x="732" y="62"/>
                      <a:pt x="535" y="190"/>
                    </a:cubicBezTo>
                    <a:cubicBezTo>
                      <a:pt x="0" y="561"/>
                      <a:pt x="267" y="1013"/>
                      <a:pt x="637" y="1548"/>
                    </a:cubicBezTo>
                    <a:cubicBezTo>
                      <a:pt x="914" y="1949"/>
                      <a:pt x="1157" y="2292"/>
                      <a:pt x="1487" y="2292"/>
                    </a:cubicBezTo>
                    <a:cubicBezTo>
                      <a:pt x="1597" y="2292"/>
                      <a:pt x="1717" y="2253"/>
                      <a:pt x="1852" y="2165"/>
                    </a:cubicBezTo>
                    <a:cubicBezTo>
                      <a:pt x="2387" y="1795"/>
                      <a:pt x="2530" y="1054"/>
                      <a:pt x="2181" y="519"/>
                    </a:cubicBezTo>
                    <a:cubicBezTo>
                      <a:pt x="1947" y="182"/>
                      <a:pt x="1565" y="0"/>
                      <a:pt x="11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5" name="Google Shape;3595;p36"/>
              <p:cNvSpPr/>
              <p:nvPr/>
            </p:nvSpPr>
            <p:spPr>
              <a:xfrm>
                <a:off x="5877042" y="2505718"/>
                <a:ext cx="52366" cy="47319"/>
              </a:xfrm>
              <a:custGeom>
                <a:avLst/>
                <a:gdLst/>
                <a:ahLst/>
                <a:cxnLst/>
                <a:rect l="l" t="t" r="r" b="b"/>
                <a:pathLst>
                  <a:path w="2428" h="2194" extrusionOk="0">
                    <a:moveTo>
                      <a:pt x="1140" y="0"/>
                    </a:moveTo>
                    <a:cubicBezTo>
                      <a:pt x="924" y="0"/>
                      <a:pt x="707" y="60"/>
                      <a:pt x="515" y="183"/>
                    </a:cubicBezTo>
                    <a:cubicBezTo>
                      <a:pt x="0" y="533"/>
                      <a:pt x="269" y="965"/>
                      <a:pt x="617" y="1480"/>
                    </a:cubicBezTo>
                    <a:cubicBezTo>
                      <a:pt x="881" y="1865"/>
                      <a:pt x="1109" y="2193"/>
                      <a:pt x="1424" y="2193"/>
                    </a:cubicBezTo>
                    <a:cubicBezTo>
                      <a:pt x="1528" y="2193"/>
                      <a:pt x="1642" y="2157"/>
                      <a:pt x="1770" y="2076"/>
                    </a:cubicBezTo>
                    <a:cubicBezTo>
                      <a:pt x="2285" y="1727"/>
                      <a:pt x="2428" y="1027"/>
                      <a:pt x="2079" y="492"/>
                    </a:cubicBezTo>
                    <a:cubicBezTo>
                      <a:pt x="1859" y="169"/>
                      <a:pt x="1502" y="0"/>
                      <a:pt x="11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6" name="Google Shape;3596;p36"/>
              <p:cNvSpPr/>
              <p:nvPr/>
            </p:nvSpPr>
            <p:spPr>
              <a:xfrm>
                <a:off x="5877042" y="2505697"/>
                <a:ext cx="43955" cy="47103"/>
              </a:xfrm>
              <a:custGeom>
                <a:avLst/>
                <a:gdLst/>
                <a:ahLst/>
                <a:cxnLst/>
                <a:rect l="l" t="t" r="r" b="b"/>
                <a:pathLst>
                  <a:path w="2038" h="2184" extrusionOk="0">
                    <a:moveTo>
                      <a:pt x="1124" y="0"/>
                    </a:moveTo>
                    <a:cubicBezTo>
                      <a:pt x="913" y="0"/>
                      <a:pt x="701" y="60"/>
                      <a:pt x="515" y="184"/>
                    </a:cubicBezTo>
                    <a:cubicBezTo>
                      <a:pt x="0" y="534"/>
                      <a:pt x="269" y="966"/>
                      <a:pt x="617" y="1481"/>
                    </a:cubicBezTo>
                    <a:cubicBezTo>
                      <a:pt x="870" y="1869"/>
                      <a:pt x="1085" y="2184"/>
                      <a:pt x="1403" y="2184"/>
                    </a:cubicBezTo>
                    <a:cubicBezTo>
                      <a:pt x="1422" y="2184"/>
                      <a:pt x="1442" y="2183"/>
                      <a:pt x="1462" y="2180"/>
                    </a:cubicBezTo>
                    <a:cubicBezTo>
                      <a:pt x="741" y="1686"/>
                      <a:pt x="557" y="1377"/>
                      <a:pt x="2038" y="472"/>
                    </a:cubicBezTo>
                    <a:cubicBezTo>
                      <a:pt x="1819" y="164"/>
                      <a:pt x="1473" y="0"/>
                      <a:pt x="11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7" name="Google Shape;3597;p36"/>
              <p:cNvSpPr/>
              <p:nvPr/>
            </p:nvSpPr>
            <p:spPr>
              <a:xfrm>
                <a:off x="7394035" y="1958486"/>
                <a:ext cx="52797" cy="50188"/>
              </a:xfrm>
              <a:custGeom>
                <a:avLst/>
                <a:gdLst/>
                <a:ahLst/>
                <a:cxnLst/>
                <a:rect l="l" t="t" r="r" b="b"/>
                <a:pathLst>
                  <a:path w="2448" h="2327" extrusionOk="0">
                    <a:moveTo>
                      <a:pt x="1100" y="1"/>
                    </a:moveTo>
                    <a:cubicBezTo>
                      <a:pt x="931" y="1"/>
                      <a:pt x="760" y="35"/>
                      <a:pt x="596" y="109"/>
                    </a:cubicBezTo>
                    <a:cubicBezTo>
                      <a:pt x="1" y="397"/>
                      <a:pt x="226" y="869"/>
                      <a:pt x="514" y="1467"/>
                    </a:cubicBezTo>
                    <a:cubicBezTo>
                      <a:pt x="728" y="1942"/>
                      <a:pt x="929" y="2327"/>
                      <a:pt x="1304" y="2327"/>
                    </a:cubicBezTo>
                    <a:cubicBezTo>
                      <a:pt x="1399" y="2327"/>
                      <a:pt x="1505" y="2302"/>
                      <a:pt x="1625" y="2248"/>
                    </a:cubicBezTo>
                    <a:cubicBezTo>
                      <a:pt x="2201" y="1960"/>
                      <a:pt x="2448" y="1261"/>
                      <a:pt x="2181" y="663"/>
                    </a:cubicBezTo>
                    <a:cubicBezTo>
                      <a:pt x="1972" y="245"/>
                      <a:pt x="1546" y="1"/>
                      <a:pt x="11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8" name="Google Shape;3598;p36"/>
              <p:cNvSpPr/>
              <p:nvPr/>
            </p:nvSpPr>
            <p:spPr>
              <a:xfrm>
                <a:off x="7396235" y="1965064"/>
                <a:ext cx="50597" cy="48052"/>
              </a:xfrm>
              <a:custGeom>
                <a:avLst/>
                <a:gdLst/>
                <a:ahLst/>
                <a:cxnLst/>
                <a:rect l="l" t="t" r="r" b="b"/>
                <a:pathLst>
                  <a:path w="2346" h="2228" extrusionOk="0">
                    <a:moveTo>
                      <a:pt x="1054" y="0"/>
                    </a:moveTo>
                    <a:cubicBezTo>
                      <a:pt x="889" y="0"/>
                      <a:pt x="720" y="36"/>
                      <a:pt x="557" y="112"/>
                    </a:cubicBezTo>
                    <a:cubicBezTo>
                      <a:pt x="1" y="380"/>
                      <a:pt x="206" y="832"/>
                      <a:pt x="475" y="1408"/>
                    </a:cubicBezTo>
                    <a:cubicBezTo>
                      <a:pt x="687" y="1851"/>
                      <a:pt x="875" y="2228"/>
                      <a:pt x="1233" y="2228"/>
                    </a:cubicBezTo>
                    <a:cubicBezTo>
                      <a:pt x="1325" y="2228"/>
                      <a:pt x="1427" y="2203"/>
                      <a:pt x="1544" y="2149"/>
                    </a:cubicBezTo>
                    <a:cubicBezTo>
                      <a:pt x="2099" y="1881"/>
                      <a:pt x="2346" y="1203"/>
                      <a:pt x="2058" y="646"/>
                    </a:cubicBezTo>
                    <a:cubicBezTo>
                      <a:pt x="1867" y="233"/>
                      <a:pt x="1473" y="0"/>
                      <a:pt x="10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9" name="Google Shape;3599;p36"/>
              <p:cNvSpPr/>
              <p:nvPr/>
            </p:nvSpPr>
            <p:spPr>
              <a:xfrm>
                <a:off x="7398478" y="1971901"/>
                <a:ext cx="47470" cy="41215"/>
              </a:xfrm>
              <a:custGeom>
                <a:avLst/>
                <a:gdLst/>
                <a:ahLst/>
                <a:cxnLst/>
                <a:rect l="l" t="t" r="r" b="b"/>
                <a:pathLst>
                  <a:path w="2201" h="1911" extrusionOk="0">
                    <a:moveTo>
                      <a:pt x="185" y="0"/>
                    </a:moveTo>
                    <a:lnTo>
                      <a:pt x="185" y="0"/>
                    </a:lnTo>
                    <a:cubicBezTo>
                      <a:pt x="0" y="269"/>
                      <a:pt x="165" y="659"/>
                      <a:pt x="371" y="1091"/>
                    </a:cubicBezTo>
                    <a:cubicBezTo>
                      <a:pt x="583" y="1534"/>
                      <a:pt x="771" y="1911"/>
                      <a:pt x="1129" y="1911"/>
                    </a:cubicBezTo>
                    <a:cubicBezTo>
                      <a:pt x="1221" y="1911"/>
                      <a:pt x="1323" y="1886"/>
                      <a:pt x="1440" y="1832"/>
                    </a:cubicBezTo>
                    <a:cubicBezTo>
                      <a:pt x="1975" y="1564"/>
                      <a:pt x="2201" y="927"/>
                      <a:pt x="1975" y="371"/>
                    </a:cubicBezTo>
                    <a:lnTo>
                      <a:pt x="1975" y="371"/>
                    </a:lnTo>
                    <a:cubicBezTo>
                      <a:pt x="1352" y="703"/>
                      <a:pt x="953" y="851"/>
                      <a:pt x="694" y="851"/>
                    </a:cubicBezTo>
                    <a:cubicBezTo>
                      <a:pt x="312" y="851"/>
                      <a:pt x="234" y="528"/>
                      <a:pt x="1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0" name="Google Shape;3600;p36"/>
              <p:cNvSpPr/>
              <p:nvPr/>
            </p:nvSpPr>
            <p:spPr>
              <a:xfrm>
                <a:off x="7286198" y="2024590"/>
                <a:ext cx="52840" cy="50188"/>
              </a:xfrm>
              <a:custGeom>
                <a:avLst/>
                <a:gdLst/>
                <a:ahLst/>
                <a:cxnLst/>
                <a:rect l="l" t="t" r="r" b="b"/>
                <a:pathLst>
                  <a:path w="2450" h="2327" extrusionOk="0">
                    <a:moveTo>
                      <a:pt x="1090" y="1"/>
                    </a:moveTo>
                    <a:cubicBezTo>
                      <a:pt x="923" y="1"/>
                      <a:pt x="755" y="36"/>
                      <a:pt x="598" y="108"/>
                    </a:cubicBezTo>
                    <a:cubicBezTo>
                      <a:pt x="1" y="396"/>
                      <a:pt x="228" y="870"/>
                      <a:pt x="494" y="1466"/>
                    </a:cubicBezTo>
                    <a:cubicBezTo>
                      <a:pt x="724" y="1943"/>
                      <a:pt x="928" y="2327"/>
                      <a:pt x="1293" y="2327"/>
                    </a:cubicBezTo>
                    <a:cubicBezTo>
                      <a:pt x="1386" y="2327"/>
                      <a:pt x="1489" y="2302"/>
                      <a:pt x="1605" y="2248"/>
                    </a:cubicBezTo>
                    <a:cubicBezTo>
                      <a:pt x="2203" y="1960"/>
                      <a:pt x="2450" y="1260"/>
                      <a:pt x="2162" y="665"/>
                    </a:cubicBezTo>
                    <a:cubicBezTo>
                      <a:pt x="1967" y="246"/>
                      <a:pt x="1533" y="1"/>
                      <a:pt x="10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1" name="Google Shape;3601;p36"/>
              <p:cNvSpPr/>
              <p:nvPr/>
            </p:nvSpPr>
            <p:spPr>
              <a:xfrm>
                <a:off x="7288441" y="2031169"/>
                <a:ext cx="50144" cy="48052"/>
              </a:xfrm>
              <a:custGeom>
                <a:avLst/>
                <a:gdLst/>
                <a:ahLst/>
                <a:cxnLst/>
                <a:rect l="l" t="t" r="r" b="b"/>
                <a:pathLst>
                  <a:path w="2325" h="2228" extrusionOk="0">
                    <a:moveTo>
                      <a:pt x="1044" y="1"/>
                    </a:moveTo>
                    <a:cubicBezTo>
                      <a:pt x="879" y="1"/>
                      <a:pt x="712" y="37"/>
                      <a:pt x="555" y="113"/>
                    </a:cubicBezTo>
                    <a:cubicBezTo>
                      <a:pt x="0" y="379"/>
                      <a:pt x="206" y="832"/>
                      <a:pt x="473" y="1408"/>
                    </a:cubicBezTo>
                    <a:cubicBezTo>
                      <a:pt x="686" y="1851"/>
                      <a:pt x="873" y="2228"/>
                      <a:pt x="1231" y="2228"/>
                    </a:cubicBezTo>
                    <a:cubicBezTo>
                      <a:pt x="1322" y="2228"/>
                      <a:pt x="1425" y="2203"/>
                      <a:pt x="1543" y="2149"/>
                    </a:cubicBezTo>
                    <a:cubicBezTo>
                      <a:pt x="2099" y="1882"/>
                      <a:pt x="2324" y="1202"/>
                      <a:pt x="2058" y="648"/>
                    </a:cubicBezTo>
                    <a:cubicBezTo>
                      <a:pt x="1865" y="234"/>
                      <a:pt x="1462" y="1"/>
                      <a:pt x="10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2" name="Google Shape;3602;p36"/>
              <p:cNvSpPr/>
              <p:nvPr/>
            </p:nvSpPr>
            <p:spPr>
              <a:xfrm>
                <a:off x="7290640" y="2038027"/>
                <a:ext cx="47513" cy="41194"/>
              </a:xfrm>
              <a:custGeom>
                <a:avLst/>
                <a:gdLst/>
                <a:ahLst/>
                <a:cxnLst/>
                <a:rect l="l" t="t" r="r" b="b"/>
                <a:pathLst>
                  <a:path w="2203" h="1910" extrusionOk="0">
                    <a:moveTo>
                      <a:pt x="186" y="0"/>
                    </a:moveTo>
                    <a:cubicBezTo>
                      <a:pt x="0" y="267"/>
                      <a:pt x="165" y="659"/>
                      <a:pt x="371" y="1090"/>
                    </a:cubicBezTo>
                    <a:cubicBezTo>
                      <a:pt x="584" y="1533"/>
                      <a:pt x="771" y="1910"/>
                      <a:pt x="1129" y="1910"/>
                    </a:cubicBezTo>
                    <a:cubicBezTo>
                      <a:pt x="1220" y="1910"/>
                      <a:pt x="1323" y="1885"/>
                      <a:pt x="1441" y="1831"/>
                    </a:cubicBezTo>
                    <a:cubicBezTo>
                      <a:pt x="1975" y="1564"/>
                      <a:pt x="2203" y="925"/>
                      <a:pt x="1975" y="371"/>
                    </a:cubicBezTo>
                    <a:lnTo>
                      <a:pt x="1975" y="371"/>
                    </a:lnTo>
                    <a:cubicBezTo>
                      <a:pt x="1353" y="703"/>
                      <a:pt x="955" y="850"/>
                      <a:pt x="696" y="850"/>
                    </a:cubicBezTo>
                    <a:cubicBezTo>
                      <a:pt x="314" y="850"/>
                      <a:pt x="236" y="528"/>
                      <a:pt x="1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3" name="Google Shape;3603;p36"/>
              <p:cNvSpPr/>
              <p:nvPr/>
            </p:nvSpPr>
            <p:spPr>
              <a:xfrm>
                <a:off x="7161537" y="2098869"/>
                <a:ext cx="52819" cy="50403"/>
              </a:xfrm>
              <a:custGeom>
                <a:avLst/>
                <a:gdLst/>
                <a:ahLst/>
                <a:cxnLst/>
                <a:rect l="l" t="t" r="r" b="b"/>
                <a:pathLst>
                  <a:path w="2449" h="2337" extrusionOk="0">
                    <a:moveTo>
                      <a:pt x="1107" y="0"/>
                    </a:moveTo>
                    <a:cubicBezTo>
                      <a:pt x="934" y="0"/>
                      <a:pt x="760" y="39"/>
                      <a:pt x="597" y="120"/>
                    </a:cubicBezTo>
                    <a:cubicBezTo>
                      <a:pt x="1" y="408"/>
                      <a:pt x="226" y="882"/>
                      <a:pt x="494" y="1478"/>
                    </a:cubicBezTo>
                    <a:cubicBezTo>
                      <a:pt x="726" y="1940"/>
                      <a:pt x="930" y="2337"/>
                      <a:pt x="1300" y="2337"/>
                    </a:cubicBezTo>
                    <a:cubicBezTo>
                      <a:pt x="1391" y="2337"/>
                      <a:pt x="1492" y="2313"/>
                      <a:pt x="1605" y="2260"/>
                    </a:cubicBezTo>
                    <a:cubicBezTo>
                      <a:pt x="2201" y="1972"/>
                      <a:pt x="2448" y="1272"/>
                      <a:pt x="2160" y="677"/>
                    </a:cubicBezTo>
                    <a:cubicBezTo>
                      <a:pt x="1969" y="248"/>
                      <a:pt x="1544" y="0"/>
                      <a:pt x="11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4" name="Google Shape;3604;p36"/>
              <p:cNvSpPr/>
              <p:nvPr/>
            </p:nvSpPr>
            <p:spPr>
              <a:xfrm>
                <a:off x="7163737" y="2105512"/>
                <a:ext cx="50188" cy="48246"/>
              </a:xfrm>
              <a:custGeom>
                <a:avLst/>
                <a:gdLst/>
                <a:ahLst/>
                <a:cxnLst/>
                <a:rect l="l" t="t" r="r" b="b"/>
                <a:pathLst>
                  <a:path w="2327" h="2237" extrusionOk="0">
                    <a:moveTo>
                      <a:pt x="1052" y="1"/>
                    </a:moveTo>
                    <a:cubicBezTo>
                      <a:pt x="885" y="1"/>
                      <a:pt x="716" y="39"/>
                      <a:pt x="557" y="122"/>
                    </a:cubicBezTo>
                    <a:cubicBezTo>
                      <a:pt x="1" y="388"/>
                      <a:pt x="207" y="841"/>
                      <a:pt x="475" y="1397"/>
                    </a:cubicBezTo>
                    <a:cubicBezTo>
                      <a:pt x="687" y="1856"/>
                      <a:pt x="875" y="2237"/>
                      <a:pt x="1223" y="2237"/>
                    </a:cubicBezTo>
                    <a:cubicBezTo>
                      <a:pt x="1311" y="2237"/>
                      <a:pt x="1410" y="2212"/>
                      <a:pt x="1523" y="2158"/>
                    </a:cubicBezTo>
                    <a:cubicBezTo>
                      <a:pt x="2099" y="1870"/>
                      <a:pt x="2326" y="1211"/>
                      <a:pt x="2058" y="635"/>
                    </a:cubicBezTo>
                    <a:cubicBezTo>
                      <a:pt x="1868" y="240"/>
                      <a:pt x="1467" y="1"/>
                      <a:pt x="10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5" name="Google Shape;3605;p36"/>
              <p:cNvSpPr/>
              <p:nvPr/>
            </p:nvSpPr>
            <p:spPr>
              <a:xfrm>
                <a:off x="7165980" y="2112564"/>
                <a:ext cx="47470" cy="41194"/>
              </a:xfrm>
              <a:custGeom>
                <a:avLst/>
                <a:gdLst/>
                <a:ahLst/>
                <a:cxnLst/>
                <a:rect l="l" t="t" r="r" b="b"/>
                <a:pathLst>
                  <a:path w="2201" h="1910" extrusionOk="0">
                    <a:moveTo>
                      <a:pt x="185" y="1"/>
                    </a:moveTo>
                    <a:cubicBezTo>
                      <a:pt x="0" y="267"/>
                      <a:pt x="165" y="637"/>
                      <a:pt x="371" y="1070"/>
                    </a:cubicBezTo>
                    <a:cubicBezTo>
                      <a:pt x="583" y="1529"/>
                      <a:pt x="771" y="1910"/>
                      <a:pt x="1119" y="1910"/>
                    </a:cubicBezTo>
                    <a:cubicBezTo>
                      <a:pt x="1207" y="1910"/>
                      <a:pt x="1306" y="1885"/>
                      <a:pt x="1419" y="1831"/>
                    </a:cubicBezTo>
                    <a:cubicBezTo>
                      <a:pt x="1975" y="1564"/>
                      <a:pt x="2201" y="925"/>
                      <a:pt x="1975" y="371"/>
                    </a:cubicBezTo>
                    <a:lnTo>
                      <a:pt x="1975" y="371"/>
                    </a:lnTo>
                    <a:cubicBezTo>
                      <a:pt x="1350" y="695"/>
                      <a:pt x="951" y="841"/>
                      <a:pt x="692" y="841"/>
                    </a:cubicBezTo>
                    <a:cubicBezTo>
                      <a:pt x="312" y="841"/>
                      <a:pt x="234" y="526"/>
                      <a:pt x="18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6" name="Google Shape;3606;p36"/>
              <p:cNvSpPr/>
              <p:nvPr/>
            </p:nvSpPr>
            <p:spPr>
              <a:xfrm>
                <a:off x="7496977" y="1894150"/>
                <a:ext cx="52366" cy="50188"/>
              </a:xfrm>
              <a:custGeom>
                <a:avLst/>
                <a:gdLst/>
                <a:ahLst/>
                <a:cxnLst/>
                <a:rect l="l" t="t" r="r" b="b"/>
                <a:pathLst>
                  <a:path w="2428" h="2327" extrusionOk="0">
                    <a:moveTo>
                      <a:pt x="1077" y="1"/>
                    </a:moveTo>
                    <a:cubicBezTo>
                      <a:pt x="909" y="1"/>
                      <a:pt x="739" y="35"/>
                      <a:pt x="576" y="108"/>
                    </a:cubicBezTo>
                    <a:cubicBezTo>
                      <a:pt x="0" y="396"/>
                      <a:pt x="206" y="870"/>
                      <a:pt x="494" y="1466"/>
                    </a:cubicBezTo>
                    <a:cubicBezTo>
                      <a:pt x="707" y="1942"/>
                      <a:pt x="907" y="2327"/>
                      <a:pt x="1282" y="2327"/>
                    </a:cubicBezTo>
                    <a:cubicBezTo>
                      <a:pt x="1377" y="2327"/>
                      <a:pt x="1484" y="2302"/>
                      <a:pt x="1605" y="2248"/>
                    </a:cubicBezTo>
                    <a:cubicBezTo>
                      <a:pt x="2181" y="1960"/>
                      <a:pt x="2428" y="1260"/>
                      <a:pt x="2160" y="664"/>
                    </a:cubicBezTo>
                    <a:cubicBezTo>
                      <a:pt x="1950" y="246"/>
                      <a:pt x="1523" y="1"/>
                      <a:pt x="10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7" name="Google Shape;3607;p36"/>
              <p:cNvSpPr/>
              <p:nvPr/>
            </p:nvSpPr>
            <p:spPr>
              <a:xfrm>
                <a:off x="7498745" y="1900728"/>
                <a:ext cx="50597" cy="48052"/>
              </a:xfrm>
              <a:custGeom>
                <a:avLst/>
                <a:gdLst/>
                <a:ahLst/>
                <a:cxnLst/>
                <a:rect l="l" t="t" r="r" b="b"/>
                <a:pathLst>
                  <a:path w="2346" h="2228" extrusionOk="0">
                    <a:moveTo>
                      <a:pt x="1053" y="0"/>
                    </a:moveTo>
                    <a:cubicBezTo>
                      <a:pt x="887" y="0"/>
                      <a:pt x="718" y="37"/>
                      <a:pt x="555" y="112"/>
                    </a:cubicBezTo>
                    <a:cubicBezTo>
                      <a:pt x="1" y="379"/>
                      <a:pt x="206" y="832"/>
                      <a:pt x="473" y="1408"/>
                    </a:cubicBezTo>
                    <a:cubicBezTo>
                      <a:pt x="687" y="1851"/>
                      <a:pt x="873" y="2228"/>
                      <a:pt x="1231" y="2228"/>
                    </a:cubicBezTo>
                    <a:cubicBezTo>
                      <a:pt x="1322" y="2228"/>
                      <a:pt x="1425" y="2203"/>
                      <a:pt x="1543" y="2148"/>
                    </a:cubicBezTo>
                    <a:cubicBezTo>
                      <a:pt x="2099" y="1882"/>
                      <a:pt x="2346" y="1202"/>
                      <a:pt x="2078" y="647"/>
                    </a:cubicBezTo>
                    <a:cubicBezTo>
                      <a:pt x="1871" y="234"/>
                      <a:pt x="1474" y="0"/>
                      <a:pt x="10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8" name="Google Shape;3608;p36"/>
              <p:cNvSpPr/>
              <p:nvPr/>
            </p:nvSpPr>
            <p:spPr>
              <a:xfrm>
                <a:off x="7500945" y="1907587"/>
                <a:ext cx="47513" cy="41194"/>
              </a:xfrm>
              <a:custGeom>
                <a:avLst/>
                <a:gdLst/>
                <a:ahLst/>
                <a:cxnLst/>
                <a:rect l="l" t="t" r="r" b="b"/>
                <a:pathLst>
                  <a:path w="2203" h="1910" extrusionOk="0">
                    <a:moveTo>
                      <a:pt x="206" y="0"/>
                    </a:moveTo>
                    <a:lnTo>
                      <a:pt x="206" y="0"/>
                    </a:lnTo>
                    <a:cubicBezTo>
                      <a:pt x="1" y="267"/>
                      <a:pt x="165" y="659"/>
                      <a:pt x="371" y="1090"/>
                    </a:cubicBezTo>
                    <a:cubicBezTo>
                      <a:pt x="585" y="1533"/>
                      <a:pt x="771" y="1910"/>
                      <a:pt x="1129" y="1910"/>
                    </a:cubicBezTo>
                    <a:cubicBezTo>
                      <a:pt x="1220" y="1910"/>
                      <a:pt x="1323" y="1885"/>
                      <a:pt x="1441" y="1830"/>
                    </a:cubicBezTo>
                    <a:cubicBezTo>
                      <a:pt x="1976" y="1564"/>
                      <a:pt x="2203" y="925"/>
                      <a:pt x="1976" y="370"/>
                    </a:cubicBezTo>
                    <a:lnTo>
                      <a:pt x="1976" y="370"/>
                    </a:lnTo>
                    <a:cubicBezTo>
                      <a:pt x="1353" y="703"/>
                      <a:pt x="955" y="850"/>
                      <a:pt x="698" y="850"/>
                    </a:cubicBezTo>
                    <a:cubicBezTo>
                      <a:pt x="317" y="850"/>
                      <a:pt x="244" y="527"/>
                      <a:pt x="2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9" name="Google Shape;3609;p36"/>
              <p:cNvSpPr/>
              <p:nvPr/>
            </p:nvSpPr>
            <p:spPr>
              <a:xfrm>
                <a:off x="6922828" y="2236319"/>
                <a:ext cx="51935" cy="50058"/>
              </a:xfrm>
              <a:custGeom>
                <a:avLst/>
                <a:gdLst/>
                <a:ahLst/>
                <a:cxnLst/>
                <a:rect l="l" t="t" r="r" b="b"/>
                <a:pathLst>
                  <a:path w="2408" h="2321" extrusionOk="0">
                    <a:moveTo>
                      <a:pt x="1060" y="1"/>
                    </a:moveTo>
                    <a:cubicBezTo>
                      <a:pt x="898" y="1"/>
                      <a:pt x="734" y="34"/>
                      <a:pt x="577" y="105"/>
                    </a:cubicBezTo>
                    <a:cubicBezTo>
                      <a:pt x="1" y="372"/>
                      <a:pt x="185" y="865"/>
                      <a:pt x="453" y="1441"/>
                    </a:cubicBezTo>
                    <a:cubicBezTo>
                      <a:pt x="668" y="1922"/>
                      <a:pt x="869" y="2321"/>
                      <a:pt x="1239" y="2321"/>
                    </a:cubicBezTo>
                    <a:cubicBezTo>
                      <a:pt x="1329" y="2321"/>
                      <a:pt x="1430" y="2297"/>
                      <a:pt x="1543" y="2245"/>
                    </a:cubicBezTo>
                    <a:cubicBezTo>
                      <a:pt x="2140" y="1976"/>
                      <a:pt x="2407" y="1298"/>
                      <a:pt x="2140" y="701"/>
                    </a:cubicBezTo>
                    <a:cubicBezTo>
                      <a:pt x="1943" y="262"/>
                      <a:pt x="1511" y="1"/>
                      <a:pt x="10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0" name="Google Shape;3610;p36"/>
              <p:cNvSpPr/>
              <p:nvPr/>
            </p:nvSpPr>
            <p:spPr>
              <a:xfrm>
                <a:off x="6924618" y="2242724"/>
                <a:ext cx="49713" cy="48354"/>
              </a:xfrm>
              <a:custGeom>
                <a:avLst/>
                <a:gdLst/>
                <a:ahLst/>
                <a:cxnLst/>
                <a:rect l="l" t="t" r="r" b="b"/>
                <a:pathLst>
                  <a:path w="2305" h="2242" extrusionOk="0">
                    <a:moveTo>
                      <a:pt x="1015" y="1"/>
                    </a:moveTo>
                    <a:cubicBezTo>
                      <a:pt x="862" y="1"/>
                      <a:pt x="705" y="32"/>
                      <a:pt x="555" y="96"/>
                    </a:cubicBezTo>
                    <a:cubicBezTo>
                      <a:pt x="0" y="363"/>
                      <a:pt x="185" y="837"/>
                      <a:pt x="431" y="1391"/>
                    </a:cubicBezTo>
                    <a:cubicBezTo>
                      <a:pt x="648" y="1857"/>
                      <a:pt x="837" y="2242"/>
                      <a:pt x="1195" y="2242"/>
                    </a:cubicBezTo>
                    <a:cubicBezTo>
                      <a:pt x="1280" y="2242"/>
                      <a:pt x="1375" y="2220"/>
                      <a:pt x="1481" y="2173"/>
                    </a:cubicBezTo>
                    <a:cubicBezTo>
                      <a:pt x="2057" y="1906"/>
                      <a:pt x="2304" y="1248"/>
                      <a:pt x="2057" y="672"/>
                    </a:cubicBezTo>
                    <a:cubicBezTo>
                      <a:pt x="1859" y="247"/>
                      <a:pt x="1448" y="1"/>
                      <a:pt x="10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1" name="Google Shape;3611;p36"/>
              <p:cNvSpPr/>
              <p:nvPr/>
            </p:nvSpPr>
            <p:spPr>
              <a:xfrm>
                <a:off x="6926818" y="2249216"/>
                <a:ext cx="47039" cy="41863"/>
              </a:xfrm>
              <a:custGeom>
                <a:avLst/>
                <a:gdLst/>
                <a:ahLst/>
                <a:cxnLst/>
                <a:rect l="l" t="t" r="r" b="b"/>
                <a:pathLst>
                  <a:path w="2181" h="1941" extrusionOk="0">
                    <a:moveTo>
                      <a:pt x="186" y="1"/>
                    </a:moveTo>
                    <a:cubicBezTo>
                      <a:pt x="0" y="267"/>
                      <a:pt x="145" y="659"/>
                      <a:pt x="329" y="1090"/>
                    </a:cubicBezTo>
                    <a:cubicBezTo>
                      <a:pt x="546" y="1556"/>
                      <a:pt x="735" y="1941"/>
                      <a:pt x="1093" y="1941"/>
                    </a:cubicBezTo>
                    <a:cubicBezTo>
                      <a:pt x="1178" y="1941"/>
                      <a:pt x="1273" y="1919"/>
                      <a:pt x="1379" y="1872"/>
                    </a:cubicBezTo>
                    <a:cubicBezTo>
                      <a:pt x="1934" y="1625"/>
                      <a:pt x="2181" y="988"/>
                      <a:pt x="1955" y="432"/>
                    </a:cubicBezTo>
                    <a:lnTo>
                      <a:pt x="1955" y="432"/>
                    </a:lnTo>
                    <a:cubicBezTo>
                      <a:pt x="1344" y="730"/>
                      <a:pt x="949" y="864"/>
                      <a:pt x="692" y="864"/>
                    </a:cubicBezTo>
                    <a:cubicBezTo>
                      <a:pt x="291" y="864"/>
                      <a:pt x="223" y="539"/>
                      <a:pt x="1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2" name="Google Shape;3612;p36"/>
              <p:cNvSpPr/>
              <p:nvPr/>
            </p:nvSpPr>
            <p:spPr>
              <a:xfrm>
                <a:off x="6813222" y="2299770"/>
                <a:ext cx="52387" cy="50058"/>
              </a:xfrm>
              <a:custGeom>
                <a:avLst/>
                <a:gdLst/>
                <a:ahLst/>
                <a:cxnLst/>
                <a:rect l="l" t="t" r="r" b="b"/>
                <a:pathLst>
                  <a:path w="2429" h="2321" extrusionOk="0">
                    <a:moveTo>
                      <a:pt x="1080" y="1"/>
                    </a:moveTo>
                    <a:cubicBezTo>
                      <a:pt x="919" y="1"/>
                      <a:pt x="755" y="34"/>
                      <a:pt x="598" y="104"/>
                    </a:cubicBezTo>
                    <a:cubicBezTo>
                      <a:pt x="1" y="372"/>
                      <a:pt x="206" y="845"/>
                      <a:pt x="475" y="1442"/>
                    </a:cubicBezTo>
                    <a:cubicBezTo>
                      <a:pt x="689" y="1921"/>
                      <a:pt x="877" y="2320"/>
                      <a:pt x="1252" y="2320"/>
                    </a:cubicBezTo>
                    <a:cubicBezTo>
                      <a:pt x="1344" y="2320"/>
                      <a:pt x="1447" y="2296"/>
                      <a:pt x="1564" y="2244"/>
                    </a:cubicBezTo>
                    <a:cubicBezTo>
                      <a:pt x="2162" y="1977"/>
                      <a:pt x="2428" y="1278"/>
                      <a:pt x="2162" y="701"/>
                    </a:cubicBezTo>
                    <a:cubicBezTo>
                      <a:pt x="1964" y="261"/>
                      <a:pt x="1532" y="1"/>
                      <a:pt x="10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3" name="Google Shape;3613;p36"/>
              <p:cNvSpPr/>
              <p:nvPr/>
            </p:nvSpPr>
            <p:spPr>
              <a:xfrm>
                <a:off x="6815012" y="2306154"/>
                <a:ext cx="50166" cy="48160"/>
              </a:xfrm>
              <a:custGeom>
                <a:avLst/>
                <a:gdLst/>
                <a:ahLst/>
                <a:cxnLst/>
                <a:rect l="l" t="t" r="r" b="b"/>
                <a:pathLst>
                  <a:path w="2326" h="2233" extrusionOk="0">
                    <a:moveTo>
                      <a:pt x="1027" y="1"/>
                    </a:moveTo>
                    <a:cubicBezTo>
                      <a:pt x="875" y="1"/>
                      <a:pt x="721" y="32"/>
                      <a:pt x="576" y="96"/>
                    </a:cubicBezTo>
                    <a:cubicBezTo>
                      <a:pt x="0" y="364"/>
                      <a:pt x="186" y="817"/>
                      <a:pt x="453" y="1393"/>
                    </a:cubicBezTo>
                    <a:cubicBezTo>
                      <a:pt x="649" y="1852"/>
                      <a:pt x="833" y="2233"/>
                      <a:pt x="1192" y="2233"/>
                    </a:cubicBezTo>
                    <a:cubicBezTo>
                      <a:pt x="1283" y="2233"/>
                      <a:pt x="1386" y="2208"/>
                      <a:pt x="1503" y="2153"/>
                    </a:cubicBezTo>
                    <a:cubicBezTo>
                      <a:pt x="2057" y="1906"/>
                      <a:pt x="2325" y="1248"/>
                      <a:pt x="2057" y="672"/>
                    </a:cubicBezTo>
                    <a:cubicBezTo>
                      <a:pt x="1875" y="247"/>
                      <a:pt x="1457" y="1"/>
                      <a:pt x="10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4" name="Google Shape;3614;p36"/>
              <p:cNvSpPr/>
              <p:nvPr/>
            </p:nvSpPr>
            <p:spPr>
              <a:xfrm>
                <a:off x="6817234" y="2312646"/>
                <a:ext cx="47060" cy="41668"/>
              </a:xfrm>
              <a:custGeom>
                <a:avLst/>
                <a:gdLst/>
                <a:ahLst/>
                <a:cxnLst/>
                <a:rect l="l" t="t" r="r" b="b"/>
                <a:pathLst>
                  <a:path w="2182" h="1932" extrusionOk="0">
                    <a:moveTo>
                      <a:pt x="206" y="1"/>
                    </a:moveTo>
                    <a:cubicBezTo>
                      <a:pt x="1" y="269"/>
                      <a:pt x="144" y="659"/>
                      <a:pt x="350" y="1092"/>
                    </a:cubicBezTo>
                    <a:cubicBezTo>
                      <a:pt x="546" y="1551"/>
                      <a:pt x="730" y="1932"/>
                      <a:pt x="1089" y="1932"/>
                    </a:cubicBezTo>
                    <a:cubicBezTo>
                      <a:pt x="1180" y="1932"/>
                      <a:pt x="1283" y="1907"/>
                      <a:pt x="1400" y="1852"/>
                    </a:cubicBezTo>
                    <a:cubicBezTo>
                      <a:pt x="1934" y="1605"/>
                      <a:pt x="2181" y="988"/>
                      <a:pt x="1976" y="434"/>
                    </a:cubicBezTo>
                    <a:lnTo>
                      <a:pt x="1976" y="434"/>
                    </a:lnTo>
                    <a:cubicBezTo>
                      <a:pt x="1364" y="731"/>
                      <a:pt x="967" y="865"/>
                      <a:pt x="707" y="865"/>
                    </a:cubicBezTo>
                    <a:cubicBezTo>
                      <a:pt x="302" y="865"/>
                      <a:pt x="231" y="540"/>
                      <a:pt x="2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5" name="Google Shape;3615;p36"/>
              <p:cNvSpPr/>
              <p:nvPr/>
            </p:nvSpPr>
            <p:spPr>
              <a:xfrm>
                <a:off x="6686794" y="2370770"/>
                <a:ext cx="51913" cy="50490"/>
              </a:xfrm>
              <a:custGeom>
                <a:avLst/>
                <a:gdLst/>
                <a:ahLst/>
                <a:cxnLst/>
                <a:rect l="l" t="t" r="r" b="b"/>
                <a:pathLst>
                  <a:path w="2407" h="2341" extrusionOk="0">
                    <a:moveTo>
                      <a:pt x="1059" y="0"/>
                    </a:moveTo>
                    <a:cubicBezTo>
                      <a:pt x="897" y="0"/>
                      <a:pt x="733" y="33"/>
                      <a:pt x="576" y="104"/>
                    </a:cubicBezTo>
                    <a:cubicBezTo>
                      <a:pt x="0" y="372"/>
                      <a:pt x="185" y="866"/>
                      <a:pt x="453" y="1461"/>
                    </a:cubicBezTo>
                    <a:cubicBezTo>
                      <a:pt x="667" y="1941"/>
                      <a:pt x="869" y="2341"/>
                      <a:pt x="1239" y="2341"/>
                    </a:cubicBezTo>
                    <a:cubicBezTo>
                      <a:pt x="1329" y="2341"/>
                      <a:pt x="1429" y="2317"/>
                      <a:pt x="1543" y="2265"/>
                    </a:cubicBezTo>
                    <a:cubicBezTo>
                      <a:pt x="2140" y="1996"/>
                      <a:pt x="2407" y="1297"/>
                      <a:pt x="2140" y="701"/>
                    </a:cubicBezTo>
                    <a:cubicBezTo>
                      <a:pt x="1942" y="261"/>
                      <a:pt x="1511" y="0"/>
                      <a:pt x="1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6" name="Google Shape;3616;p36"/>
              <p:cNvSpPr/>
              <p:nvPr/>
            </p:nvSpPr>
            <p:spPr>
              <a:xfrm>
                <a:off x="6688562" y="2377607"/>
                <a:ext cx="49713" cy="48139"/>
              </a:xfrm>
              <a:custGeom>
                <a:avLst/>
                <a:gdLst/>
                <a:ahLst/>
                <a:cxnLst/>
                <a:rect l="l" t="t" r="r" b="b"/>
                <a:pathLst>
                  <a:path w="2305" h="2232" extrusionOk="0">
                    <a:moveTo>
                      <a:pt x="1015" y="1"/>
                    </a:moveTo>
                    <a:cubicBezTo>
                      <a:pt x="862" y="1"/>
                      <a:pt x="706" y="32"/>
                      <a:pt x="555" y="96"/>
                    </a:cubicBezTo>
                    <a:cubicBezTo>
                      <a:pt x="1" y="343"/>
                      <a:pt x="185" y="815"/>
                      <a:pt x="432" y="1391"/>
                    </a:cubicBezTo>
                    <a:cubicBezTo>
                      <a:pt x="646" y="1851"/>
                      <a:pt x="833" y="2232"/>
                      <a:pt x="1182" y="2232"/>
                    </a:cubicBezTo>
                    <a:cubicBezTo>
                      <a:pt x="1270" y="2232"/>
                      <a:pt x="1369" y="2207"/>
                      <a:pt x="1482" y="2153"/>
                    </a:cubicBezTo>
                    <a:cubicBezTo>
                      <a:pt x="2058" y="1906"/>
                      <a:pt x="2305" y="1227"/>
                      <a:pt x="2058" y="672"/>
                    </a:cubicBezTo>
                    <a:cubicBezTo>
                      <a:pt x="1860" y="247"/>
                      <a:pt x="1449" y="1"/>
                      <a:pt x="10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7" name="Google Shape;3617;p36"/>
              <p:cNvSpPr/>
              <p:nvPr/>
            </p:nvSpPr>
            <p:spPr>
              <a:xfrm>
                <a:off x="6690762" y="2384099"/>
                <a:ext cx="47060" cy="41647"/>
              </a:xfrm>
              <a:custGeom>
                <a:avLst/>
                <a:gdLst/>
                <a:ahLst/>
                <a:cxnLst/>
                <a:rect l="l" t="t" r="r" b="b"/>
                <a:pathLst>
                  <a:path w="2182" h="1931" extrusionOk="0">
                    <a:moveTo>
                      <a:pt x="187" y="1"/>
                    </a:moveTo>
                    <a:cubicBezTo>
                      <a:pt x="1" y="267"/>
                      <a:pt x="146" y="638"/>
                      <a:pt x="330" y="1090"/>
                    </a:cubicBezTo>
                    <a:cubicBezTo>
                      <a:pt x="544" y="1550"/>
                      <a:pt x="731" y="1931"/>
                      <a:pt x="1080" y="1931"/>
                    </a:cubicBezTo>
                    <a:cubicBezTo>
                      <a:pt x="1168" y="1931"/>
                      <a:pt x="1267" y="1906"/>
                      <a:pt x="1380" y="1852"/>
                    </a:cubicBezTo>
                    <a:cubicBezTo>
                      <a:pt x="1935" y="1605"/>
                      <a:pt x="2181" y="967"/>
                      <a:pt x="1956" y="412"/>
                    </a:cubicBezTo>
                    <a:lnTo>
                      <a:pt x="1956" y="412"/>
                    </a:lnTo>
                    <a:cubicBezTo>
                      <a:pt x="1338" y="721"/>
                      <a:pt x="942" y="860"/>
                      <a:pt x="685" y="860"/>
                    </a:cubicBezTo>
                    <a:cubicBezTo>
                      <a:pt x="291" y="860"/>
                      <a:pt x="224" y="535"/>
                      <a:pt x="1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8" name="Google Shape;3618;p36"/>
              <p:cNvSpPr/>
              <p:nvPr/>
            </p:nvSpPr>
            <p:spPr>
              <a:xfrm>
                <a:off x="7026654" y="2174571"/>
                <a:ext cx="52387" cy="50144"/>
              </a:xfrm>
              <a:custGeom>
                <a:avLst/>
                <a:gdLst/>
                <a:ahLst/>
                <a:cxnLst/>
                <a:rect l="l" t="t" r="r" b="b"/>
                <a:pathLst>
                  <a:path w="2429" h="2325" extrusionOk="0">
                    <a:moveTo>
                      <a:pt x="1095" y="1"/>
                    </a:moveTo>
                    <a:cubicBezTo>
                      <a:pt x="928" y="1"/>
                      <a:pt x="759" y="35"/>
                      <a:pt x="597" y="108"/>
                    </a:cubicBezTo>
                    <a:cubicBezTo>
                      <a:pt x="1" y="376"/>
                      <a:pt x="207" y="848"/>
                      <a:pt x="473" y="1446"/>
                    </a:cubicBezTo>
                    <a:cubicBezTo>
                      <a:pt x="689" y="1924"/>
                      <a:pt x="876" y="2324"/>
                      <a:pt x="1251" y="2324"/>
                    </a:cubicBezTo>
                    <a:cubicBezTo>
                      <a:pt x="1343" y="2324"/>
                      <a:pt x="1447" y="2300"/>
                      <a:pt x="1564" y="2247"/>
                    </a:cubicBezTo>
                    <a:cubicBezTo>
                      <a:pt x="2160" y="1981"/>
                      <a:pt x="2428" y="1281"/>
                      <a:pt x="2160" y="684"/>
                    </a:cubicBezTo>
                    <a:cubicBezTo>
                      <a:pt x="1966" y="250"/>
                      <a:pt x="1542" y="1"/>
                      <a:pt x="10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9" name="Google Shape;3619;p36"/>
              <p:cNvSpPr/>
              <p:nvPr/>
            </p:nvSpPr>
            <p:spPr>
              <a:xfrm>
                <a:off x="7028444" y="2181041"/>
                <a:ext cx="50123" cy="48160"/>
              </a:xfrm>
              <a:custGeom>
                <a:avLst/>
                <a:gdLst/>
                <a:ahLst/>
                <a:cxnLst/>
                <a:rect l="l" t="t" r="r" b="b"/>
                <a:pathLst>
                  <a:path w="2324" h="2233" extrusionOk="0">
                    <a:moveTo>
                      <a:pt x="1036" y="0"/>
                    </a:moveTo>
                    <a:cubicBezTo>
                      <a:pt x="883" y="0"/>
                      <a:pt x="727" y="31"/>
                      <a:pt x="576" y="96"/>
                    </a:cubicBezTo>
                    <a:cubicBezTo>
                      <a:pt x="0" y="364"/>
                      <a:pt x="206" y="817"/>
                      <a:pt x="453" y="1393"/>
                    </a:cubicBezTo>
                    <a:cubicBezTo>
                      <a:pt x="665" y="1852"/>
                      <a:pt x="839" y="2232"/>
                      <a:pt x="1192" y="2232"/>
                    </a:cubicBezTo>
                    <a:cubicBezTo>
                      <a:pt x="1282" y="2232"/>
                      <a:pt x="1384" y="2207"/>
                      <a:pt x="1501" y="2153"/>
                    </a:cubicBezTo>
                    <a:cubicBezTo>
                      <a:pt x="2077" y="1906"/>
                      <a:pt x="2324" y="1228"/>
                      <a:pt x="2057" y="672"/>
                    </a:cubicBezTo>
                    <a:cubicBezTo>
                      <a:pt x="1875" y="246"/>
                      <a:pt x="1468" y="0"/>
                      <a:pt x="10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0" name="Google Shape;3620;p36"/>
              <p:cNvSpPr/>
              <p:nvPr/>
            </p:nvSpPr>
            <p:spPr>
              <a:xfrm>
                <a:off x="7030644" y="2187533"/>
                <a:ext cx="47513" cy="41668"/>
              </a:xfrm>
              <a:custGeom>
                <a:avLst/>
                <a:gdLst/>
                <a:ahLst/>
                <a:cxnLst/>
                <a:rect l="l" t="t" r="r" b="b"/>
                <a:pathLst>
                  <a:path w="2203" h="1932" extrusionOk="0">
                    <a:moveTo>
                      <a:pt x="206" y="0"/>
                    </a:moveTo>
                    <a:lnTo>
                      <a:pt x="206" y="0"/>
                    </a:lnTo>
                    <a:cubicBezTo>
                      <a:pt x="0" y="269"/>
                      <a:pt x="145" y="659"/>
                      <a:pt x="351" y="1092"/>
                    </a:cubicBezTo>
                    <a:cubicBezTo>
                      <a:pt x="563" y="1551"/>
                      <a:pt x="737" y="1931"/>
                      <a:pt x="1090" y="1931"/>
                    </a:cubicBezTo>
                    <a:cubicBezTo>
                      <a:pt x="1180" y="1931"/>
                      <a:pt x="1282" y="1906"/>
                      <a:pt x="1399" y="1852"/>
                    </a:cubicBezTo>
                    <a:cubicBezTo>
                      <a:pt x="1955" y="1605"/>
                      <a:pt x="2202" y="968"/>
                      <a:pt x="1975" y="412"/>
                    </a:cubicBezTo>
                    <a:lnTo>
                      <a:pt x="1975" y="412"/>
                    </a:lnTo>
                    <a:cubicBezTo>
                      <a:pt x="1357" y="721"/>
                      <a:pt x="957" y="860"/>
                      <a:pt x="698" y="860"/>
                    </a:cubicBezTo>
                    <a:cubicBezTo>
                      <a:pt x="301" y="860"/>
                      <a:pt x="231" y="536"/>
                      <a:pt x="2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1" name="Google Shape;3621;p36"/>
              <p:cNvSpPr/>
              <p:nvPr/>
            </p:nvSpPr>
            <p:spPr>
              <a:xfrm>
                <a:off x="6411700" y="2510981"/>
                <a:ext cx="52387" cy="50295"/>
              </a:xfrm>
              <a:custGeom>
                <a:avLst/>
                <a:gdLst/>
                <a:ahLst/>
                <a:cxnLst/>
                <a:rect l="l" t="t" r="r" b="b"/>
                <a:pathLst>
                  <a:path w="2429" h="2332" extrusionOk="0">
                    <a:moveTo>
                      <a:pt x="1088" y="0"/>
                    </a:moveTo>
                    <a:cubicBezTo>
                      <a:pt x="926" y="0"/>
                      <a:pt x="759" y="33"/>
                      <a:pt x="596" y="103"/>
                    </a:cubicBezTo>
                    <a:cubicBezTo>
                      <a:pt x="1" y="350"/>
                      <a:pt x="206" y="844"/>
                      <a:pt x="473" y="1441"/>
                    </a:cubicBezTo>
                    <a:cubicBezTo>
                      <a:pt x="691" y="1927"/>
                      <a:pt x="868" y="2331"/>
                      <a:pt x="1260" y="2331"/>
                    </a:cubicBezTo>
                    <a:cubicBezTo>
                      <a:pt x="1349" y="2331"/>
                      <a:pt x="1450" y="2310"/>
                      <a:pt x="1564" y="2264"/>
                    </a:cubicBezTo>
                    <a:cubicBezTo>
                      <a:pt x="2160" y="1996"/>
                      <a:pt x="2428" y="1297"/>
                      <a:pt x="2160" y="701"/>
                    </a:cubicBezTo>
                    <a:cubicBezTo>
                      <a:pt x="1963" y="261"/>
                      <a:pt x="1543" y="0"/>
                      <a:pt x="10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2" name="Google Shape;3622;p36"/>
              <p:cNvSpPr/>
              <p:nvPr/>
            </p:nvSpPr>
            <p:spPr>
              <a:xfrm>
                <a:off x="6413469" y="2517429"/>
                <a:ext cx="50144" cy="48311"/>
              </a:xfrm>
              <a:custGeom>
                <a:avLst/>
                <a:gdLst/>
                <a:ahLst/>
                <a:cxnLst/>
                <a:rect l="l" t="t" r="r" b="b"/>
                <a:pathLst>
                  <a:path w="2325" h="2240" extrusionOk="0">
                    <a:moveTo>
                      <a:pt x="1024" y="0"/>
                    </a:moveTo>
                    <a:cubicBezTo>
                      <a:pt x="875" y="0"/>
                      <a:pt x="723" y="30"/>
                      <a:pt x="577" y="92"/>
                    </a:cubicBezTo>
                    <a:cubicBezTo>
                      <a:pt x="1" y="339"/>
                      <a:pt x="207" y="813"/>
                      <a:pt x="454" y="1389"/>
                    </a:cubicBezTo>
                    <a:cubicBezTo>
                      <a:pt x="653" y="1855"/>
                      <a:pt x="826" y="2240"/>
                      <a:pt x="1189" y="2240"/>
                    </a:cubicBezTo>
                    <a:cubicBezTo>
                      <a:pt x="1275" y="2240"/>
                      <a:pt x="1372" y="2218"/>
                      <a:pt x="1482" y="2171"/>
                    </a:cubicBezTo>
                    <a:cubicBezTo>
                      <a:pt x="2058" y="1924"/>
                      <a:pt x="2325" y="1245"/>
                      <a:pt x="2078" y="668"/>
                    </a:cubicBezTo>
                    <a:cubicBezTo>
                      <a:pt x="1879" y="255"/>
                      <a:pt x="1462" y="0"/>
                      <a:pt x="10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3" name="Google Shape;3623;p36"/>
              <p:cNvSpPr/>
              <p:nvPr/>
            </p:nvSpPr>
            <p:spPr>
              <a:xfrm>
                <a:off x="6415669" y="2523856"/>
                <a:ext cx="47060" cy="41884"/>
              </a:xfrm>
              <a:custGeom>
                <a:avLst/>
                <a:gdLst/>
                <a:ahLst/>
                <a:cxnLst/>
                <a:rect l="l" t="t" r="r" b="b"/>
                <a:pathLst>
                  <a:path w="2182" h="1942" extrusionOk="0">
                    <a:moveTo>
                      <a:pt x="207" y="0"/>
                    </a:moveTo>
                    <a:lnTo>
                      <a:pt x="207" y="0"/>
                    </a:lnTo>
                    <a:cubicBezTo>
                      <a:pt x="1" y="268"/>
                      <a:pt x="146" y="639"/>
                      <a:pt x="352" y="1091"/>
                    </a:cubicBezTo>
                    <a:cubicBezTo>
                      <a:pt x="551" y="1557"/>
                      <a:pt x="724" y="1942"/>
                      <a:pt x="1087" y="1942"/>
                    </a:cubicBezTo>
                    <a:cubicBezTo>
                      <a:pt x="1173" y="1942"/>
                      <a:pt x="1270" y="1920"/>
                      <a:pt x="1380" y="1873"/>
                    </a:cubicBezTo>
                    <a:cubicBezTo>
                      <a:pt x="1935" y="1626"/>
                      <a:pt x="2182" y="988"/>
                      <a:pt x="1976" y="433"/>
                    </a:cubicBezTo>
                    <a:lnTo>
                      <a:pt x="1976" y="433"/>
                    </a:lnTo>
                    <a:cubicBezTo>
                      <a:pt x="1365" y="730"/>
                      <a:pt x="967" y="864"/>
                      <a:pt x="707" y="864"/>
                    </a:cubicBezTo>
                    <a:cubicBezTo>
                      <a:pt x="303" y="864"/>
                      <a:pt x="232" y="539"/>
                      <a:pt x="2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4" name="Google Shape;3624;p36"/>
              <p:cNvSpPr/>
              <p:nvPr/>
            </p:nvSpPr>
            <p:spPr>
              <a:xfrm>
                <a:off x="6301663" y="2573160"/>
                <a:ext cx="52387" cy="50425"/>
              </a:xfrm>
              <a:custGeom>
                <a:avLst/>
                <a:gdLst/>
                <a:ahLst/>
                <a:cxnLst/>
                <a:rect l="l" t="t" r="r" b="b"/>
                <a:pathLst>
                  <a:path w="2429" h="2338" extrusionOk="0">
                    <a:moveTo>
                      <a:pt x="1064" y="1"/>
                    </a:moveTo>
                    <a:cubicBezTo>
                      <a:pt x="908" y="1"/>
                      <a:pt x="749" y="33"/>
                      <a:pt x="597" y="101"/>
                    </a:cubicBezTo>
                    <a:cubicBezTo>
                      <a:pt x="1" y="369"/>
                      <a:pt x="206" y="863"/>
                      <a:pt x="473" y="1458"/>
                    </a:cubicBezTo>
                    <a:cubicBezTo>
                      <a:pt x="671" y="1938"/>
                      <a:pt x="857" y="2338"/>
                      <a:pt x="1231" y="2338"/>
                    </a:cubicBezTo>
                    <a:cubicBezTo>
                      <a:pt x="1323" y="2338"/>
                      <a:pt x="1426" y="2314"/>
                      <a:pt x="1543" y="2261"/>
                    </a:cubicBezTo>
                    <a:cubicBezTo>
                      <a:pt x="2140" y="2015"/>
                      <a:pt x="2428" y="1315"/>
                      <a:pt x="2160" y="718"/>
                    </a:cubicBezTo>
                    <a:cubicBezTo>
                      <a:pt x="1961" y="274"/>
                      <a:pt x="1522" y="1"/>
                      <a:pt x="10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5" name="Google Shape;3625;p36"/>
              <p:cNvSpPr/>
              <p:nvPr/>
            </p:nvSpPr>
            <p:spPr>
              <a:xfrm>
                <a:off x="6303453" y="2579932"/>
                <a:ext cx="50123" cy="47945"/>
              </a:xfrm>
              <a:custGeom>
                <a:avLst/>
                <a:gdLst/>
                <a:ahLst/>
                <a:cxnLst/>
                <a:rect l="l" t="t" r="r" b="b"/>
                <a:pathLst>
                  <a:path w="2324" h="2223" extrusionOk="0">
                    <a:moveTo>
                      <a:pt x="1036" y="1"/>
                    </a:moveTo>
                    <a:cubicBezTo>
                      <a:pt x="883" y="1"/>
                      <a:pt x="727" y="31"/>
                      <a:pt x="576" y="96"/>
                    </a:cubicBezTo>
                    <a:cubicBezTo>
                      <a:pt x="0" y="343"/>
                      <a:pt x="206" y="815"/>
                      <a:pt x="453" y="1371"/>
                    </a:cubicBezTo>
                    <a:cubicBezTo>
                      <a:pt x="652" y="1837"/>
                      <a:pt x="825" y="2222"/>
                      <a:pt x="1188" y="2222"/>
                    </a:cubicBezTo>
                    <a:cubicBezTo>
                      <a:pt x="1274" y="2222"/>
                      <a:pt x="1371" y="2200"/>
                      <a:pt x="1481" y="2153"/>
                    </a:cubicBezTo>
                    <a:cubicBezTo>
                      <a:pt x="2057" y="1906"/>
                      <a:pt x="2324" y="1248"/>
                      <a:pt x="2057" y="672"/>
                    </a:cubicBezTo>
                    <a:cubicBezTo>
                      <a:pt x="1875" y="247"/>
                      <a:pt x="1468" y="1"/>
                      <a:pt x="10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6" name="Google Shape;3626;p36"/>
              <p:cNvSpPr/>
              <p:nvPr/>
            </p:nvSpPr>
            <p:spPr>
              <a:xfrm>
                <a:off x="6305653" y="2586424"/>
                <a:ext cx="47039" cy="41453"/>
              </a:xfrm>
              <a:custGeom>
                <a:avLst/>
                <a:gdLst/>
                <a:ahLst/>
                <a:cxnLst/>
                <a:rect l="l" t="t" r="r" b="b"/>
                <a:pathLst>
                  <a:path w="2181" h="1922" extrusionOk="0">
                    <a:moveTo>
                      <a:pt x="206" y="1"/>
                    </a:moveTo>
                    <a:cubicBezTo>
                      <a:pt x="0" y="267"/>
                      <a:pt x="145" y="638"/>
                      <a:pt x="351" y="1070"/>
                    </a:cubicBezTo>
                    <a:cubicBezTo>
                      <a:pt x="550" y="1536"/>
                      <a:pt x="723" y="1921"/>
                      <a:pt x="1086" y="1921"/>
                    </a:cubicBezTo>
                    <a:cubicBezTo>
                      <a:pt x="1172" y="1921"/>
                      <a:pt x="1269" y="1899"/>
                      <a:pt x="1379" y="1852"/>
                    </a:cubicBezTo>
                    <a:cubicBezTo>
                      <a:pt x="1934" y="1625"/>
                      <a:pt x="2181" y="988"/>
                      <a:pt x="1975" y="432"/>
                    </a:cubicBezTo>
                    <a:lnTo>
                      <a:pt x="1975" y="432"/>
                    </a:lnTo>
                    <a:cubicBezTo>
                      <a:pt x="1362" y="722"/>
                      <a:pt x="963" y="855"/>
                      <a:pt x="704" y="855"/>
                    </a:cubicBezTo>
                    <a:cubicBezTo>
                      <a:pt x="301" y="855"/>
                      <a:pt x="231" y="538"/>
                      <a:pt x="2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7" name="Google Shape;3627;p36"/>
              <p:cNvSpPr/>
              <p:nvPr/>
            </p:nvSpPr>
            <p:spPr>
              <a:xfrm>
                <a:off x="6174781" y="2643276"/>
                <a:ext cx="51913" cy="50425"/>
              </a:xfrm>
              <a:custGeom>
                <a:avLst/>
                <a:gdLst/>
                <a:ahLst/>
                <a:cxnLst/>
                <a:rect l="l" t="t" r="r" b="b"/>
                <a:pathLst>
                  <a:path w="2407" h="2338" extrusionOk="0">
                    <a:moveTo>
                      <a:pt x="1060" y="0"/>
                    </a:moveTo>
                    <a:cubicBezTo>
                      <a:pt x="906" y="0"/>
                      <a:pt x="748" y="32"/>
                      <a:pt x="596" y="100"/>
                    </a:cubicBezTo>
                    <a:cubicBezTo>
                      <a:pt x="0" y="368"/>
                      <a:pt x="184" y="862"/>
                      <a:pt x="453" y="1458"/>
                    </a:cubicBezTo>
                    <a:cubicBezTo>
                      <a:pt x="667" y="1938"/>
                      <a:pt x="856" y="2337"/>
                      <a:pt x="1231" y="2337"/>
                    </a:cubicBezTo>
                    <a:cubicBezTo>
                      <a:pt x="1322" y="2337"/>
                      <a:pt x="1425" y="2313"/>
                      <a:pt x="1542" y="2261"/>
                    </a:cubicBezTo>
                    <a:cubicBezTo>
                      <a:pt x="2140" y="1993"/>
                      <a:pt x="2406" y="1315"/>
                      <a:pt x="2140" y="717"/>
                    </a:cubicBezTo>
                    <a:cubicBezTo>
                      <a:pt x="1940" y="273"/>
                      <a:pt x="1512" y="0"/>
                      <a:pt x="10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8" name="Google Shape;3628;p36"/>
              <p:cNvSpPr/>
              <p:nvPr/>
            </p:nvSpPr>
            <p:spPr>
              <a:xfrm>
                <a:off x="6176550" y="2650048"/>
                <a:ext cx="49713" cy="47923"/>
              </a:xfrm>
              <a:custGeom>
                <a:avLst/>
                <a:gdLst/>
                <a:ahLst/>
                <a:cxnLst/>
                <a:rect l="l" t="t" r="r" b="b"/>
                <a:pathLst>
                  <a:path w="2305" h="2222" extrusionOk="0">
                    <a:moveTo>
                      <a:pt x="1015" y="0"/>
                    </a:moveTo>
                    <a:cubicBezTo>
                      <a:pt x="862" y="0"/>
                      <a:pt x="706" y="31"/>
                      <a:pt x="555" y="95"/>
                    </a:cubicBezTo>
                    <a:cubicBezTo>
                      <a:pt x="0" y="342"/>
                      <a:pt x="185" y="815"/>
                      <a:pt x="432" y="1371"/>
                    </a:cubicBezTo>
                    <a:cubicBezTo>
                      <a:pt x="631" y="1837"/>
                      <a:pt x="818" y="2222"/>
                      <a:pt x="1175" y="2222"/>
                    </a:cubicBezTo>
                    <a:cubicBezTo>
                      <a:pt x="1260" y="2222"/>
                      <a:pt x="1354" y="2200"/>
                      <a:pt x="1460" y="2153"/>
                    </a:cubicBezTo>
                    <a:cubicBezTo>
                      <a:pt x="2036" y="1906"/>
                      <a:pt x="2304" y="1247"/>
                      <a:pt x="2058" y="671"/>
                    </a:cubicBezTo>
                    <a:cubicBezTo>
                      <a:pt x="1859" y="246"/>
                      <a:pt x="1449" y="0"/>
                      <a:pt x="10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9" name="Google Shape;3629;p36"/>
              <p:cNvSpPr/>
              <p:nvPr/>
            </p:nvSpPr>
            <p:spPr>
              <a:xfrm>
                <a:off x="6178318" y="2656540"/>
                <a:ext cx="47492" cy="41431"/>
              </a:xfrm>
              <a:custGeom>
                <a:avLst/>
                <a:gdLst/>
                <a:ahLst/>
                <a:cxnLst/>
                <a:rect l="l" t="t" r="r" b="b"/>
                <a:pathLst>
                  <a:path w="2202" h="1921" extrusionOk="0">
                    <a:moveTo>
                      <a:pt x="206" y="0"/>
                    </a:moveTo>
                    <a:lnTo>
                      <a:pt x="206" y="0"/>
                    </a:lnTo>
                    <a:cubicBezTo>
                      <a:pt x="1" y="267"/>
                      <a:pt x="165" y="637"/>
                      <a:pt x="350" y="1070"/>
                    </a:cubicBezTo>
                    <a:cubicBezTo>
                      <a:pt x="549" y="1536"/>
                      <a:pt x="736" y="1921"/>
                      <a:pt x="1093" y="1921"/>
                    </a:cubicBezTo>
                    <a:cubicBezTo>
                      <a:pt x="1178" y="1921"/>
                      <a:pt x="1272" y="1899"/>
                      <a:pt x="1378" y="1852"/>
                    </a:cubicBezTo>
                    <a:cubicBezTo>
                      <a:pt x="1934" y="1624"/>
                      <a:pt x="2201" y="988"/>
                      <a:pt x="1976" y="431"/>
                    </a:cubicBezTo>
                    <a:lnTo>
                      <a:pt x="1976" y="431"/>
                    </a:lnTo>
                    <a:cubicBezTo>
                      <a:pt x="1362" y="722"/>
                      <a:pt x="964" y="854"/>
                      <a:pt x="704" y="854"/>
                    </a:cubicBezTo>
                    <a:cubicBezTo>
                      <a:pt x="302" y="854"/>
                      <a:pt x="231" y="537"/>
                      <a:pt x="2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0" name="Google Shape;3630;p36"/>
              <p:cNvSpPr/>
              <p:nvPr/>
            </p:nvSpPr>
            <p:spPr>
              <a:xfrm>
                <a:off x="6516410" y="2450182"/>
                <a:ext cx="52387" cy="50295"/>
              </a:xfrm>
              <a:custGeom>
                <a:avLst/>
                <a:gdLst/>
                <a:ahLst/>
                <a:cxnLst/>
                <a:rect l="l" t="t" r="r" b="b"/>
                <a:pathLst>
                  <a:path w="2429" h="2332" extrusionOk="0">
                    <a:moveTo>
                      <a:pt x="1080" y="1"/>
                    </a:moveTo>
                    <a:cubicBezTo>
                      <a:pt x="918" y="1"/>
                      <a:pt x="754" y="34"/>
                      <a:pt x="596" y="105"/>
                    </a:cubicBezTo>
                    <a:cubicBezTo>
                      <a:pt x="1" y="352"/>
                      <a:pt x="206" y="845"/>
                      <a:pt x="473" y="1441"/>
                    </a:cubicBezTo>
                    <a:cubicBezTo>
                      <a:pt x="674" y="1928"/>
                      <a:pt x="862" y="2331"/>
                      <a:pt x="1246" y="2331"/>
                    </a:cubicBezTo>
                    <a:cubicBezTo>
                      <a:pt x="1334" y="2331"/>
                      <a:pt x="1432" y="2310"/>
                      <a:pt x="1543" y="2264"/>
                    </a:cubicBezTo>
                    <a:cubicBezTo>
                      <a:pt x="2140" y="1998"/>
                      <a:pt x="2428" y="1298"/>
                      <a:pt x="2160" y="701"/>
                    </a:cubicBezTo>
                    <a:cubicBezTo>
                      <a:pt x="1964" y="262"/>
                      <a:pt x="1532" y="1"/>
                      <a:pt x="10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1" name="Google Shape;3631;p36"/>
              <p:cNvSpPr/>
              <p:nvPr/>
            </p:nvSpPr>
            <p:spPr>
              <a:xfrm>
                <a:off x="6518200" y="2456652"/>
                <a:ext cx="50123" cy="48290"/>
              </a:xfrm>
              <a:custGeom>
                <a:avLst/>
                <a:gdLst/>
                <a:ahLst/>
                <a:cxnLst/>
                <a:rect l="l" t="t" r="r" b="b"/>
                <a:pathLst>
                  <a:path w="2324" h="2239" extrusionOk="0">
                    <a:moveTo>
                      <a:pt x="1024" y="0"/>
                    </a:moveTo>
                    <a:cubicBezTo>
                      <a:pt x="875" y="0"/>
                      <a:pt x="723" y="30"/>
                      <a:pt x="576" y="93"/>
                    </a:cubicBezTo>
                    <a:cubicBezTo>
                      <a:pt x="0" y="340"/>
                      <a:pt x="206" y="812"/>
                      <a:pt x="453" y="1388"/>
                    </a:cubicBezTo>
                    <a:cubicBezTo>
                      <a:pt x="652" y="1854"/>
                      <a:pt x="825" y="2239"/>
                      <a:pt x="1188" y="2239"/>
                    </a:cubicBezTo>
                    <a:cubicBezTo>
                      <a:pt x="1274" y="2239"/>
                      <a:pt x="1371" y="2217"/>
                      <a:pt x="1481" y="2170"/>
                    </a:cubicBezTo>
                    <a:cubicBezTo>
                      <a:pt x="2057" y="1923"/>
                      <a:pt x="2324" y="1245"/>
                      <a:pt x="2057" y="669"/>
                    </a:cubicBezTo>
                    <a:cubicBezTo>
                      <a:pt x="1873" y="254"/>
                      <a:pt x="1460" y="0"/>
                      <a:pt x="10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2" name="Google Shape;3632;p36"/>
              <p:cNvSpPr/>
              <p:nvPr/>
            </p:nvSpPr>
            <p:spPr>
              <a:xfrm>
                <a:off x="6520400" y="2463079"/>
                <a:ext cx="47039" cy="41863"/>
              </a:xfrm>
              <a:custGeom>
                <a:avLst/>
                <a:gdLst/>
                <a:ahLst/>
                <a:cxnLst/>
                <a:rect l="l" t="t" r="r" b="b"/>
                <a:pathLst>
                  <a:path w="2181" h="1941" extrusionOk="0">
                    <a:moveTo>
                      <a:pt x="206" y="1"/>
                    </a:moveTo>
                    <a:lnTo>
                      <a:pt x="206" y="1"/>
                    </a:lnTo>
                    <a:cubicBezTo>
                      <a:pt x="0" y="267"/>
                      <a:pt x="145" y="638"/>
                      <a:pt x="351" y="1090"/>
                    </a:cubicBezTo>
                    <a:cubicBezTo>
                      <a:pt x="550" y="1556"/>
                      <a:pt x="723" y="1941"/>
                      <a:pt x="1086" y="1941"/>
                    </a:cubicBezTo>
                    <a:cubicBezTo>
                      <a:pt x="1172" y="1941"/>
                      <a:pt x="1269" y="1919"/>
                      <a:pt x="1379" y="1872"/>
                    </a:cubicBezTo>
                    <a:cubicBezTo>
                      <a:pt x="1934" y="1625"/>
                      <a:pt x="2181" y="988"/>
                      <a:pt x="1975" y="432"/>
                    </a:cubicBezTo>
                    <a:lnTo>
                      <a:pt x="1975" y="432"/>
                    </a:lnTo>
                    <a:cubicBezTo>
                      <a:pt x="1364" y="730"/>
                      <a:pt x="966" y="864"/>
                      <a:pt x="706" y="864"/>
                    </a:cubicBezTo>
                    <a:cubicBezTo>
                      <a:pt x="302" y="864"/>
                      <a:pt x="231" y="539"/>
                      <a:pt x="2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3" name="Google Shape;3633;p36"/>
              <p:cNvSpPr/>
              <p:nvPr/>
            </p:nvSpPr>
            <p:spPr>
              <a:xfrm>
                <a:off x="5931176" y="2772185"/>
                <a:ext cx="51482" cy="50403"/>
              </a:xfrm>
              <a:custGeom>
                <a:avLst/>
                <a:gdLst/>
                <a:ahLst/>
                <a:cxnLst/>
                <a:rect l="l" t="t" r="r" b="b"/>
                <a:pathLst>
                  <a:path w="2387" h="2337" extrusionOk="0">
                    <a:moveTo>
                      <a:pt x="1040" y="1"/>
                    </a:moveTo>
                    <a:cubicBezTo>
                      <a:pt x="892" y="1"/>
                      <a:pt x="742" y="29"/>
                      <a:pt x="598" y="89"/>
                    </a:cubicBezTo>
                    <a:cubicBezTo>
                      <a:pt x="0" y="336"/>
                      <a:pt x="186" y="830"/>
                      <a:pt x="433" y="1447"/>
                    </a:cubicBezTo>
                    <a:cubicBezTo>
                      <a:pt x="634" y="1933"/>
                      <a:pt x="808" y="2336"/>
                      <a:pt x="1187" y="2336"/>
                    </a:cubicBezTo>
                    <a:cubicBezTo>
                      <a:pt x="1273" y="2336"/>
                      <a:pt x="1371" y="2315"/>
                      <a:pt x="1481" y="2270"/>
                    </a:cubicBezTo>
                    <a:cubicBezTo>
                      <a:pt x="2098" y="2023"/>
                      <a:pt x="2386" y="1345"/>
                      <a:pt x="2140" y="747"/>
                    </a:cubicBezTo>
                    <a:cubicBezTo>
                      <a:pt x="1953" y="279"/>
                      <a:pt x="1505" y="1"/>
                      <a:pt x="10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4" name="Google Shape;3634;p36"/>
              <p:cNvSpPr/>
              <p:nvPr/>
            </p:nvSpPr>
            <p:spPr>
              <a:xfrm>
                <a:off x="5932513" y="2778849"/>
                <a:ext cx="49260" cy="48182"/>
              </a:xfrm>
              <a:custGeom>
                <a:avLst/>
                <a:gdLst/>
                <a:ahLst/>
                <a:cxnLst/>
                <a:rect l="l" t="t" r="r" b="b"/>
                <a:pathLst>
                  <a:path w="2284" h="2234" extrusionOk="0">
                    <a:moveTo>
                      <a:pt x="1010" y="1"/>
                    </a:moveTo>
                    <a:cubicBezTo>
                      <a:pt x="865" y="1"/>
                      <a:pt x="718" y="29"/>
                      <a:pt x="577" y="89"/>
                    </a:cubicBezTo>
                    <a:cubicBezTo>
                      <a:pt x="1" y="315"/>
                      <a:pt x="185" y="789"/>
                      <a:pt x="412" y="1365"/>
                    </a:cubicBezTo>
                    <a:cubicBezTo>
                      <a:pt x="613" y="1833"/>
                      <a:pt x="787" y="2233"/>
                      <a:pt x="1154" y="2233"/>
                    </a:cubicBezTo>
                    <a:cubicBezTo>
                      <a:pt x="1239" y="2233"/>
                      <a:pt x="1333" y="2212"/>
                      <a:pt x="1441" y="2166"/>
                    </a:cubicBezTo>
                    <a:cubicBezTo>
                      <a:pt x="2017" y="1941"/>
                      <a:pt x="2283" y="1283"/>
                      <a:pt x="2058" y="706"/>
                    </a:cubicBezTo>
                    <a:cubicBezTo>
                      <a:pt x="1886" y="271"/>
                      <a:pt x="1457" y="1"/>
                      <a:pt x="10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5" name="Google Shape;3635;p36"/>
              <p:cNvSpPr/>
              <p:nvPr/>
            </p:nvSpPr>
            <p:spPr>
              <a:xfrm>
                <a:off x="5934713" y="2784737"/>
                <a:ext cx="46629" cy="42294"/>
              </a:xfrm>
              <a:custGeom>
                <a:avLst/>
                <a:gdLst/>
                <a:ahLst/>
                <a:cxnLst/>
                <a:rect l="l" t="t" r="r" b="b"/>
                <a:pathLst>
                  <a:path w="2162" h="1961" extrusionOk="0">
                    <a:moveTo>
                      <a:pt x="206" y="1"/>
                    </a:moveTo>
                    <a:cubicBezTo>
                      <a:pt x="1" y="269"/>
                      <a:pt x="146" y="659"/>
                      <a:pt x="310" y="1092"/>
                    </a:cubicBezTo>
                    <a:cubicBezTo>
                      <a:pt x="511" y="1560"/>
                      <a:pt x="685" y="1960"/>
                      <a:pt x="1052" y="1960"/>
                    </a:cubicBezTo>
                    <a:cubicBezTo>
                      <a:pt x="1137" y="1960"/>
                      <a:pt x="1231" y="1939"/>
                      <a:pt x="1339" y="1893"/>
                    </a:cubicBezTo>
                    <a:cubicBezTo>
                      <a:pt x="1893" y="1668"/>
                      <a:pt x="2162" y="1051"/>
                      <a:pt x="1976" y="494"/>
                    </a:cubicBezTo>
                    <a:lnTo>
                      <a:pt x="1976" y="494"/>
                    </a:lnTo>
                    <a:cubicBezTo>
                      <a:pt x="1370" y="759"/>
                      <a:pt x="972" y="879"/>
                      <a:pt x="711" y="879"/>
                    </a:cubicBezTo>
                    <a:cubicBezTo>
                      <a:pt x="280" y="879"/>
                      <a:pt x="220" y="552"/>
                      <a:pt x="2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6" name="Google Shape;3636;p36"/>
              <p:cNvSpPr/>
              <p:nvPr/>
            </p:nvSpPr>
            <p:spPr>
              <a:xfrm>
                <a:off x="5819349" y="2832099"/>
                <a:ext cx="51503" cy="50360"/>
              </a:xfrm>
              <a:custGeom>
                <a:avLst/>
                <a:gdLst/>
                <a:ahLst/>
                <a:cxnLst/>
                <a:rect l="l" t="t" r="r" b="b"/>
                <a:pathLst>
                  <a:path w="2388" h="2335" extrusionOk="0">
                    <a:moveTo>
                      <a:pt x="1061" y="1"/>
                    </a:moveTo>
                    <a:cubicBezTo>
                      <a:pt x="914" y="1"/>
                      <a:pt x="763" y="29"/>
                      <a:pt x="618" y="89"/>
                    </a:cubicBezTo>
                    <a:cubicBezTo>
                      <a:pt x="1" y="336"/>
                      <a:pt x="187" y="830"/>
                      <a:pt x="434" y="1425"/>
                    </a:cubicBezTo>
                    <a:cubicBezTo>
                      <a:pt x="636" y="1915"/>
                      <a:pt x="824" y="2335"/>
                      <a:pt x="1214" y="2335"/>
                    </a:cubicBezTo>
                    <a:cubicBezTo>
                      <a:pt x="1300" y="2335"/>
                      <a:pt x="1396" y="2314"/>
                      <a:pt x="1504" y="2270"/>
                    </a:cubicBezTo>
                    <a:cubicBezTo>
                      <a:pt x="2099" y="2023"/>
                      <a:pt x="2387" y="1323"/>
                      <a:pt x="2140" y="726"/>
                    </a:cubicBezTo>
                    <a:cubicBezTo>
                      <a:pt x="1954" y="275"/>
                      <a:pt x="1520" y="1"/>
                      <a:pt x="10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7" name="Google Shape;3637;p36"/>
              <p:cNvSpPr/>
              <p:nvPr/>
            </p:nvSpPr>
            <p:spPr>
              <a:xfrm>
                <a:off x="5821139" y="2838483"/>
                <a:ext cx="49282" cy="48290"/>
              </a:xfrm>
              <a:custGeom>
                <a:avLst/>
                <a:gdLst/>
                <a:ahLst/>
                <a:cxnLst/>
                <a:rect l="l" t="t" r="r" b="b"/>
                <a:pathLst>
                  <a:path w="2285" h="2239" extrusionOk="0">
                    <a:moveTo>
                      <a:pt x="998" y="0"/>
                    </a:moveTo>
                    <a:cubicBezTo>
                      <a:pt x="858" y="0"/>
                      <a:pt x="715" y="26"/>
                      <a:pt x="576" y="81"/>
                    </a:cubicBezTo>
                    <a:cubicBezTo>
                      <a:pt x="0" y="328"/>
                      <a:pt x="165" y="800"/>
                      <a:pt x="412" y="1376"/>
                    </a:cubicBezTo>
                    <a:cubicBezTo>
                      <a:pt x="598" y="1849"/>
                      <a:pt x="770" y="2238"/>
                      <a:pt x="1144" y="2238"/>
                    </a:cubicBezTo>
                    <a:cubicBezTo>
                      <a:pt x="1226" y="2238"/>
                      <a:pt x="1317" y="2220"/>
                      <a:pt x="1421" y="2179"/>
                    </a:cubicBezTo>
                    <a:cubicBezTo>
                      <a:pt x="1997" y="1932"/>
                      <a:pt x="2285" y="1274"/>
                      <a:pt x="2038" y="698"/>
                    </a:cubicBezTo>
                    <a:cubicBezTo>
                      <a:pt x="1865" y="260"/>
                      <a:pt x="1444" y="0"/>
                      <a:pt x="9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8" name="Google Shape;3638;p36"/>
              <p:cNvSpPr/>
              <p:nvPr/>
            </p:nvSpPr>
            <p:spPr>
              <a:xfrm>
                <a:off x="5822907" y="2844651"/>
                <a:ext cx="47060" cy="42121"/>
              </a:xfrm>
              <a:custGeom>
                <a:avLst/>
                <a:gdLst/>
                <a:ahLst/>
                <a:cxnLst/>
                <a:rect l="l" t="t" r="r" b="b"/>
                <a:pathLst>
                  <a:path w="2182" h="1953" extrusionOk="0">
                    <a:moveTo>
                      <a:pt x="228" y="1"/>
                    </a:moveTo>
                    <a:lnTo>
                      <a:pt x="228" y="1"/>
                    </a:lnTo>
                    <a:cubicBezTo>
                      <a:pt x="0" y="267"/>
                      <a:pt x="145" y="638"/>
                      <a:pt x="330" y="1090"/>
                    </a:cubicBezTo>
                    <a:cubicBezTo>
                      <a:pt x="516" y="1563"/>
                      <a:pt x="688" y="1952"/>
                      <a:pt x="1062" y="1952"/>
                    </a:cubicBezTo>
                    <a:cubicBezTo>
                      <a:pt x="1144" y="1952"/>
                      <a:pt x="1235" y="1934"/>
                      <a:pt x="1339" y="1893"/>
                    </a:cubicBezTo>
                    <a:cubicBezTo>
                      <a:pt x="1915" y="1666"/>
                      <a:pt x="2181" y="1029"/>
                      <a:pt x="1975" y="473"/>
                    </a:cubicBezTo>
                    <a:lnTo>
                      <a:pt x="1975" y="473"/>
                    </a:lnTo>
                    <a:cubicBezTo>
                      <a:pt x="1370" y="749"/>
                      <a:pt x="973" y="874"/>
                      <a:pt x="712" y="874"/>
                    </a:cubicBezTo>
                    <a:cubicBezTo>
                      <a:pt x="290" y="874"/>
                      <a:pt x="228" y="547"/>
                      <a:pt x="2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9" name="Google Shape;3639;p36"/>
              <p:cNvSpPr/>
              <p:nvPr/>
            </p:nvSpPr>
            <p:spPr>
              <a:xfrm>
                <a:off x="5690677" y="2898657"/>
                <a:ext cx="51503" cy="50791"/>
              </a:xfrm>
              <a:custGeom>
                <a:avLst/>
                <a:gdLst/>
                <a:ahLst/>
                <a:cxnLst/>
                <a:rect l="l" t="t" r="r" b="b"/>
                <a:pathLst>
                  <a:path w="2388" h="2355" extrusionOk="0">
                    <a:moveTo>
                      <a:pt x="1041" y="1"/>
                    </a:moveTo>
                    <a:cubicBezTo>
                      <a:pt x="893" y="1"/>
                      <a:pt x="743" y="29"/>
                      <a:pt x="598" y="89"/>
                    </a:cubicBezTo>
                    <a:cubicBezTo>
                      <a:pt x="1" y="336"/>
                      <a:pt x="187" y="829"/>
                      <a:pt x="434" y="1447"/>
                    </a:cubicBezTo>
                    <a:cubicBezTo>
                      <a:pt x="636" y="1935"/>
                      <a:pt x="811" y="2354"/>
                      <a:pt x="1195" y="2354"/>
                    </a:cubicBezTo>
                    <a:cubicBezTo>
                      <a:pt x="1280" y="2354"/>
                      <a:pt x="1374" y="2334"/>
                      <a:pt x="1482" y="2289"/>
                    </a:cubicBezTo>
                    <a:cubicBezTo>
                      <a:pt x="2099" y="2042"/>
                      <a:pt x="2387" y="1343"/>
                      <a:pt x="2140" y="747"/>
                    </a:cubicBezTo>
                    <a:cubicBezTo>
                      <a:pt x="1953" y="279"/>
                      <a:pt x="1506" y="1"/>
                      <a:pt x="10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0" name="Google Shape;3640;p36"/>
              <p:cNvSpPr/>
              <p:nvPr/>
            </p:nvSpPr>
            <p:spPr>
              <a:xfrm>
                <a:off x="5692036" y="2905472"/>
                <a:ext cx="49260" cy="48290"/>
              </a:xfrm>
              <a:custGeom>
                <a:avLst/>
                <a:gdLst/>
                <a:ahLst/>
                <a:cxnLst/>
                <a:rect l="l" t="t" r="r" b="b"/>
                <a:pathLst>
                  <a:path w="2284" h="2239" extrusionOk="0">
                    <a:moveTo>
                      <a:pt x="998" y="1"/>
                    </a:moveTo>
                    <a:cubicBezTo>
                      <a:pt x="857" y="1"/>
                      <a:pt x="715" y="27"/>
                      <a:pt x="577" y="81"/>
                    </a:cubicBezTo>
                    <a:cubicBezTo>
                      <a:pt x="1" y="327"/>
                      <a:pt x="185" y="801"/>
                      <a:pt x="412" y="1377"/>
                    </a:cubicBezTo>
                    <a:cubicBezTo>
                      <a:pt x="614" y="1850"/>
                      <a:pt x="789" y="2239"/>
                      <a:pt x="1163" y="2239"/>
                    </a:cubicBezTo>
                    <a:cubicBezTo>
                      <a:pt x="1245" y="2239"/>
                      <a:pt x="1337" y="2220"/>
                      <a:pt x="1441" y="2179"/>
                    </a:cubicBezTo>
                    <a:cubicBezTo>
                      <a:pt x="2017" y="1932"/>
                      <a:pt x="2283" y="1274"/>
                      <a:pt x="2058" y="698"/>
                    </a:cubicBezTo>
                    <a:cubicBezTo>
                      <a:pt x="1870" y="260"/>
                      <a:pt x="1445" y="1"/>
                      <a:pt x="9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1" name="Google Shape;3641;p36"/>
              <p:cNvSpPr/>
              <p:nvPr/>
            </p:nvSpPr>
            <p:spPr>
              <a:xfrm>
                <a:off x="5694236" y="2911640"/>
                <a:ext cx="46629" cy="42121"/>
              </a:xfrm>
              <a:custGeom>
                <a:avLst/>
                <a:gdLst/>
                <a:ahLst/>
                <a:cxnLst/>
                <a:rect l="l" t="t" r="r" b="b"/>
                <a:pathLst>
                  <a:path w="2162" h="1953" extrusionOk="0">
                    <a:moveTo>
                      <a:pt x="206" y="0"/>
                    </a:moveTo>
                    <a:cubicBezTo>
                      <a:pt x="1" y="247"/>
                      <a:pt x="124" y="639"/>
                      <a:pt x="310" y="1091"/>
                    </a:cubicBezTo>
                    <a:cubicBezTo>
                      <a:pt x="512" y="1564"/>
                      <a:pt x="687" y="1953"/>
                      <a:pt x="1061" y="1953"/>
                    </a:cubicBezTo>
                    <a:cubicBezTo>
                      <a:pt x="1143" y="1953"/>
                      <a:pt x="1235" y="1934"/>
                      <a:pt x="1339" y="1893"/>
                    </a:cubicBezTo>
                    <a:cubicBezTo>
                      <a:pt x="1893" y="1667"/>
                      <a:pt x="2161" y="1029"/>
                      <a:pt x="1956" y="474"/>
                    </a:cubicBezTo>
                    <a:lnTo>
                      <a:pt x="1956" y="474"/>
                    </a:lnTo>
                    <a:cubicBezTo>
                      <a:pt x="1350" y="749"/>
                      <a:pt x="955" y="874"/>
                      <a:pt x="697" y="874"/>
                    </a:cubicBezTo>
                    <a:cubicBezTo>
                      <a:pt x="279" y="874"/>
                      <a:pt x="219" y="547"/>
                      <a:pt x="2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2" name="Google Shape;3642;p36"/>
              <p:cNvSpPr/>
              <p:nvPr/>
            </p:nvSpPr>
            <p:spPr>
              <a:xfrm>
                <a:off x="6037224" y="2714082"/>
                <a:ext cx="51503" cy="50403"/>
              </a:xfrm>
              <a:custGeom>
                <a:avLst/>
                <a:gdLst/>
                <a:ahLst/>
                <a:cxnLst/>
                <a:rect l="l" t="t" r="r" b="b"/>
                <a:pathLst>
                  <a:path w="2388" h="2337" extrusionOk="0">
                    <a:moveTo>
                      <a:pt x="1051" y="0"/>
                    </a:moveTo>
                    <a:cubicBezTo>
                      <a:pt x="901" y="0"/>
                      <a:pt x="747" y="29"/>
                      <a:pt x="596" y="89"/>
                    </a:cubicBezTo>
                    <a:cubicBezTo>
                      <a:pt x="1" y="336"/>
                      <a:pt x="185" y="829"/>
                      <a:pt x="432" y="1425"/>
                    </a:cubicBezTo>
                    <a:cubicBezTo>
                      <a:pt x="633" y="1928"/>
                      <a:pt x="807" y="2336"/>
                      <a:pt x="1199" y="2336"/>
                    </a:cubicBezTo>
                    <a:cubicBezTo>
                      <a:pt x="1287" y="2336"/>
                      <a:pt x="1388" y="2315"/>
                      <a:pt x="1502" y="2269"/>
                    </a:cubicBezTo>
                    <a:cubicBezTo>
                      <a:pt x="2099" y="2023"/>
                      <a:pt x="2387" y="1343"/>
                      <a:pt x="2140" y="726"/>
                    </a:cubicBezTo>
                    <a:cubicBezTo>
                      <a:pt x="1953" y="275"/>
                      <a:pt x="1519" y="0"/>
                      <a:pt x="1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3" name="Google Shape;3643;p36"/>
              <p:cNvSpPr/>
              <p:nvPr/>
            </p:nvSpPr>
            <p:spPr>
              <a:xfrm>
                <a:off x="6038992" y="2720703"/>
                <a:ext cx="49260" cy="48225"/>
              </a:xfrm>
              <a:custGeom>
                <a:avLst/>
                <a:gdLst/>
                <a:ahLst/>
                <a:cxnLst/>
                <a:rect l="l" t="t" r="r" b="b"/>
                <a:pathLst>
                  <a:path w="2284" h="2236" extrusionOk="0">
                    <a:moveTo>
                      <a:pt x="1007" y="1"/>
                    </a:moveTo>
                    <a:cubicBezTo>
                      <a:pt x="864" y="1"/>
                      <a:pt x="718" y="29"/>
                      <a:pt x="577" y="90"/>
                    </a:cubicBezTo>
                    <a:cubicBezTo>
                      <a:pt x="1" y="317"/>
                      <a:pt x="166" y="789"/>
                      <a:pt x="412" y="1365"/>
                    </a:cubicBezTo>
                    <a:cubicBezTo>
                      <a:pt x="596" y="1834"/>
                      <a:pt x="766" y="2235"/>
                      <a:pt x="1134" y="2235"/>
                    </a:cubicBezTo>
                    <a:cubicBezTo>
                      <a:pt x="1218" y="2235"/>
                      <a:pt x="1312" y="2214"/>
                      <a:pt x="1420" y="2168"/>
                    </a:cubicBezTo>
                    <a:cubicBezTo>
                      <a:pt x="1996" y="1941"/>
                      <a:pt x="2284" y="1283"/>
                      <a:pt x="2037" y="707"/>
                    </a:cubicBezTo>
                    <a:cubicBezTo>
                      <a:pt x="1866" y="272"/>
                      <a:pt x="1449" y="1"/>
                      <a:pt x="10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4" name="Google Shape;3644;p36"/>
              <p:cNvSpPr/>
              <p:nvPr/>
            </p:nvSpPr>
            <p:spPr>
              <a:xfrm>
                <a:off x="6040782" y="2726634"/>
                <a:ext cx="46586" cy="42294"/>
              </a:xfrm>
              <a:custGeom>
                <a:avLst/>
                <a:gdLst/>
                <a:ahLst/>
                <a:cxnLst/>
                <a:rect l="l" t="t" r="r" b="b"/>
                <a:pathLst>
                  <a:path w="2160" h="1961" extrusionOk="0">
                    <a:moveTo>
                      <a:pt x="206" y="1"/>
                    </a:moveTo>
                    <a:lnTo>
                      <a:pt x="206" y="1"/>
                    </a:lnTo>
                    <a:cubicBezTo>
                      <a:pt x="0" y="267"/>
                      <a:pt x="143" y="659"/>
                      <a:pt x="329" y="1090"/>
                    </a:cubicBezTo>
                    <a:cubicBezTo>
                      <a:pt x="513" y="1559"/>
                      <a:pt x="683" y="1960"/>
                      <a:pt x="1051" y="1960"/>
                    </a:cubicBezTo>
                    <a:cubicBezTo>
                      <a:pt x="1135" y="1960"/>
                      <a:pt x="1229" y="1939"/>
                      <a:pt x="1337" y="1893"/>
                    </a:cubicBezTo>
                    <a:cubicBezTo>
                      <a:pt x="1893" y="1666"/>
                      <a:pt x="2160" y="1049"/>
                      <a:pt x="1975" y="473"/>
                    </a:cubicBezTo>
                    <a:lnTo>
                      <a:pt x="1975" y="473"/>
                    </a:lnTo>
                    <a:cubicBezTo>
                      <a:pt x="1362" y="748"/>
                      <a:pt x="962" y="873"/>
                      <a:pt x="701" y="873"/>
                    </a:cubicBezTo>
                    <a:cubicBezTo>
                      <a:pt x="278" y="873"/>
                      <a:pt x="218" y="547"/>
                      <a:pt x="2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645" name="Google Shape;3645;p36"/>
          <p:cNvGrpSpPr/>
          <p:nvPr/>
        </p:nvGrpSpPr>
        <p:grpSpPr>
          <a:xfrm rot="-121861">
            <a:off x="4255934" y="3757037"/>
            <a:ext cx="1429802" cy="1600398"/>
            <a:chOff x="4138184" y="930105"/>
            <a:chExt cx="3868174" cy="4329704"/>
          </a:xfrm>
        </p:grpSpPr>
        <p:sp>
          <p:nvSpPr>
            <p:cNvPr id="3646" name="Google Shape;3646;p36"/>
            <p:cNvSpPr/>
            <p:nvPr/>
          </p:nvSpPr>
          <p:spPr>
            <a:xfrm>
              <a:off x="4368726" y="3122987"/>
              <a:ext cx="2187893" cy="2136822"/>
            </a:xfrm>
            <a:custGeom>
              <a:avLst/>
              <a:gdLst/>
              <a:ahLst/>
              <a:cxnLst/>
              <a:rect l="l" t="t" r="r" b="b"/>
              <a:pathLst>
                <a:path w="101444" h="99076" extrusionOk="0">
                  <a:moveTo>
                    <a:pt x="14196" y="0"/>
                  </a:moveTo>
                  <a:lnTo>
                    <a:pt x="13949" y="247"/>
                  </a:lnTo>
                  <a:cubicBezTo>
                    <a:pt x="13167" y="1029"/>
                    <a:pt x="14217" y="2900"/>
                    <a:pt x="15657" y="4361"/>
                  </a:cubicBezTo>
                  <a:lnTo>
                    <a:pt x="47276" y="36103"/>
                  </a:lnTo>
                  <a:lnTo>
                    <a:pt x="49374" y="38223"/>
                  </a:lnTo>
                  <a:cubicBezTo>
                    <a:pt x="38492" y="44025"/>
                    <a:pt x="28062" y="50051"/>
                    <a:pt x="19956" y="55257"/>
                  </a:cubicBezTo>
                  <a:lnTo>
                    <a:pt x="640" y="54413"/>
                  </a:lnTo>
                  <a:lnTo>
                    <a:pt x="495" y="54577"/>
                  </a:lnTo>
                  <a:cubicBezTo>
                    <a:pt x="1" y="55194"/>
                    <a:pt x="105" y="56080"/>
                    <a:pt x="722" y="56574"/>
                  </a:cubicBezTo>
                  <a:lnTo>
                    <a:pt x="8806" y="63012"/>
                  </a:lnTo>
                  <a:cubicBezTo>
                    <a:pt x="3808" y="66983"/>
                    <a:pt x="3602" y="68320"/>
                    <a:pt x="3972" y="69060"/>
                  </a:cubicBezTo>
                  <a:cubicBezTo>
                    <a:pt x="4166" y="69418"/>
                    <a:pt x="4567" y="69740"/>
                    <a:pt x="5666" y="69740"/>
                  </a:cubicBezTo>
                  <a:cubicBezTo>
                    <a:pt x="6782" y="69740"/>
                    <a:pt x="8617" y="69408"/>
                    <a:pt x="11686" y="68443"/>
                  </a:cubicBezTo>
                  <a:lnTo>
                    <a:pt x="12489" y="78729"/>
                  </a:lnTo>
                  <a:cubicBezTo>
                    <a:pt x="12530" y="79121"/>
                    <a:pt x="12695" y="79470"/>
                    <a:pt x="12983" y="79717"/>
                  </a:cubicBezTo>
                  <a:cubicBezTo>
                    <a:pt x="13234" y="79932"/>
                    <a:pt x="13548" y="80054"/>
                    <a:pt x="13884" y="80054"/>
                  </a:cubicBezTo>
                  <a:cubicBezTo>
                    <a:pt x="13932" y="80054"/>
                    <a:pt x="13982" y="80051"/>
                    <a:pt x="14031" y="80046"/>
                  </a:cubicBezTo>
                  <a:lnTo>
                    <a:pt x="14237" y="80026"/>
                  </a:lnTo>
                  <a:lnTo>
                    <a:pt x="14258" y="79985"/>
                  </a:lnTo>
                  <a:lnTo>
                    <a:pt x="14319" y="79985"/>
                  </a:lnTo>
                  <a:lnTo>
                    <a:pt x="21561" y="68176"/>
                  </a:lnTo>
                  <a:lnTo>
                    <a:pt x="21582" y="68176"/>
                  </a:lnTo>
                  <a:lnTo>
                    <a:pt x="24421" y="63527"/>
                  </a:lnTo>
                  <a:cubicBezTo>
                    <a:pt x="33163" y="59762"/>
                    <a:pt x="43902" y="54558"/>
                    <a:pt x="54703" y="48838"/>
                  </a:cubicBezTo>
                  <a:lnTo>
                    <a:pt x="55505" y="52007"/>
                  </a:lnTo>
                  <a:lnTo>
                    <a:pt x="63981" y="95351"/>
                  </a:lnTo>
                  <a:cubicBezTo>
                    <a:pt x="64351" y="97244"/>
                    <a:pt x="65236" y="99076"/>
                    <a:pt x="66265" y="99076"/>
                  </a:cubicBezTo>
                  <a:lnTo>
                    <a:pt x="66430" y="99076"/>
                  </a:lnTo>
                  <a:lnTo>
                    <a:pt x="66759" y="99013"/>
                  </a:lnTo>
                  <a:lnTo>
                    <a:pt x="66759" y="98994"/>
                  </a:lnTo>
                  <a:lnTo>
                    <a:pt x="66800" y="98994"/>
                  </a:lnTo>
                  <a:lnTo>
                    <a:pt x="68322" y="70645"/>
                  </a:lnTo>
                  <a:cubicBezTo>
                    <a:pt x="68671" y="70480"/>
                    <a:pt x="69000" y="70294"/>
                    <a:pt x="69351" y="70110"/>
                  </a:cubicBezTo>
                  <a:cubicBezTo>
                    <a:pt x="69433" y="70069"/>
                    <a:pt x="69515" y="70028"/>
                    <a:pt x="69576" y="69987"/>
                  </a:cubicBezTo>
                  <a:cubicBezTo>
                    <a:pt x="71614" y="68917"/>
                    <a:pt x="73444" y="67785"/>
                    <a:pt x="74760" y="66797"/>
                  </a:cubicBezTo>
                  <a:cubicBezTo>
                    <a:pt x="76777" y="65296"/>
                    <a:pt x="76839" y="64679"/>
                    <a:pt x="76633" y="64287"/>
                  </a:cubicBezTo>
                  <a:cubicBezTo>
                    <a:pt x="76511" y="64078"/>
                    <a:pt x="76301" y="63892"/>
                    <a:pt x="75762" y="63892"/>
                  </a:cubicBezTo>
                  <a:cubicBezTo>
                    <a:pt x="75297" y="63892"/>
                    <a:pt x="74590" y="64030"/>
                    <a:pt x="73485" y="64411"/>
                  </a:cubicBezTo>
                  <a:cubicBezTo>
                    <a:pt x="72107" y="64905"/>
                    <a:pt x="70379" y="65667"/>
                    <a:pt x="68548" y="66613"/>
                  </a:cubicBezTo>
                  <a:lnTo>
                    <a:pt x="68753" y="62910"/>
                  </a:lnTo>
                  <a:lnTo>
                    <a:pt x="68816" y="62888"/>
                  </a:lnTo>
                  <a:lnTo>
                    <a:pt x="68816" y="62024"/>
                  </a:lnTo>
                  <a:cubicBezTo>
                    <a:pt x="68877" y="61983"/>
                    <a:pt x="68939" y="61964"/>
                    <a:pt x="69022" y="61922"/>
                  </a:cubicBezTo>
                  <a:cubicBezTo>
                    <a:pt x="69617" y="61634"/>
                    <a:pt x="70235" y="61325"/>
                    <a:pt x="70852" y="60996"/>
                  </a:cubicBezTo>
                  <a:cubicBezTo>
                    <a:pt x="71263" y="60770"/>
                    <a:pt x="71655" y="60565"/>
                    <a:pt x="72045" y="60338"/>
                  </a:cubicBezTo>
                  <a:cubicBezTo>
                    <a:pt x="73589" y="59474"/>
                    <a:pt x="74966" y="58590"/>
                    <a:pt x="76016" y="57808"/>
                  </a:cubicBezTo>
                  <a:cubicBezTo>
                    <a:pt x="76345" y="57561"/>
                    <a:pt x="76592" y="57355"/>
                    <a:pt x="76818" y="57169"/>
                  </a:cubicBezTo>
                  <a:cubicBezTo>
                    <a:pt x="78052" y="56100"/>
                    <a:pt x="78073" y="55606"/>
                    <a:pt x="77909" y="55277"/>
                  </a:cubicBezTo>
                  <a:cubicBezTo>
                    <a:pt x="77789" y="55071"/>
                    <a:pt x="77583" y="54893"/>
                    <a:pt x="77062" y="54893"/>
                  </a:cubicBezTo>
                  <a:cubicBezTo>
                    <a:pt x="76598" y="54893"/>
                    <a:pt x="75885" y="55034"/>
                    <a:pt x="74760" y="55422"/>
                  </a:cubicBezTo>
                  <a:cubicBezTo>
                    <a:pt x="74472" y="55524"/>
                    <a:pt x="74143" y="55647"/>
                    <a:pt x="73814" y="55771"/>
                  </a:cubicBezTo>
                  <a:cubicBezTo>
                    <a:pt x="72437" y="56305"/>
                    <a:pt x="70852" y="57046"/>
                    <a:pt x="69227" y="57910"/>
                  </a:cubicBezTo>
                  <a:cubicBezTo>
                    <a:pt x="69145" y="57951"/>
                    <a:pt x="69083" y="57992"/>
                    <a:pt x="69000" y="58033"/>
                  </a:cubicBezTo>
                  <a:lnTo>
                    <a:pt x="69186" y="54906"/>
                  </a:lnTo>
                  <a:cubicBezTo>
                    <a:pt x="69741" y="54618"/>
                    <a:pt x="70297" y="54330"/>
                    <a:pt x="70873" y="54023"/>
                  </a:cubicBezTo>
                  <a:cubicBezTo>
                    <a:pt x="70975" y="53982"/>
                    <a:pt x="71531" y="53672"/>
                    <a:pt x="72333" y="53220"/>
                  </a:cubicBezTo>
                  <a:cubicBezTo>
                    <a:pt x="75501" y="51431"/>
                    <a:pt x="82578" y="47212"/>
                    <a:pt x="81673" y="45506"/>
                  </a:cubicBezTo>
                  <a:cubicBezTo>
                    <a:pt x="81501" y="45181"/>
                    <a:pt x="81095" y="45043"/>
                    <a:pt x="80528" y="45043"/>
                  </a:cubicBezTo>
                  <a:cubicBezTo>
                    <a:pt x="79873" y="45043"/>
                    <a:pt x="79003" y="45228"/>
                    <a:pt x="78032" y="45526"/>
                  </a:cubicBezTo>
                  <a:cubicBezTo>
                    <a:pt x="75029" y="46431"/>
                    <a:pt x="71038" y="48386"/>
                    <a:pt x="69494" y="49187"/>
                  </a:cubicBezTo>
                  <a:lnTo>
                    <a:pt x="69535" y="48323"/>
                  </a:lnTo>
                  <a:lnTo>
                    <a:pt x="69659" y="45917"/>
                  </a:lnTo>
                  <a:lnTo>
                    <a:pt x="69968" y="40424"/>
                  </a:lnTo>
                  <a:cubicBezTo>
                    <a:pt x="70009" y="40404"/>
                    <a:pt x="70029" y="40382"/>
                    <a:pt x="70070" y="40363"/>
                  </a:cubicBezTo>
                  <a:cubicBezTo>
                    <a:pt x="70379" y="40198"/>
                    <a:pt x="70709" y="39992"/>
                    <a:pt x="71038" y="39806"/>
                  </a:cubicBezTo>
                  <a:cubicBezTo>
                    <a:pt x="71222" y="39683"/>
                    <a:pt x="71428" y="39581"/>
                    <a:pt x="71614" y="39477"/>
                  </a:cubicBezTo>
                  <a:cubicBezTo>
                    <a:pt x="71675" y="39436"/>
                    <a:pt x="71757" y="39395"/>
                    <a:pt x="71839" y="39334"/>
                  </a:cubicBezTo>
                  <a:cubicBezTo>
                    <a:pt x="74020" y="38059"/>
                    <a:pt x="76222" y="36762"/>
                    <a:pt x="78381" y="35467"/>
                  </a:cubicBezTo>
                  <a:cubicBezTo>
                    <a:pt x="88338" y="29418"/>
                    <a:pt x="101443" y="20860"/>
                    <a:pt x="100826" y="17898"/>
                  </a:cubicBezTo>
                  <a:lnTo>
                    <a:pt x="100846" y="17528"/>
                  </a:lnTo>
                  <a:lnTo>
                    <a:pt x="100703" y="17610"/>
                  </a:lnTo>
                  <a:cubicBezTo>
                    <a:pt x="100440" y="17209"/>
                    <a:pt x="99845" y="17029"/>
                    <a:pt x="98986" y="17029"/>
                  </a:cubicBezTo>
                  <a:cubicBezTo>
                    <a:pt x="92656" y="17029"/>
                    <a:pt x="72016" y="26829"/>
                    <a:pt x="64825" y="30343"/>
                  </a:cubicBezTo>
                  <a:lnTo>
                    <a:pt x="58406" y="26497"/>
                  </a:lnTo>
                  <a:lnTo>
                    <a:pt x="57748" y="26105"/>
                  </a:lnTo>
                  <a:cubicBezTo>
                    <a:pt x="60258" y="24706"/>
                    <a:pt x="68177" y="20098"/>
                    <a:pt x="67231" y="18309"/>
                  </a:cubicBezTo>
                  <a:cubicBezTo>
                    <a:pt x="67094" y="18044"/>
                    <a:pt x="66825" y="17807"/>
                    <a:pt x="66112" y="17807"/>
                  </a:cubicBezTo>
                  <a:cubicBezTo>
                    <a:pt x="65440" y="17807"/>
                    <a:pt x="64371" y="18018"/>
                    <a:pt x="62644" y="18617"/>
                  </a:cubicBezTo>
                  <a:cubicBezTo>
                    <a:pt x="60258" y="19440"/>
                    <a:pt x="57233" y="20819"/>
                    <a:pt x="54106" y="22465"/>
                  </a:cubicBezTo>
                  <a:cubicBezTo>
                    <a:pt x="53675" y="22690"/>
                    <a:pt x="53263" y="22937"/>
                    <a:pt x="52830" y="23164"/>
                  </a:cubicBezTo>
                  <a:lnTo>
                    <a:pt x="51061" y="22095"/>
                  </a:lnTo>
                  <a:lnTo>
                    <a:pt x="50156" y="21560"/>
                  </a:lnTo>
                  <a:cubicBezTo>
                    <a:pt x="52111" y="20510"/>
                    <a:pt x="53859" y="19420"/>
                    <a:pt x="55135" y="18474"/>
                  </a:cubicBezTo>
                  <a:cubicBezTo>
                    <a:pt x="57172" y="16952"/>
                    <a:pt x="57233" y="16334"/>
                    <a:pt x="57007" y="15943"/>
                  </a:cubicBezTo>
                  <a:cubicBezTo>
                    <a:pt x="56872" y="15689"/>
                    <a:pt x="56560" y="15582"/>
                    <a:pt x="56131" y="15582"/>
                  </a:cubicBezTo>
                  <a:cubicBezTo>
                    <a:pt x="54095" y="15582"/>
                    <a:pt x="49414" y="17998"/>
                    <a:pt x="48326" y="18576"/>
                  </a:cubicBezTo>
                  <a:cubicBezTo>
                    <a:pt x="47770" y="18885"/>
                    <a:pt x="47215" y="19193"/>
                    <a:pt x="46700" y="19481"/>
                  </a:cubicBezTo>
                  <a:lnTo>
                    <a:pt x="43120" y="17342"/>
                  </a:lnTo>
                  <a:lnTo>
                    <a:pt x="42771" y="17136"/>
                  </a:lnTo>
                  <a:cubicBezTo>
                    <a:pt x="44972" y="15902"/>
                    <a:pt x="49498" y="13186"/>
                    <a:pt x="48839" y="11952"/>
                  </a:cubicBezTo>
                  <a:cubicBezTo>
                    <a:pt x="48704" y="11699"/>
                    <a:pt x="48395" y="11592"/>
                    <a:pt x="47970" y="11592"/>
                  </a:cubicBezTo>
                  <a:cubicBezTo>
                    <a:pt x="45937" y="11592"/>
                    <a:pt x="41247" y="14028"/>
                    <a:pt x="40158" y="14606"/>
                  </a:cubicBezTo>
                  <a:cubicBezTo>
                    <a:pt x="39870" y="14750"/>
                    <a:pt x="39582" y="14894"/>
                    <a:pt x="39315" y="15059"/>
                  </a:cubicBezTo>
                  <a:lnTo>
                    <a:pt x="14196" y="0"/>
                  </a:lnTo>
                  <a:close/>
                </a:path>
              </a:pathLst>
            </a:custGeom>
            <a:solidFill>
              <a:srgbClr val="13394F">
                <a:alpha val="34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47" name="Google Shape;3647;p36"/>
            <p:cNvGrpSpPr/>
            <p:nvPr/>
          </p:nvGrpSpPr>
          <p:grpSpPr>
            <a:xfrm>
              <a:off x="4138184" y="930105"/>
              <a:ext cx="3868174" cy="3755764"/>
              <a:chOff x="4138184" y="930105"/>
              <a:chExt cx="3868174" cy="3755764"/>
            </a:xfrm>
          </p:grpSpPr>
          <p:sp>
            <p:nvSpPr>
              <p:cNvPr id="3648" name="Google Shape;3648;p36"/>
              <p:cNvSpPr/>
              <p:nvPr/>
            </p:nvSpPr>
            <p:spPr>
              <a:xfrm>
                <a:off x="4138184" y="930105"/>
                <a:ext cx="3868174" cy="3755764"/>
              </a:xfrm>
              <a:custGeom>
                <a:avLst/>
                <a:gdLst/>
                <a:ahLst/>
                <a:cxnLst/>
                <a:rect l="l" t="t" r="r" b="b"/>
                <a:pathLst>
                  <a:path w="179352" h="174140" extrusionOk="0">
                    <a:moveTo>
                      <a:pt x="24442" y="1"/>
                    </a:moveTo>
                    <a:lnTo>
                      <a:pt x="24442" y="1"/>
                    </a:lnTo>
                    <a:cubicBezTo>
                      <a:pt x="23537" y="886"/>
                      <a:pt x="24915" y="3704"/>
                      <a:pt x="27466" y="6276"/>
                    </a:cubicBezTo>
                    <a:lnTo>
                      <a:pt x="88011" y="67066"/>
                    </a:lnTo>
                    <a:cubicBezTo>
                      <a:pt x="87846" y="67170"/>
                      <a:pt x="87660" y="67252"/>
                      <a:pt x="87495" y="67354"/>
                    </a:cubicBezTo>
                    <a:cubicBezTo>
                      <a:pt x="67109" y="78175"/>
                      <a:pt x="48778" y="88832"/>
                      <a:pt x="34748" y="97842"/>
                    </a:cubicBezTo>
                    <a:lnTo>
                      <a:pt x="598" y="96361"/>
                    </a:lnTo>
                    <a:lnTo>
                      <a:pt x="598" y="96361"/>
                    </a:lnTo>
                    <a:cubicBezTo>
                      <a:pt x="1" y="97123"/>
                      <a:pt x="124" y="98254"/>
                      <a:pt x="886" y="98871"/>
                    </a:cubicBezTo>
                    <a:lnTo>
                      <a:pt x="15967" y="110885"/>
                    </a:lnTo>
                    <a:cubicBezTo>
                      <a:pt x="9403" y="115987"/>
                      <a:pt x="6029" y="119670"/>
                      <a:pt x="6852" y="121253"/>
                    </a:cubicBezTo>
                    <a:cubicBezTo>
                      <a:pt x="7150" y="121805"/>
                      <a:pt x="7957" y="122070"/>
                      <a:pt x="9222" y="122070"/>
                    </a:cubicBezTo>
                    <a:cubicBezTo>
                      <a:pt x="11547" y="122070"/>
                      <a:pt x="15419" y="121177"/>
                      <a:pt x="20534" y="119525"/>
                    </a:cubicBezTo>
                    <a:lnTo>
                      <a:pt x="22056" y="138720"/>
                    </a:lnTo>
                    <a:cubicBezTo>
                      <a:pt x="22114" y="139657"/>
                      <a:pt x="22914" y="140372"/>
                      <a:pt x="23840" y="140372"/>
                    </a:cubicBezTo>
                    <a:cubicBezTo>
                      <a:pt x="23889" y="140372"/>
                      <a:pt x="23939" y="140370"/>
                      <a:pt x="23990" y="140366"/>
                    </a:cubicBezTo>
                    <a:lnTo>
                      <a:pt x="41866" y="111255"/>
                    </a:lnTo>
                    <a:cubicBezTo>
                      <a:pt x="57172" y="104672"/>
                      <a:pt x="76284" y="95477"/>
                      <a:pt x="96671" y="84635"/>
                    </a:cubicBezTo>
                    <a:lnTo>
                      <a:pt x="97041" y="84451"/>
                    </a:lnTo>
                    <a:lnTo>
                      <a:pt x="113397" y="168117"/>
                    </a:lnTo>
                    <a:cubicBezTo>
                      <a:pt x="114067" y="171506"/>
                      <a:pt x="115529" y="174140"/>
                      <a:pt x="116736" y="174140"/>
                    </a:cubicBezTo>
                    <a:cubicBezTo>
                      <a:pt x="116789" y="174140"/>
                      <a:pt x="116842" y="174134"/>
                      <a:pt x="116894" y="174124"/>
                    </a:cubicBezTo>
                    <a:lnTo>
                      <a:pt x="119651" y="123949"/>
                    </a:lnTo>
                    <a:cubicBezTo>
                      <a:pt x="120493" y="123538"/>
                      <a:pt x="121379" y="123085"/>
                      <a:pt x="122263" y="122633"/>
                    </a:cubicBezTo>
                    <a:cubicBezTo>
                      <a:pt x="129608" y="118724"/>
                      <a:pt x="135080" y="114629"/>
                      <a:pt x="134463" y="113477"/>
                    </a:cubicBezTo>
                    <a:cubicBezTo>
                      <a:pt x="134356" y="113272"/>
                      <a:pt x="134065" y="113175"/>
                      <a:pt x="133616" y="113175"/>
                    </a:cubicBezTo>
                    <a:cubicBezTo>
                      <a:pt x="131540" y="113175"/>
                      <a:pt x="126100" y="115259"/>
                      <a:pt x="120062" y="118456"/>
                    </a:cubicBezTo>
                    <a:cubicBezTo>
                      <a:pt x="120021" y="118477"/>
                      <a:pt x="119980" y="118497"/>
                      <a:pt x="119958" y="118518"/>
                    </a:cubicBezTo>
                    <a:lnTo>
                      <a:pt x="120493" y="108663"/>
                    </a:lnTo>
                    <a:cubicBezTo>
                      <a:pt x="121790" y="108046"/>
                      <a:pt x="123148" y="107388"/>
                      <a:pt x="124525" y="106647"/>
                    </a:cubicBezTo>
                    <a:cubicBezTo>
                      <a:pt x="131871" y="102738"/>
                      <a:pt x="137343" y="98645"/>
                      <a:pt x="136726" y="97493"/>
                    </a:cubicBezTo>
                    <a:cubicBezTo>
                      <a:pt x="136619" y="97288"/>
                      <a:pt x="136328" y="97191"/>
                      <a:pt x="135878" y="97191"/>
                    </a:cubicBezTo>
                    <a:cubicBezTo>
                      <a:pt x="133802" y="97191"/>
                      <a:pt x="128362" y="99275"/>
                      <a:pt x="122325" y="102472"/>
                    </a:cubicBezTo>
                    <a:cubicBezTo>
                      <a:pt x="121790" y="102760"/>
                      <a:pt x="121296" y="103026"/>
                      <a:pt x="120781" y="103314"/>
                    </a:cubicBezTo>
                    <a:lnTo>
                      <a:pt x="121193" y="96012"/>
                    </a:lnTo>
                    <a:cubicBezTo>
                      <a:pt x="122304" y="95456"/>
                      <a:pt x="123415" y="94880"/>
                      <a:pt x="124567" y="94284"/>
                    </a:cubicBezTo>
                    <a:cubicBezTo>
                      <a:pt x="135922" y="88256"/>
                      <a:pt x="144357" y="81919"/>
                      <a:pt x="143411" y="80150"/>
                    </a:cubicBezTo>
                    <a:cubicBezTo>
                      <a:pt x="143244" y="79835"/>
                      <a:pt x="142793" y="79685"/>
                      <a:pt x="142100" y="79685"/>
                    </a:cubicBezTo>
                    <a:cubicBezTo>
                      <a:pt x="138947" y="79685"/>
                      <a:pt x="130787" y="82791"/>
                      <a:pt x="121645" y="87597"/>
                    </a:cubicBezTo>
                    <a:lnTo>
                      <a:pt x="122592" y="70338"/>
                    </a:lnTo>
                    <a:cubicBezTo>
                      <a:pt x="156269" y="51020"/>
                      <a:pt x="179351" y="34583"/>
                      <a:pt x="177314" y="30736"/>
                    </a:cubicBezTo>
                    <a:cubicBezTo>
                      <a:pt x="177018" y="30181"/>
                      <a:pt x="176211" y="29913"/>
                      <a:pt x="174939" y="29913"/>
                    </a:cubicBezTo>
                    <a:cubicBezTo>
                      <a:pt x="167445" y="29913"/>
                      <a:pt x="143845" y="39208"/>
                      <a:pt x="114157" y="53735"/>
                    </a:cubicBezTo>
                    <a:lnTo>
                      <a:pt x="100148" y="45342"/>
                    </a:lnTo>
                    <a:cubicBezTo>
                      <a:pt x="110887" y="39521"/>
                      <a:pt x="118704" y="33575"/>
                      <a:pt x="117778" y="31868"/>
                    </a:cubicBezTo>
                    <a:cubicBezTo>
                      <a:pt x="117614" y="31554"/>
                      <a:pt x="117165" y="31405"/>
                      <a:pt x="116475" y="31405"/>
                    </a:cubicBezTo>
                    <a:cubicBezTo>
                      <a:pt x="113272" y="31405"/>
                      <a:pt x="104861" y="34623"/>
                      <a:pt x="95519" y="39582"/>
                    </a:cubicBezTo>
                    <a:cubicBezTo>
                      <a:pt x="94635" y="40056"/>
                      <a:pt x="93749" y="40528"/>
                      <a:pt x="92885" y="41002"/>
                    </a:cubicBezTo>
                    <a:lnTo>
                      <a:pt x="86653" y="37258"/>
                    </a:lnTo>
                    <a:cubicBezTo>
                      <a:pt x="86919" y="37134"/>
                      <a:pt x="87188" y="36990"/>
                      <a:pt x="87476" y="36846"/>
                    </a:cubicBezTo>
                    <a:cubicBezTo>
                      <a:pt x="94819" y="32938"/>
                      <a:pt x="100272" y="28843"/>
                      <a:pt x="99674" y="27691"/>
                    </a:cubicBezTo>
                    <a:cubicBezTo>
                      <a:pt x="99564" y="27486"/>
                      <a:pt x="99270" y="27389"/>
                      <a:pt x="98819" y="27389"/>
                    </a:cubicBezTo>
                    <a:cubicBezTo>
                      <a:pt x="96732" y="27389"/>
                      <a:pt x="91292" y="29473"/>
                      <a:pt x="85254" y="32669"/>
                    </a:cubicBezTo>
                    <a:cubicBezTo>
                      <a:pt x="84122" y="33287"/>
                      <a:pt x="83032" y="33884"/>
                      <a:pt x="82003" y="34480"/>
                    </a:cubicBezTo>
                    <a:lnTo>
                      <a:pt x="73569" y="29440"/>
                    </a:lnTo>
                    <a:cubicBezTo>
                      <a:pt x="80605" y="25634"/>
                      <a:pt x="85748" y="21725"/>
                      <a:pt x="85150" y="20614"/>
                    </a:cubicBezTo>
                    <a:cubicBezTo>
                      <a:pt x="85044" y="20409"/>
                      <a:pt x="84753" y="20312"/>
                      <a:pt x="84305" y="20312"/>
                    </a:cubicBezTo>
                    <a:cubicBezTo>
                      <a:pt x="82231" y="20312"/>
                      <a:pt x="76790" y="22400"/>
                      <a:pt x="70750" y="25614"/>
                    </a:cubicBezTo>
                    <a:cubicBezTo>
                      <a:pt x="70113" y="25943"/>
                      <a:pt x="69496" y="26292"/>
                      <a:pt x="68878" y="26621"/>
                    </a:cubicBezTo>
                    <a:lnTo>
                      <a:pt x="68878" y="26621"/>
                    </a:lnTo>
                    <a:lnTo>
                      <a:pt x="244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9" name="Google Shape;3649;p36"/>
              <p:cNvSpPr/>
              <p:nvPr/>
            </p:nvSpPr>
            <p:spPr>
              <a:xfrm>
                <a:off x="4286848" y="1607173"/>
                <a:ext cx="3675555" cy="3078221"/>
              </a:xfrm>
              <a:custGeom>
                <a:avLst/>
                <a:gdLst/>
                <a:ahLst/>
                <a:cxnLst/>
                <a:rect l="l" t="t" r="r" b="b"/>
                <a:pathLst>
                  <a:path w="170421" h="142725" extrusionOk="0">
                    <a:moveTo>
                      <a:pt x="170421" y="1"/>
                    </a:moveTo>
                    <a:lnTo>
                      <a:pt x="63" y="88914"/>
                    </a:lnTo>
                    <a:lnTo>
                      <a:pt x="63" y="88914"/>
                    </a:lnTo>
                    <a:cubicBezTo>
                      <a:pt x="0" y="89243"/>
                      <a:pt x="0" y="89531"/>
                      <a:pt x="124" y="89758"/>
                    </a:cubicBezTo>
                    <a:cubicBezTo>
                      <a:pt x="423" y="90320"/>
                      <a:pt x="1237" y="90589"/>
                      <a:pt x="2515" y="90589"/>
                    </a:cubicBezTo>
                    <a:cubicBezTo>
                      <a:pt x="4841" y="90589"/>
                      <a:pt x="8706" y="89697"/>
                      <a:pt x="13805" y="88050"/>
                    </a:cubicBezTo>
                    <a:lnTo>
                      <a:pt x="15306" y="107245"/>
                    </a:lnTo>
                    <a:cubicBezTo>
                      <a:pt x="15384" y="108182"/>
                      <a:pt x="16167" y="108897"/>
                      <a:pt x="17090" y="108897"/>
                    </a:cubicBezTo>
                    <a:cubicBezTo>
                      <a:pt x="17140" y="108897"/>
                      <a:pt x="17190" y="108895"/>
                      <a:pt x="17240" y="108891"/>
                    </a:cubicBezTo>
                    <a:lnTo>
                      <a:pt x="35097" y="79801"/>
                    </a:lnTo>
                    <a:cubicBezTo>
                      <a:pt x="50383" y="73238"/>
                      <a:pt x="69452" y="64043"/>
                      <a:pt x="89819" y="53222"/>
                    </a:cubicBezTo>
                    <a:lnTo>
                      <a:pt x="90189" y="53036"/>
                    </a:lnTo>
                    <a:lnTo>
                      <a:pt x="106565" y="136683"/>
                    </a:lnTo>
                    <a:cubicBezTo>
                      <a:pt x="107237" y="140103"/>
                      <a:pt x="108726" y="142724"/>
                      <a:pt x="109918" y="142724"/>
                    </a:cubicBezTo>
                    <a:cubicBezTo>
                      <a:pt x="109966" y="142724"/>
                      <a:pt x="110014" y="142720"/>
                      <a:pt x="110062" y="142711"/>
                    </a:cubicBezTo>
                    <a:lnTo>
                      <a:pt x="112799" y="92556"/>
                    </a:lnTo>
                    <a:cubicBezTo>
                      <a:pt x="113641" y="92123"/>
                      <a:pt x="114505" y="91692"/>
                      <a:pt x="115391" y="91218"/>
                    </a:cubicBezTo>
                    <a:cubicBezTo>
                      <a:pt x="122734" y="87331"/>
                      <a:pt x="128187" y="83236"/>
                      <a:pt x="127570" y="82084"/>
                    </a:cubicBezTo>
                    <a:cubicBezTo>
                      <a:pt x="127463" y="81878"/>
                      <a:pt x="127170" y="81780"/>
                      <a:pt x="126718" y="81780"/>
                    </a:cubicBezTo>
                    <a:cubicBezTo>
                      <a:pt x="124642" y="81780"/>
                      <a:pt x="119221" y="83852"/>
                      <a:pt x="113189" y="87063"/>
                    </a:cubicBezTo>
                    <a:cubicBezTo>
                      <a:pt x="113148" y="87084"/>
                      <a:pt x="113128" y="87104"/>
                      <a:pt x="113087" y="87104"/>
                    </a:cubicBezTo>
                    <a:lnTo>
                      <a:pt x="113622" y="77250"/>
                    </a:lnTo>
                    <a:cubicBezTo>
                      <a:pt x="114917" y="76653"/>
                      <a:pt x="116255" y="75975"/>
                      <a:pt x="117654" y="75234"/>
                    </a:cubicBezTo>
                    <a:cubicBezTo>
                      <a:pt x="124997" y="71345"/>
                      <a:pt x="130450" y="67252"/>
                      <a:pt x="129833" y="66100"/>
                    </a:cubicBezTo>
                    <a:cubicBezTo>
                      <a:pt x="129723" y="65895"/>
                      <a:pt x="129429" y="65798"/>
                      <a:pt x="128978" y="65798"/>
                    </a:cubicBezTo>
                    <a:cubicBezTo>
                      <a:pt x="126896" y="65798"/>
                      <a:pt x="121469" y="67882"/>
                      <a:pt x="115432" y="71079"/>
                    </a:cubicBezTo>
                    <a:cubicBezTo>
                      <a:pt x="114917" y="71367"/>
                      <a:pt x="114403" y="71633"/>
                      <a:pt x="113910" y="71921"/>
                    </a:cubicBezTo>
                    <a:lnTo>
                      <a:pt x="114300" y="64619"/>
                    </a:lnTo>
                    <a:cubicBezTo>
                      <a:pt x="115411" y="64063"/>
                      <a:pt x="116543" y="63487"/>
                      <a:pt x="117674" y="62870"/>
                    </a:cubicBezTo>
                    <a:cubicBezTo>
                      <a:pt x="129010" y="56863"/>
                      <a:pt x="137444" y="50548"/>
                      <a:pt x="136498" y="48757"/>
                    </a:cubicBezTo>
                    <a:cubicBezTo>
                      <a:pt x="136331" y="48442"/>
                      <a:pt x="135880" y="48292"/>
                      <a:pt x="135187" y="48292"/>
                    </a:cubicBezTo>
                    <a:cubicBezTo>
                      <a:pt x="132034" y="48292"/>
                      <a:pt x="123877" y="51398"/>
                      <a:pt x="114752" y="56204"/>
                    </a:cubicBezTo>
                    <a:lnTo>
                      <a:pt x="114752" y="56204"/>
                    </a:lnTo>
                    <a:lnTo>
                      <a:pt x="115699" y="38965"/>
                    </a:lnTo>
                    <a:cubicBezTo>
                      <a:pt x="147791" y="20532"/>
                      <a:pt x="170236" y="4754"/>
                      <a:pt x="1704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0" name="Google Shape;3650;p36"/>
              <p:cNvSpPr/>
              <p:nvPr/>
            </p:nvSpPr>
            <p:spPr>
              <a:xfrm>
                <a:off x="7647367" y="1641789"/>
                <a:ext cx="157982" cy="168636"/>
              </a:xfrm>
              <a:custGeom>
                <a:avLst/>
                <a:gdLst/>
                <a:ahLst/>
                <a:cxnLst/>
                <a:rect l="l" t="t" r="r" b="b"/>
                <a:pathLst>
                  <a:path w="7325" h="7819" extrusionOk="0">
                    <a:moveTo>
                      <a:pt x="3498" y="1"/>
                    </a:moveTo>
                    <a:lnTo>
                      <a:pt x="1" y="1421"/>
                    </a:lnTo>
                    <a:cubicBezTo>
                      <a:pt x="3498" y="3128"/>
                      <a:pt x="3684" y="7818"/>
                      <a:pt x="3684" y="7818"/>
                    </a:cubicBezTo>
                    <a:lnTo>
                      <a:pt x="7016" y="5226"/>
                    </a:lnTo>
                    <a:cubicBezTo>
                      <a:pt x="7324" y="680"/>
                      <a:pt x="3498" y="1"/>
                      <a:pt x="34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1" name="Google Shape;3651;p36"/>
              <p:cNvSpPr/>
              <p:nvPr/>
            </p:nvSpPr>
            <p:spPr>
              <a:xfrm>
                <a:off x="7647367" y="1641789"/>
                <a:ext cx="157982" cy="113186"/>
              </a:xfrm>
              <a:custGeom>
                <a:avLst/>
                <a:gdLst/>
                <a:ahLst/>
                <a:cxnLst/>
                <a:rect l="l" t="t" r="r" b="b"/>
                <a:pathLst>
                  <a:path w="7325" h="5248" extrusionOk="0">
                    <a:moveTo>
                      <a:pt x="3498" y="1"/>
                    </a:moveTo>
                    <a:lnTo>
                      <a:pt x="1" y="1421"/>
                    </a:lnTo>
                    <a:cubicBezTo>
                      <a:pt x="195" y="1419"/>
                      <a:pt x="390" y="1418"/>
                      <a:pt x="585" y="1418"/>
                    </a:cubicBezTo>
                    <a:cubicBezTo>
                      <a:pt x="2807" y="1418"/>
                      <a:pt x="5034" y="1605"/>
                      <a:pt x="6358" y="3704"/>
                    </a:cubicBezTo>
                    <a:cubicBezTo>
                      <a:pt x="6666" y="4197"/>
                      <a:pt x="6872" y="4712"/>
                      <a:pt x="6995" y="5247"/>
                    </a:cubicBezTo>
                    <a:lnTo>
                      <a:pt x="7016" y="5226"/>
                    </a:lnTo>
                    <a:cubicBezTo>
                      <a:pt x="7324" y="680"/>
                      <a:pt x="3498" y="1"/>
                      <a:pt x="34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2" name="Google Shape;3652;p36"/>
              <p:cNvSpPr/>
              <p:nvPr/>
            </p:nvSpPr>
            <p:spPr>
              <a:xfrm>
                <a:off x="5940040" y="2183564"/>
                <a:ext cx="524047" cy="193008"/>
              </a:xfrm>
              <a:custGeom>
                <a:avLst/>
                <a:gdLst/>
                <a:ahLst/>
                <a:cxnLst/>
                <a:rect l="l" t="t" r="r" b="b"/>
                <a:pathLst>
                  <a:path w="24298" h="8949" extrusionOk="0">
                    <a:moveTo>
                      <a:pt x="1" y="4485"/>
                    </a:moveTo>
                    <a:cubicBezTo>
                      <a:pt x="3" y="4488"/>
                      <a:pt x="6" y="4491"/>
                      <a:pt x="9" y="4493"/>
                    </a:cubicBezTo>
                    <a:lnTo>
                      <a:pt x="9" y="4493"/>
                    </a:lnTo>
                    <a:lnTo>
                      <a:pt x="1" y="4485"/>
                    </a:lnTo>
                    <a:close/>
                    <a:moveTo>
                      <a:pt x="24297" y="0"/>
                    </a:moveTo>
                    <a:cubicBezTo>
                      <a:pt x="24296" y="1"/>
                      <a:pt x="10841" y="5515"/>
                      <a:pt x="3703" y="5515"/>
                    </a:cubicBezTo>
                    <a:cubicBezTo>
                      <a:pt x="2052" y="5515"/>
                      <a:pt x="740" y="5220"/>
                      <a:pt x="9" y="4493"/>
                    </a:cubicBezTo>
                    <a:lnTo>
                      <a:pt x="9" y="4493"/>
                    </a:lnTo>
                    <a:lnTo>
                      <a:pt x="4466" y="8948"/>
                    </a:lnTo>
                    <a:lnTo>
                      <a:pt x="2429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3" name="Google Shape;3653;p36"/>
              <p:cNvSpPr/>
              <p:nvPr/>
            </p:nvSpPr>
            <p:spPr>
              <a:xfrm>
                <a:off x="6223998" y="2751480"/>
                <a:ext cx="35975" cy="145559"/>
              </a:xfrm>
              <a:custGeom>
                <a:avLst/>
                <a:gdLst/>
                <a:ahLst/>
                <a:cxnLst/>
                <a:rect l="l" t="t" r="r" b="b"/>
                <a:pathLst>
                  <a:path w="1668" h="6749" extrusionOk="0">
                    <a:moveTo>
                      <a:pt x="330" y="1"/>
                    </a:moveTo>
                    <a:cubicBezTo>
                      <a:pt x="228" y="61"/>
                      <a:pt x="104" y="103"/>
                      <a:pt x="1" y="165"/>
                    </a:cubicBezTo>
                    <a:lnTo>
                      <a:pt x="1668" y="6748"/>
                    </a:lnTo>
                    <a:lnTo>
                      <a:pt x="330" y="1"/>
                    </a:lnTo>
                    <a:close/>
                  </a:path>
                </a:pathLst>
              </a:custGeom>
              <a:solidFill>
                <a:srgbClr val="D6D4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4" name="Google Shape;3654;p36"/>
              <p:cNvSpPr/>
              <p:nvPr/>
            </p:nvSpPr>
            <p:spPr>
              <a:xfrm>
                <a:off x="6231094" y="2751027"/>
                <a:ext cx="32438" cy="161088"/>
              </a:xfrm>
              <a:custGeom>
                <a:avLst/>
                <a:gdLst/>
                <a:ahLst/>
                <a:cxnLst/>
                <a:rect l="l" t="t" r="r" b="b"/>
                <a:pathLst>
                  <a:path w="1504" h="7469" extrusionOk="0">
                    <a:moveTo>
                      <a:pt x="42" y="0"/>
                    </a:moveTo>
                    <a:cubicBezTo>
                      <a:pt x="22" y="0"/>
                      <a:pt x="22" y="0"/>
                      <a:pt x="1" y="22"/>
                    </a:cubicBezTo>
                    <a:lnTo>
                      <a:pt x="1339" y="6769"/>
                    </a:lnTo>
                    <a:lnTo>
                      <a:pt x="1504" y="7469"/>
                    </a:lnTo>
                    <a:lnTo>
                      <a:pt x="42" y="0"/>
                    </a:lnTo>
                    <a:close/>
                  </a:path>
                </a:pathLst>
              </a:custGeom>
              <a:solidFill>
                <a:srgbClr val="CEBF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5" name="Google Shape;3655;p36"/>
              <p:cNvSpPr/>
              <p:nvPr/>
            </p:nvSpPr>
            <p:spPr>
              <a:xfrm>
                <a:off x="6223998" y="2502116"/>
                <a:ext cx="436612" cy="409998"/>
              </a:xfrm>
              <a:custGeom>
                <a:avLst/>
                <a:gdLst/>
                <a:ahLst/>
                <a:cxnLst/>
                <a:rect l="l" t="t" r="r" b="b"/>
                <a:pathLst>
                  <a:path w="20244" h="19010" extrusionOk="0">
                    <a:moveTo>
                      <a:pt x="26" y="11713"/>
                    </a:moveTo>
                    <a:lnTo>
                      <a:pt x="26" y="11713"/>
                    </a:lnTo>
                    <a:cubicBezTo>
                      <a:pt x="17" y="11717"/>
                      <a:pt x="9" y="11722"/>
                      <a:pt x="1" y="11727"/>
                    </a:cubicBezTo>
                    <a:lnTo>
                      <a:pt x="26" y="11713"/>
                    </a:lnTo>
                    <a:close/>
                    <a:moveTo>
                      <a:pt x="20244" y="1"/>
                    </a:moveTo>
                    <a:lnTo>
                      <a:pt x="26" y="11713"/>
                    </a:lnTo>
                    <a:lnTo>
                      <a:pt x="26" y="11713"/>
                    </a:lnTo>
                    <a:cubicBezTo>
                      <a:pt x="124" y="11658"/>
                      <a:pt x="236" y="11619"/>
                      <a:pt x="330" y="11563"/>
                    </a:cubicBezTo>
                    <a:cubicBezTo>
                      <a:pt x="351" y="11541"/>
                      <a:pt x="351" y="11541"/>
                      <a:pt x="371" y="11541"/>
                    </a:cubicBezTo>
                    <a:lnTo>
                      <a:pt x="1833" y="19010"/>
                    </a:lnTo>
                    <a:cubicBezTo>
                      <a:pt x="3355" y="11151"/>
                      <a:pt x="20242" y="2"/>
                      <a:pt x="20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6" name="Google Shape;3656;p36"/>
              <p:cNvSpPr/>
              <p:nvPr/>
            </p:nvSpPr>
            <p:spPr>
              <a:xfrm>
                <a:off x="5976878" y="1907997"/>
                <a:ext cx="347884" cy="119743"/>
              </a:xfrm>
              <a:custGeom>
                <a:avLst/>
                <a:gdLst/>
                <a:ahLst/>
                <a:cxnLst/>
                <a:rect l="l" t="t" r="r" b="b"/>
                <a:pathLst>
                  <a:path w="16130" h="5552" extrusionOk="0">
                    <a:moveTo>
                      <a:pt x="14895" y="1"/>
                    </a:moveTo>
                    <a:cubicBezTo>
                      <a:pt x="14895" y="1"/>
                      <a:pt x="7966" y="4736"/>
                      <a:pt x="3060" y="4736"/>
                    </a:cubicBezTo>
                    <a:cubicBezTo>
                      <a:pt x="1883" y="4736"/>
                      <a:pt x="821" y="4463"/>
                      <a:pt x="1" y="3786"/>
                    </a:cubicBezTo>
                    <a:lnTo>
                      <a:pt x="1" y="3786"/>
                    </a:lnTo>
                    <a:cubicBezTo>
                      <a:pt x="1" y="3786"/>
                      <a:pt x="739" y="5551"/>
                      <a:pt x="3856" y="5551"/>
                    </a:cubicBezTo>
                    <a:cubicBezTo>
                      <a:pt x="6268" y="5551"/>
                      <a:pt x="10106" y="4494"/>
                      <a:pt x="16130" y="742"/>
                    </a:cubicBezTo>
                    <a:lnTo>
                      <a:pt x="1489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7" name="Google Shape;3657;p36"/>
              <p:cNvSpPr/>
              <p:nvPr/>
            </p:nvSpPr>
            <p:spPr>
              <a:xfrm>
                <a:off x="4550856" y="3032785"/>
                <a:ext cx="336777" cy="231635"/>
              </a:xfrm>
              <a:custGeom>
                <a:avLst/>
                <a:gdLst/>
                <a:ahLst/>
                <a:cxnLst/>
                <a:rect l="l" t="t" r="r" b="b"/>
                <a:pathLst>
                  <a:path w="15615" h="10740" extrusionOk="0">
                    <a:moveTo>
                      <a:pt x="7797" y="0"/>
                    </a:moveTo>
                    <a:lnTo>
                      <a:pt x="7797" y="0"/>
                    </a:lnTo>
                    <a:cubicBezTo>
                      <a:pt x="11357" y="2406"/>
                      <a:pt x="1" y="10739"/>
                      <a:pt x="1" y="10739"/>
                    </a:cubicBezTo>
                    <a:lnTo>
                      <a:pt x="15614" y="349"/>
                    </a:lnTo>
                    <a:lnTo>
                      <a:pt x="779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8" name="Google Shape;3658;p36"/>
              <p:cNvSpPr/>
              <p:nvPr/>
            </p:nvSpPr>
            <p:spPr>
              <a:xfrm>
                <a:off x="4630268" y="3328281"/>
                <a:ext cx="413535" cy="157982"/>
              </a:xfrm>
              <a:custGeom>
                <a:avLst/>
                <a:gdLst/>
                <a:ahLst/>
                <a:cxnLst/>
                <a:rect l="l" t="t" r="r" b="b"/>
                <a:pathLst>
                  <a:path w="19174" h="7325" extrusionOk="0">
                    <a:moveTo>
                      <a:pt x="19174" y="0"/>
                    </a:moveTo>
                    <a:lnTo>
                      <a:pt x="0" y="7324"/>
                    </a:lnTo>
                    <a:cubicBezTo>
                      <a:pt x="4260" y="6008"/>
                      <a:pt x="7304" y="5555"/>
                      <a:pt x="9485" y="5555"/>
                    </a:cubicBezTo>
                    <a:cubicBezTo>
                      <a:pt x="13825" y="5555"/>
                      <a:pt x="14689" y="7324"/>
                      <a:pt x="14689" y="7324"/>
                    </a:cubicBezTo>
                    <a:lnTo>
                      <a:pt x="1917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9" name="Google Shape;3659;p36"/>
              <p:cNvSpPr/>
              <p:nvPr/>
            </p:nvSpPr>
            <p:spPr>
              <a:xfrm>
                <a:off x="5741727" y="1733645"/>
                <a:ext cx="300845" cy="110210"/>
              </a:xfrm>
              <a:custGeom>
                <a:avLst/>
                <a:gdLst/>
                <a:ahLst/>
                <a:cxnLst/>
                <a:rect l="l" t="t" r="r" b="b"/>
                <a:pathLst>
                  <a:path w="13949" h="5110" extrusionOk="0">
                    <a:moveTo>
                      <a:pt x="12303" y="1"/>
                    </a:moveTo>
                    <a:cubicBezTo>
                      <a:pt x="12303" y="1"/>
                      <a:pt x="5931" y="4197"/>
                      <a:pt x="2044" y="4197"/>
                    </a:cubicBezTo>
                    <a:cubicBezTo>
                      <a:pt x="1225" y="4197"/>
                      <a:pt x="516" y="4010"/>
                      <a:pt x="1" y="3559"/>
                    </a:cubicBezTo>
                    <a:lnTo>
                      <a:pt x="1" y="3559"/>
                    </a:lnTo>
                    <a:cubicBezTo>
                      <a:pt x="1" y="3559"/>
                      <a:pt x="291" y="5110"/>
                      <a:pt x="2911" y="5110"/>
                    </a:cubicBezTo>
                    <a:cubicBezTo>
                      <a:pt x="4918" y="5110"/>
                      <a:pt x="8292" y="4200"/>
                      <a:pt x="13949" y="988"/>
                    </a:cubicBezTo>
                    <a:lnTo>
                      <a:pt x="1230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0" name="Google Shape;3660;p36"/>
              <p:cNvSpPr/>
              <p:nvPr/>
            </p:nvSpPr>
            <p:spPr>
              <a:xfrm>
                <a:off x="5495038" y="1565052"/>
                <a:ext cx="246711" cy="82151"/>
              </a:xfrm>
              <a:custGeom>
                <a:avLst/>
                <a:gdLst/>
                <a:ahLst/>
                <a:cxnLst/>
                <a:rect l="l" t="t" r="r" b="b"/>
                <a:pathLst>
                  <a:path w="11439" h="3809" extrusionOk="0">
                    <a:moveTo>
                      <a:pt x="10657" y="0"/>
                    </a:moveTo>
                    <a:cubicBezTo>
                      <a:pt x="10657" y="0"/>
                      <a:pt x="6835" y="3289"/>
                      <a:pt x="3293" y="3289"/>
                    </a:cubicBezTo>
                    <a:cubicBezTo>
                      <a:pt x="2114" y="3289"/>
                      <a:pt x="966" y="2925"/>
                      <a:pt x="0" y="1954"/>
                    </a:cubicBezTo>
                    <a:lnTo>
                      <a:pt x="0" y="1954"/>
                    </a:lnTo>
                    <a:cubicBezTo>
                      <a:pt x="1" y="1954"/>
                      <a:pt x="1007" y="3808"/>
                      <a:pt x="3740" y="3808"/>
                    </a:cubicBezTo>
                    <a:cubicBezTo>
                      <a:pt x="5513" y="3808"/>
                      <a:pt x="8014" y="3027"/>
                      <a:pt x="11439" y="453"/>
                    </a:cubicBezTo>
                    <a:lnTo>
                      <a:pt x="1065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1" name="Google Shape;3661;p36"/>
              <p:cNvSpPr/>
              <p:nvPr/>
            </p:nvSpPr>
            <p:spPr>
              <a:xfrm>
                <a:off x="6415259" y="3000843"/>
                <a:ext cx="336755" cy="98930"/>
              </a:xfrm>
              <a:custGeom>
                <a:avLst/>
                <a:gdLst/>
                <a:ahLst/>
                <a:cxnLst/>
                <a:rect l="l" t="t" r="r" b="b"/>
                <a:pathLst>
                  <a:path w="15614" h="4587" extrusionOk="0">
                    <a:moveTo>
                      <a:pt x="0" y="2798"/>
                    </a:moveTo>
                    <a:cubicBezTo>
                      <a:pt x="596" y="3517"/>
                      <a:pt x="1440" y="3929"/>
                      <a:pt x="2448" y="4073"/>
                    </a:cubicBezTo>
                    <a:cubicBezTo>
                      <a:pt x="823" y="3558"/>
                      <a:pt x="0" y="2798"/>
                      <a:pt x="0" y="2798"/>
                    </a:cubicBezTo>
                    <a:close/>
                    <a:moveTo>
                      <a:pt x="15614" y="0"/>
                    </a:moveTo>
                    <a:cubicBezTo>
                      <a:pt x="15613" y="0"/>
                      <a:pt x="8454" y="4156"/>
                      <a:pt x="3558" y="4156"/>
                    </a:cubicBezTo>
                    <a:cubicBezTo>
                      <a:pt x="3168" y="4156"/>
                      <a:pt x="2798" y="4134"/>
                      <a:pt x="2448" y="4073"/>
                    </a:cubicBezTo>
                    <a:lnTo>
                      <a:pt x="2448" y="4073"/>
                    </a:lnTo>
                    <a:cubicBezTo>
                      <a:pt x="3333" y="4361"/>
                      <a:pt x="4444" y="4587"/>
                      <a:pt x="5802" y="4587"/>
                    </a:cubicBezTo>
                    <a:cubicBezTo>
                      <a:pt x="8270" y="4587"/>
                      <a:pt x="11499" y="3868"/>
                      <a:pt x="15531" y="1481"/>
                    </a:cubicBezTo>
                    <a:lnTo>
                      <a:pt x="1561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2" name="Google Shape;3662;p36"/>
              <p:cNvSpPr/>
              <p:nvPr/>
            </p:nvSpPr>
            <p:spPr>
              <a:xfrm>
                <a:off x="6761762" y="2786096"/>
                <a:ext cx="1790" cy="33279"/>
              </a:xfrm>
              <a:custGeom>
                <a:avLst/>
                <a:gdLst/>
                <a:ahLst/>
                <a:cxnLst/>
                <a:rect l="l" t="t" r="r" b="b"/>
                <a:pathLst>
                  <a:path w="83" h="1543" extrusionOk="0">
                    <a:moveTo>
                      <a:pt x="83" y="0"/>
                    </a:moveTo>
                    <a:lnTo>
                      <a:pt x="83" y="0"/>
                    </a:lnTo>
                    <a:lnTo>
                      <a:pt x="0" y="1542"/>
                    </a:lnTo>
                    <a:lnTo>
                      <a:pt x="0" y="1542"/>
                    </a:lnTo>
                    <a:close/>
                  </a:path>
                </a:pathLst>
              </a:custGeom>
              <a:solidFill>
                <a:srgbClr val="D6D4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3" name="Google Shape;3663;p36"/>
              <p:cNvSpPr/>
              <p:nvPr/>
            </p:nvSpPr>
            <p:spPr>
              <a:xfrm>
                <a:off x="6486669" y="2786096"/>
                <a:ext cx="276884" cy="147737"/>
              </a:xfrm>
              <a:custGeom>
                <a:avLst/>
                <a:gdLst/>
                <a:ahLst/>
                <a:cxnLst/>
                <a:rect l="l" t="t" r="r" b="b"/>
                <a:pathLst>
                  <a:path w="12838" h="6850" extrusionOk="0">
                    <a:moveTo>
                      <a:pt x="12838" y="0"/>
                    </a:moveTo>
                    <a:lnTo>
                      <a:pt x="1" y="6850"/>
                    </a:lnTo>
                    <a:cubicBezTo>
                      <a:pt x="3149" y="5739"/>
                      <a:pt x="12755" y="1542"/>
                      <a:pt x="12755" y="1542"/>
                    </a:cubicBezTo>
                    <a:lnTo>
                      <a:pt x="1283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4" name="Google Shape;3664;p36"/>
              <p:cNvSpPr/>
              <p:nvPr/>
            </p:nvSpPr>
            <p:spPr>
              <a:xfrm>
                <a:off x="6735601" y="3273694"/>
                <a:ext cx="1790" cy="32847"/>
              </a:xfrm>
              <a:custGeom>
                <a:avLst/>
                <a:gdLst/>
                <a:ahLst/>
                <a:cxnLst/>
                <a:rect l="l" t="t" r="r" b="b"/>
                <a:pathLst>
                  <a:path w="83" h="1523" extrusionOk="0">
                    <a:moveTo>
                      <a:pt x="83" y="0"/>
                    </a:moveTo>
                    <a:lnTo>
                      <a:pt x="0" y="1523"/>
                    </a:lnTo>
                    <a:cubicBezTo>
                      <a:pt x="20" y="1503"/>
                      <a:pt x="42" y="1503"/>
                      <a:pt x="83" y="1481"/>
                    </a:cubicBezTo>
                    <a:lnTo>
                      <a:pt x="83" y="0"/>
                    </a:lnTo>
                    <a:close/>
                  </a:path>
                </a:pathLst>
              </a:custGeom>
              <a:solidFill>
                <a:srgbClr val="D6D4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5" name="Google Shape;3665;p36"/>
              <p:cNvSpPr/>
              <p:nvPr/>
            </p:nvSpPr>
            <p:spPr>
              <a:xfrm>
                <a:off x="6737369" y="3273262"/>
                <a:ext cx="22" cy="453"/>
              </a:xfrm>
              <a:custGeom>
                <a:avLst/>
                <a:gdLst/>
                <a:ahLst/>
                <a:cxnLst/>
                <a:rect l="l" t="t" r="r" b="b"/>
                <a:pathLst>
                  <a:path w="1" h="21" extrusionOk="0">
                    <a:moveTo>
                      <a:pt x="1" y="0"/>
                    </a:moveTo>
                    <a:lnTo>
                      <a:pt x="1" y="0"/>
                    </a:lnTo>
                    <a:lnTo>
                      <a:pt x="1" y="20"/>
                    </a:lnTo>
                    <a:lnTo>
                      <a:pt x="1" y="20"/>
                    </a:lnTo>
                    <a:close/>
                  </a:path>
                </a:pathLst>
              </a:custGeom>
              <a:solidFill>
                <a:srgbClr val="CEBF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6" name="Google Shape;3666;p36"/>
              <p:cNvSpPr/>
              <p:nvPr/>
            </p:nvSpPr>
            <p:spPr>
              <a:xfrm>
                <a:off x="6463613" y="3273262"/>
                <a:ext cx="273778" cy="79886"/>
              </a:xfrm>
              <a:custGeom>
                <a:avLst/>
                <a:gdLst/>
                <a:ahLst/>
                <a:cxnLst/>
                <a:rect l="l" t="t" r="r" b="b"/>
                <a:pathLst>
                  <a:path w="12694" h="3704" extrusionOk="0">
                    <a:moveTo>
                      <a:pt x="12694" y="0"/>
                    </a:moveTo>
                    <a:cubicBezTo>
                      <a:pt x="12694" y="0"/>
                      <a:pt x="6912" y="3004"/>
                      <a:pt x="3066" y="3004"/>
                    </a:cubicBezTo>
                    <a:cubicBezTo>
                      <a:pt x="1708" y="3004"/>
                      <a:pt x="576" y="2634"/>
                      <a:pt x="21" y="1625"/>
                    </a:cubicBezTo>
                    <a:lnTo>
                      <a:pt x="21" y="1625"/>
                    </a:lnTo>
                    <a:cubicBezTo>
                      <a:pt x="21" y="1625"/>
                      <a:pt x="0" y="3703"/>
                      <a:pt x="3662" y="3703"/>
                    </a:cubicBezTo>
                    <a:cubicBezTo>
                      <a:pt x="5513" y="3703"/>
                      <a:pt x="8332" y="3169"/>
                      <a:pt x="12611" y="1543"/>
                    </a:cubicBezTo>
                    <a:lnTo>
                      <a:pt x="12694" y="20"/>
                    </a:lnTo>
                    <a:lnTo>
                      <a:pt x="12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7" name="Google Shape;3667;p36"/>
              <p:cNvSpPr/>
              <p:nvPr/>
            </p:nvSpPr>
            <p:spPr>
              <a:xfrm>
                <a:off x="6510630" y="3603375"/>
                <a:ext cx="209011" cy="79886"/>
              </a:xfrm>
              <a:custGeom>
                <a:avLst/>
                <a:gdLst/>
                <a:ahLst/>
                <a:cxnLst/>
                <a:rect l="l" t="t" r="r" b="b"/>
                <a:pathLst>
                  <a:path w="9691" h="3704" extrusionOk="0">
                    <a:moveTo>
                      <a:pt x="9691" y="0"/>
                    </a:moveTo>
                    <a:lnTo>
                      <a:pt x="9691" y="0"/>
                    </a:lnTo>
                    <a:cubicBezTo>
                      <a:pt x="9691" y="0"/>
                      <a:pt x="5124" y="3292"/>
                      <a:pt x="1709" y="3292"/>
                    </a:cubicBezTo>
                    <a:cubicBezTo>
                      <a:pt x="1092" y="3292"/>
                      <a:pt x="516" y="3188"/>
                      <a:pt x="0" y="2941"/>
                    </a:cubicBezTo>
                    <a:lnTo>
                      <a:pt x="0" y="2941"/>
                    </a:lnTo>
                    <a:cubicBezTo>
                      <a:pt x="1" y="2941"/>
                      <a:pt x="1029" y="3703"/>
                      <a:pt x="3086" y="3703"/>
                    </a:cubicBezTo>
                    <a:cubicBezTo>
                      <a:pt x="4650" y="3703"/>
                      <a:pt x="6811" y="3251"/>
                      <a:pt x="9567" y="1646"/>
                    </a:cubicBezTo>
                    <a:lnTo>
                      <a:pt x="969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8" name="Google Shape;3668;p36"/>
              <p:cNvSpPr/>
              <p:nvPr/>
            </p:nvSpPr>
            <p:spPr>
              <a:xfrm>
                <a:off x="4908898" y="1244710"/>
                <a:ext cx="1177154" cy="969459"/>
              </a:xfrm>
              <a:custGeom>
                <a:avLst/>
                <a:gdLst/>
                <a:ahLst/>
                <a:cxnLst/>
                <a:rect l="l" t="t" r="r" b="b"/>
                <a:pathLst>
                  <a:path w="54580" h="44950" extrusionOk="0">
                    <a:moveTo>
                      <a:pt x="187" y="0"/>
                    </a:moveTo>
                    <a:cubicBezTo>
                      <a:pt x="83" y="0"/>
                      <a:pt x="1" y="83"/>
                      <a:pt x="1" y="185"/>
                    </a:cubicBezTo>
                    <a:cubicBezTo>
                      <a:pt x="1" y="288"/>
                      <a:pt x="83" y="371"/>
                      <a:pt x="187" y="371"/>
                    </a:cubicBezTo>
                    <a:lnTo>
                      <a:pt x="3333" y="371"/>
                    </a:lnTo>
                    <a:lnTo>
                      <a:pt x="54270" y="44889"/>
                    </a:lnTo>
                    <a:cubicBezTo>
                      <a:pt x="54292" y="44930"/>
                      <a:pt x="54333" y="44950"/>
                      <a:pt x="54374" y="44950"/>
                    </a:cubicBezTo>
                    <a:cubicBezTo>
                      <a:pt x="54435" y="44950"/>
                      <a:pt x="54476" y="44930"/>
                      <a:pt x="54517" y="44889"/>
                    </a:cubicBezTo>
                    <a:cubicBezTo>
                      <a:pt x="54580" y="44807"/>
                      <a:pt x="54580" y="44683"/>
                      <a:pt x="54497" y="44621"/>
                    </a:cubicBezTo>
                    <a:lnTo>
                      <a:pt x="3519" y="41"/>
                    </a:lnTo>
                    <a:cubicBezTo>
                      <a:pt x="3498" y="20"/>
                      <a:pt x="3457" y="0"/>
                      <a:pt x="33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9" name="Google Shape;3669;p36"/>
              <p:cNvSpPr/>
              <p:nvPr/>
            </p:nvSpPr>
            <p:spPr>
              <a:xfrm>
                <a:off x="5215933" y="1521658"/>
                <a:ext cx="87456" cy="39857"/>
              </a:xfrm>
              <a:custGeom>
                <a:avLst/>
                <a:gdLst/>
                <a:ahLst/>
                <a:cxnLst/>
                <a:rect l="l" t="t" r="r" b="b"/>
                <a:pathLst>
                  <a:path w="4055" h="1848" extrusionOk="0">
                    <a:moveTo>
                      <a:pt x="3856" y="0"/>
                    </a:moveTo>
                    <a:cubicBezTo>
                      <a:pt x="3831" y="0"/>
                      <a:pt x="3807" y="5"/>
                      <a:pt x="3786" y="16"/>
                    </a:cubicBezTo>
                    <a:lnTo>
                      <a:pt x="145" y="1497"/>
                    </a:lnTo>
                    <a:cubicBezTo>
                      <a:pt x="63" y="1519"/>
                      <a:pt x="1" y="1642"/>
                      <a:pt x="42" y="1724"/>
                    </a:cubicBezTo>
                    <a:cubicBezTo>
                      <a:pt x="83" y="1807"/>
                      <a:pt x="145" y="1848"/>
                      <a:pt x="228" y="1848"/>
                    </a:cubicBezTo>
                    <a:cubicBezTo>
                      <a:pt x="248" y="1848"/>
                      <a:pt x="269" y="1848"/>
                      <a:pt x="289" y="1826"/>
                    </a:cubicBezTo>
                    <a:lnTo>
                      <a:pt x="3931" y="345"/>
                    </a:lnTo>
                    <a:cubicBezTo>
                      <a:pt x="4013" y="326"/>
                      <a:pt x="4054" y="202"/>
                      <a:pt x="4033" y="120"/>
                    </a:cubicBezTo>
                    <a:cubicBezTo>
                      <a:pt x="4002" y="43"/>
                      <a:pt x="3926" y="0"/>
                      <a:pt x="38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0" name="Google Shape;3670;p36"/>
              <p:cNvSpPr/>
              <p:nvPr/>
            </p:nvSpPr>
            <p:spPr>
              <a:xfrm>
                <a:off x="5533191" y="1806500"/>
                <a:ext cx="89656" cy="41194"/>
              </a:xfrm>
              <a:custGeom>
                <a:avLst/>
                <a:gdLst/>
                <a:ahLst/>
                <a:cxnLst/>
                <a:rect l="l" t="t" r="r" b="b"/>
                <a:pathLst>
                  <a:path w="4157" h="1910" extrusionOk="0">
                    <a:moveTo>
                      <a:pt x="3957" y="0"/>
                    </a:moveTo>
                    <a:cubicBezTo>
                      <a:pt x="3934" y="0"/>
                      <a:pt x="3910" y="5"/>
                      <a:pt x="3888" y="16"/>
                    </a:cubicBezTo>
                    <a:lnTo>
                      <a:pt x="144" y="1560"/>
                    </a:lnTo>
                    <a:cubicBezTo>
                      <a:pt x="42" y="1601"/>
                      <a:pt x="1" y="1703"/>
                      <a:pt x="42" y="1807"/>
                    </a:cubicBezTo>
                    <a:cubicBezTo>
                      <a:pt x="62" y="1868"/>
                      <a:pt x="144" y="1909"/>
                      <a:pt x="206" y="1909"/>
                    </a:cubicBezTo>
                    <a:lnTo>
                      <a:pt x="289" y="1909"/>
                    </a:lnTo>
                    <a:lnTo>
                      <a:pt x="4011" y="346"/>
                    </a:lnTo>
                    <a:cubicBezTo>
                      <a:pt x="4115" y="304"/>
                      <a:pt x="4156" y="202"/>
                      <a:pt x="4115" y="99"/>
                    </a:cubicBezTo>
                    <a:cubicBezTo>
                      <a:pt x="4085" y="39"/>
                      <a:pt x="4021"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1" name="Google Shape;3671;p36"/>
              <p:cNvSpPr/>
              <p:nvPr/>
            </p:nvSpPr>
            <p:spPr>
              <a:xfrm>
                <a:off x="5887696" y="2114419"/>
                <a:ext cx="93646" cy="41194"/>
              </a:xfrm>
              <a:custGeom>
                <a:avLst/>
                <a:gdLst/>
                <a:ahLst/>
                <a:cxnLst/>
                <a:rect l="l" t="t" r="r" b="b"/>
                <a:pathLst>
                  <a:path w="4342" h="1910" extrusionOk="0">
                    <a:moveTo>
                      <a:pt x="4143" y="1"/>
                    </a:moveTo>
                    <a:cubicBezTo>
                      <a:pt x="4119" y="1"/>
                      <a:pt x="4095" y="6"/>
                      <a:pt x="4073" y="17"/>
                    </a:cubicBezTo>
                    <a:lnTo>
                      <a:pt x="145" y="1560"/>
                    </a:lnTo>
                    <a:cubicBezTo>
                      <a:pt x="41" y="1580"/>
                      <a:pt x="0" y="1704"/>
                      <a:pt x="41" y="1786"/>
                    </a:cubicBezTo>
                    <a:cubicBezTo>
                      <a:pt x="63" y="1868"/>
                      <a:pt x="123" y="1909"/>
                      <a:pt x="206" y="1909"/>
                    </a:cubicBezTo>
                    <a:cubicBezTo>
                      <a:pt x="227" y="1909"/>
                      <a:pt x="247" y="1909"/>
                      <a:pt x="268" y="1889"/>
                    </a:cubicBezTo>
                    <a:lnTo>
                      <a:pt x="4197" y="346"/>
                    </a:lnTo>
                    <a:cubicBezTo>
                      <a:pt x="4300" y="305"/>
                      <a:pt x="4342" y="203"/>
                      <a:pt x="4300" y="120"/>
                    </a:cubicBezTo>
                    <a:cubicBezTo>
                      <a:pt x="4285" y="43"/>
                      <a:pt x="4213" y="1"/>
                      <a:pt x="4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2" name="Google Shape;3672;p36"/>
              <p:cNvSpPr/>
              <p:nvPr/>
            </p:nvSpPr>
            <p:spPr>
              <a:xfrm>
                <a:off x="6347343" y="2848641"/>
                <a:ext cx="278242" cy="1503233"/>
              </a:xfrm>
              <a:custGeom>
                <a:avLst/>
                <a:gdLst/>
                <a:ahLst/>
                <a:cxnLst/>
                <a:rect l="l" t="t" r="r" b="b"/>
                <a:pathLst>
                  <a:path w="12901" h="69699" extrusionOk="0">
                    <a:moveTo>
                      <a:pt x="165" y="0"/>
                    </a:moveTo>
                    <a:cubicBezTo>
                      <a:pt x="63" y="21"/>
                      <a:pt x="1" y="123"/>
                      <a:pt x="22" y="227"/>
                    </a:cubicBezTo>
                    <a:lnTo>
                      <a:pt x="1194" y="6460"/>
                    </a:lnTo>
                    <a:lnTo>
                      <a:pt x="1276" y="6399"/>
                    </a:lnTo>
                    <a:cubicBezTo>
                      <a:pt x="1317" y="6358"/>
                      <a:pt x="1359" y="6358"/>
                      <a:pt x="1400" y="6358"/>
                    </a:cubicBezTo>
                    <a:cubicBezTo>
                      <a:pt x="1441" y="6358"/>
                      <a:pt x="1503" y="6377"/>
                      <a:pt x="1545" y="6419"/>
                    </a:cubicBezTo>
                    <a:cubicBezTo>
                      <a:pt x="1606" y="6501"/>
                      <a:pt x="1586" y="6624"/>
                      <a:pt x="1503" y="6687"/>
                    </a:cubicBezTo>
                    <a:lnTo>
                      <a:pt x="1276" y="6871"/>
                    </a:lnTo>
                    <a:lnTo>
                      <a:pt x="5226" y="27917"/>
                    </a:lnTo>
                    <a:lnTo>
                      <a:pt x="5248" y="27917"/>
                    </a:lnTo>
                    <a:cubicBezTo>
                      <a:pt x="5309" y="27917"/>
                      <a:pt x="5371" y="27937"/>
                      <a:pt x="5391" y="28000"/>
                    </a:cubicBezTo>
                    <a:cubicBezTo>
                      <a:pt x="5453" y="28082"/>
                      <a:pt x="5453" y="28184"/>
                      <a:pt x="5371" y="28247"/>
                    </a:cubicBezTo>
                    <a:lnTo>
                      <a:pt x="5289" y="28307"/>
                    </a:lnTo>
                    <a:lnTo>
                      <a:pt x="8909" y="47481"/>
                    </a:lnTo>
                    <a:lnTo>
                      <a:pt x="8992" y="47420"/>
                    </a:lnTo>
                    <a:cubicBezTo>
                      <a:pt x="9033" y="47398"/>
                      <a:pt x="9074" y="47379"/>
                      <a:pt x="9094" y="47379"/>
                    </a:cubicBezTo>
                    <a:cubicBezTo>
                      <a:pt x="9156" y="47379"/>
                      <a:pt x="9217" y="47398"/>
                      <a:pt x="9258" y="47461"/>
                    </a:cubicBezTo>
                    <a:cubicBezTo>
                      <a:pt x="9265" y="47470"/>
                      <a:pt x="9270" y="47478"/>
                      <a:pt x="9275" y="47487"/>
                    </a:cubicBezTo>
                    <a:lnTo>
                      <a:pt x="9275" y="47487"/>
                    </a:lnTo>
                    <a:lnTo>
                      <a:pt x="393" y="145"/>
                    </a:lnTo>
                    <a:cubicBezTo>
                      <a:pt x="371" y="63"/>
                      <a:pt x="289" y="0"/>
                      <a:pt x="207" y="0"/>
                    </a:cubicBezTo>
                    <a:close/>
                    <a:moveTo>
                      <a:pt x="9275" y="47487"/>
                    </a:moveTo>
                    <a:lnTo>
                      <a:pt x="9293" y="47584"/>
                    </a:lnTo>
                    <a:lnTo>
                      <a:pt x="9293" y="47584"/>
                    </a:lnTo>
                    <a:cubicBezTo>
                      <a:pt x="9297" y="47552"/>
                      <a:pt x="9292" y="47519"/>
                      <a:pt x="9275" y="47487"/>
                    </a:cubicBezTo>
                    <a:close/>
                    <a:moveTo>
                      <a:pt x="9293" y="47584"/>
                    </a:moveTo>
                    <a:lnTo>
                      <a:pt x="9293" y="47584"/>
                    </a:lnTo>
                    <a:cubicBezTo>
                      <a:pt x="9287" y="47630"/>
                      <a:pt x="9261" y="47675"/>
                      <a:pt x="9217" y="47708"/>
                    </a:cubicBezTo>
                    <a:lnTo>
                      <a:pt x="8970" y="47892"/>
                    </a:lnTo>
                    <a:lnTo>
                      <a:pt x="12509" y="66695"/>
                    </a:lnTo>
                    <a:lnTo>
                      <a:pt x="10904" y="69411"/>
                    </a:lnTo>
                    <a:cubicBezTo>
                      <a:pt x="10863" y="69493"/>
                      <a:pt x="10884" y="69616"/>
                      <a:pt x="10986" y="69658"/>
                    </a:cubicBezTo>
                    <a:cubicBezTo>
                      <a:pt x="11008" y="69679"/>
                      <a:pt x="11049" y="69699"/>
                      <a:pt x="11069" y="69699"/>
                    </a:cubicBezTo>
                    <a:cubicBezTo>
                      <a:pt x="11131" y="69699"/>
                      <a:pt x="11192" y="69658"/>
                      <a:pt x="11233" y="69597"/>
                    </a:cubicBezTo>
                    <a:lnTo>
                      <a:pt x="12859" y="66840"/>
                    </a:lnTo>
                    <a:cubicBezTo>
                      <a:pt x="12879" y="66799"/>
                      <a:pt x="12900" y="66758"/>
                      <a:pt x="12879" y="66695"/>
                    </a:cubicBezTo>
                    <a:lnTo>
                      <a:pt x="9293" y="47584"/>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3" name="Google Shape;3673;p36"/>
              <p:cNvSpPr/>
              <p:nvPr/>
            </p:nvSpPr>
            <p:spPr>
              <a:xfrm>
                <a:off x="6472046" y="3870466"/>
                <a:ext cx="76327" cy="59483"/>
              </a:xfrm>
              <a:custGeom>
                <a:avLst/>
                <a:gdLst/>
                <a:ahLst/>
                <a:cxnLst/>
                <a:rect l="l" t="t" r="r" b="b"/>
                <a:pathLst>
                  <a:path w="3539" h="2758" extrusionOk="0">
                    <a:moveTo>
                      <a:pt x="3312" y="1"/>
                    </a:moveTo>
                    <a:cubicBezTo>
                      <a:pt x="3292" y="1"/>
                      <a:pt x="3251" y="20"/>
                      <a:pt x="3210" y="42"/>
                    </a:cubicBezTo>
                    <a:lnTo>
                      <a:pt x="3127" y="103"/>
                    </a:lnTo>
                    <a:lnTo>
                      <a:pt x="83" y="2428"/>
                    </a:lnTo>
                    <a:cubicBezTo>
                      <a:pt x="0" y="2489"/>
                      <a:pt x="0" y="2593"/>
                      <a:pt x="61" y="2675"/>
                    </a:cubicBezTo>
                    <a:cubicBezTo>
                      <a:pt x="103" y="2736"/>
                      <a:pt x="144" y="2757"/>
                      <a:pt x="206" y="2757"/>
                    </a:cubicBezTo>
                    <a:cubicBezTo>
                      <a:pt x="247" y="2757"/>
                      <a:pt x="289" y="2736"/>
                      <a:pt x="308" y="2716"/>
                    </a:cubicBezTo>
                    <a:lnTo>
                      <a:pt x="3188" y="514"/>
                    </a:lnTo>
                    <a:lnTo>
                      <a:pt x="3435" y="330"/>
                    </a:lnTo>
                    <a:cubicBezTo>
                      <a:pt x="3518" y="267"/>
                      <a:pt x="3539" y="165"/>
                      <a:pt x="3476" y="83"/>
                    </a:cubicBezTo>
                    <a:cubicBezTo>
                      <a:pt x="3435" y="20"/>
                      <a:pt x="3374" y="1"/>
                      <a:pt x="33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4" name="Google Shape;3674;p36"/>
              <p:cNvSpPr/>
              <p:nvPr/>
            </p:nvSpPr>
            <p:spPr>
              <a:xfrm>
                <a:off x="6386401" y="3450741"/>
                <a:ext cx="78570" cy="60367"/>
              </a:xfrm>
              <a:custGeom>
                <a:avLst/>
                <a:gdLst/>
                <a:ahLst/>
                <a:cxnLst/>
                <a:rect l="l" t="t" r="r" b="b"/>
                <a:pathLst>
                  <a:path w="3643" h="2799" extrusionOk="0">
                    <a:moveTo>
                      <a:pt x="3415" y="0"/>
                    </a:moveTo>
                    <a:cubicBezTo>
                      <a:pt x="3395" y="20"/>
                      <a:pt x="3354" y="20"/>
                      <a:pt x="3333" y="42"/>
                    </a:cubicBezTo>
                    <a:lnTo>
                      <a:pt x="83" y="2469"/>
                    </a:lnTo>
                    <a:cubicBezTo>
                      <a:pt x="0" y="2530"/>
                      <a:pt x="0" y="2653"/>
                      <a:pt x="63" y="2736"/>
                    </a:cubicBezTo>
                    <a:cubicBezTo>
                      <a:pt x="83" y="2777"/>
                      <a:pt x="145" y="2798"/>
                      <a:pt x="206" y="2798"/>
                    </a:cubicBezTo>
                    <a:cubicBezTo>
                      <a:pt x="247" y="2798"/>
                      <a:pt x="288" y="2798"/>
                      <a:pt x="310" y="2777"/>
                    </a:cubicBezTo>
                    <a:lnTo>
                      <a:pt x="3478" y="390"/>
                    </a:lnTo>
                    <a:lnTo>
                      <a:pt x="3560" y="330"/>
                    </a:lnTo>
                    <a:cubicBezTo>
                      <a:pt x="3642" y="267"/>
                      <a:pt x="3642" y="165"/>
                      <a:pt x="3580" y="83"/>
                    </a:cubicBezTo>
                    <a:cubicBezTo>
                      <a:pt x="3560" y="20"/>
                      <a:pt x="3498" y="0"/>
                      <a:pt x="34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5" name="Google Shape;3675;p36"/>
              <p:cNvSpPr/>
              <p:nvPr/>
            </p:nvSpPr>
            <p:spPr>
              <a:xfrm>
                <a:off x="6301210" y="2985746"/>
                <a:ext cx="80770" cy="63926"/>
              </a:xfrm>
              <a:custGeom>
                <a:avLst/>
                <a:gdLst/>
                <a:ahLst/>
                <a:cxnLst/>
                <a:rect l="l" t="t" r="r" b="b"/>
                <a:pathLst>
                  <a:path w="3745" h="2964" extrusionOk="0">
                    <a:moveTo>
                      <a:pt x="3539" y="1"/>
                    </a:moveTo>
                    <a:cubicBezTo>
                      <a:pt x="3498" y="1"/>
                      <a:pt x="3456" y="1"/>
                      <a:pt x="3415" y="42"/>
                    </a:cubicBezTo>
                    <a:lnTo>
                      <a:pt x="3333" y="103"/>
                    </a:lnTo>
                    <a:lnTo>
                      <a:pt x="104" y="2634"/>
                    </a:lnTo>
                    <a:cubicBezTo>
                      <a:pt x="22" y="2695"/>
                      <a:pt x="0" y="2818"/>
                      <a:pt x="63" y="2901"/>
                    </a:cubicBezTo>
                    <a:cubicBezTo>
                      <a:pt x="104" y="2942"/>
                      <a:pt x="165" y="2963"/>
                      <a:pt x="206" y="2963"/>
                    </a:cubicBezTo>
                    <a:cubicBezTo>
                      <a:pt x="247" y="2963"/>
                      <a:pt x="288" y="2942"/>
                      <a:pt x="330" y="2922"/>
                    </a:cubicBezTo>
                    <a:lnTo>
                      <a:pt x="3415" y="514"/>
                    </a:lnTo>
                    <a:lnTo>
                      <a:pt x="3642" y="330"/>
                    </a:lnTo>
                    <a:cubicBezTo>
                      <a:pt x="3725" y="267"/>
                      <a:pt x="3745" y="144"/>
                      <a:pt x="3684" y="62"/>
                    </a:cubicBezTo>
                    <a:cubicBezTo>
                      <a:pt x="3642" y="20"/>
                      <a:pt x="3580" y="1"/>
                      <a:pt x="35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6" name="Google Shape;3676;p36"/>
              <p:cNvSpPr/>
              <p:nvPr/>
            </p:nvSpPr>
            <p:spPr>
              <a:xfrm>
                <a:off x="4197688" y="3077149"/>
                <a:ext cx="357632" cy="145969"/>
              </a:xfrm>
              <a:custGeom>
                <a:avLst/>
                <a:gdLst/>
                <a:ahLst/>
                <a:cxnLst/>
                <a:rect l="l" t="t" r="r" b="b"/>
                <a:pathLst>
                  <a:path w="16582" h="6768" extrusionOk="0">
                    <a:moveTo>
                      <a:pt x="185" y="1"/>
                    </a:moveTo>
                    <a:cubicBezTo>
                      <a:pt x="82" y="1"/>
                      <a:pt x="0" y="83"/>
                      <a:pt x="0" y="185"/>
                    </a:cubicBezTo>
                    <a:cubicBezTo>
                      <a:pt x="0" y="289"/>
                      <a:pt x="82" y="371"/>
                      <a:pt x="185" y="371"/>
                    </a:cubicBezTo>
                    <a:lnTo>
                      <a:pt x="4115" y="371"/>
                    </a:lnTo>
                    <a:lnTo>
                      <a:pt x="16293" y="6748"/>
                    </a:lnTo>
                    <a:cubicBezTo>
                      <a:pt x="16313" y="6768"/>
                      <a:pt x="16335" y="6768"/>
                      <a:pt x="16376" y="6768"/>
                    </a:cubicBezTo>
                    <a:cubicBezTo>
                      <a:pt x="16437" y="6768"/>
                      <a:pt x="16499" y="6727"/>
                      <a:pt x="16540" y="6666"/>
                    </a:cubicBezTo>
                    <a:cubicBezTo>
                      <a:pt x="16581" y="6584"/>
                      <a:pt x="16540" y="6460"/>
                      <a:pt x="16458" y="6419"/>
                    </a:cubicBezTo>
                    <a:lnTo>
                      <a:pt x="4238" y="20"/>
                    </a:lnTo>
                    <a:cubicBezTo>
                      <a:pt x="4217" y="1"/>
                      <a:pt x="4197" y="1"/>
                      <a:pt x="41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7" name="Google Shape;3677;p36"/>
              <p:cNvSpPr/>
              <p:nvPr/>
            </p:nvSpPr>
            <p:spPr>
              <a:xfrm>
                <a:off x="4625825" y="3528363"/>
                <a:ext cx="57693" cy="350105"/>
              </a:xfrm>
              <a:custGeom>
                <a:avLst/>
                <a:gdLst/>
                <a:ahLst/>
                <a:cxnLst/>
                <a:rect l="l" t="t" r="r" b="b"/>
                <a:pathLst>
                  <a:path w="2675" h="16233" extrusionOk="0">
                    <a:moveTo>
                      <a:pt x="2491" y="1"/>
                    </a:moveTo>
                    <a:cubicBezTo>
                      <a:pt x="2387" y="1"/>
                      <a:pt x="2305" y="83"/>
                      <a:pt x="2305" y="187"/>
                    </a:cubicBezTo>
                    <a:lnTo>
                      <a:pt x="2305" y="11974"/>
                    </a:lnTo>
                    <a:lnTo>
                      <a:pt x="63" y="15965"/>
                    </a:lnTo>
                    <a:cubicBezTo>
                      <a:pt x="1" y="16047"/>
                      <a:pt x="42" y="16170"/>
                      <a:pt x="124" y="16212"/>
                    </a:cubicBezTo>
                    <a:cubicBezTo>
                      <a:pt x="145" y="16233"/>
                      <a:pt x="187" y="16233"/>
                      <a:pt x="206" y="16233"/>
                    </a:cubicBezTo>
                    <a:cubicBezTo>
                      <a:pt x="269" y="16233"/>
                      <a:pt x="351" y="16192"/>
                      <a:pt x="371" y="16151"/>
                    </a:cubicBezTo>
                    <a:lnTo>
                      <a:pt x="2655" y="12097"/>
                    </a:lnTo>
                    <a:cubicBezTo>
                      <a:pt x="2675" y="12077"/>
                      <a:pt x="2675" y="12056"/>
                      <a:pt x="2675" y="12015"/>
                    </a:cubicBezTo>
                    <a:lnTo>
                      <a:pt x="2675" y="187"/>
                    </a:lnTo>
                    <a:cubicBezTo>
                      <a:pt x="2675" y="83"/>
                      <a:pt x="2593" y="1"/>
                      <a:pt x="24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8" name="Google Shape;3678;p36"/>
              <p:cNvSpPr/>
              <p:nvPr/>
            </p:nvSpPr>
            <p:spPr>
              <a:xfrm>
                <a:off x="6430766" y="1678087"/>
                <a:ext cx="91425" cy="102618"/>
              </a:xfrm>
              <a:custGeom>
                <a:avLst/>
                <a:gdLst/>
                <a:ahLst/>
                <a:cxnLst/>
                <a:rect l="l" t="t" r="r" b="b"/>
                <a:pathLst>
                  <a:path w="4239" h="4758" extrusionOk="0">
                    <a:moveTo>
                      <a:pt x="203" y="1"/>
                    </a:moveTo>
                    <a:cubicBezTo>
                      <a:pt x="191" y="1"/>
                      <a:pt x="178" y="2"/>
                      <a:pt x="165" y="5"/>
                    </a:cubicBezTo>
                    <a:cubicBezTo>
                      <a:pt x="63" y="26"/>
                      <a:pt x="0" y="108"/>
                      <a:pt x="0" y="210"/>
                    </a:cubicBezTo>
                    <a:cubicBezTo>
                      <a:pt x="762" y="4511"/>
                      <a:pt x="3374" y="4758"/>
                      <a:pt x="3950" y="4758"/>
                    </a:cubicBezTo>
                    <a:lnTo>
                      <a:pt x="4054" y="4758"/>
                    </a:lnTo>
                    <a:cubicBezTo>
                      <a:pt x="4156" y="4736"/>
                      <a:pt x="4238" y="4654"/>
                      <a:pt x="4219" y="4552"/>
                    </a:cubicBezTo>
                    <a:cubicBezTo>
                      <a:pt x="4219" y="4459"/>
                      <a:pt x="4153" y="4384"/>
                      <a:pt x="4065" y="4384"/>
                    </a:cubicBezTo>
                    <a:cubicBezTo>
                      <a:pt x="4055" y="4384"/>
                      <a:pt x="4044" y="4385"/>
                      <a:pt x="4033" y="4387"/>
                    </a:cubicBezTo>
                    <a:cubicBezTo>
                      <a:pt x="4021" y="4387"/>
                      <a:pt x="3988" y="4389"/>
                      <a:pt x="3936" y="4389"/>
                    </a:cubicBezTo>
                    <a:cubicBezTo>
                      <a:pt x="3420" y="4389"/>
                      <a:pt x="1081" y="4203"/>
                      <a:pt x="371" y="149"/>
                    </a:cubicBezTo>
                    <a:cubicBezTo>
                      <a:pt x="353" y="59"/>
                      <a:pt x="288" y="1"/>
                      <a:pt x="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9" name="Google Shape;3679;p36"/>
              <p:cNvSpPr/>
              <p:nvPr/>
            </p:nvSpPr>
            <p:spPr>
              <a:xfrm>
                <a:off x="6077167" y="1579243"/>
                <a:ext cx="77643" cy="66579"/>
              </a:xfrm>
              <a:custGeom>
                <a:avLst/>
                <a:gdLst/>
                <a:ahLst/>
                <a:cxnLst/>
                <a:rect l="l" t="t" r="r" b="b"/>
                <a:pathLst>
                  <a:path w="3600" h="3087" extrusionOk="0">
                    <a:moveTo>
                      <a:pt x="210" y="1"/>
                    </a:moveTo>
                    <a:cubicBezTo>
                      <a:pt x="179" y="1"/>
                      <a:pt x="150" y="8"/>
                      <a:pt x="124" y="21"/>
                    </a:cubicBezTo>
                    <a:cubicBezTo>
                      <a:pt x="41" y="62"/>
                      <a:pt x="0" y="185"/>
                      <a:pt x="61" y="267"/>
                    </a:cubicBezTo>
                    <a:cubicBezTo>
                      <a:pt x="1378" y="2716"/>
                      <a:pt x="3292" y="3065"/>
                      <a:pt x="3374" y="3087"/>
                    </a:cubicBezTo>
                    <a:lnTo>
                      <a:pt x="3415" y="3087"/>
                    </a:lnTo>
                    <a:cubicBezTo>
                      <a:pt x="3497" y="3087"/>
                      <a:pt x="3580" y="3024"/>
                      <a:pt x="3600" y="2922"/>
                    </a:cubicBezTo>
                    <a:cubicBezTo>
                      <a:pt x="3600" y="2818"/>
                      <a:pt x="3539" y="2736"/>
                      <a:pt x="3435" y="2716"/>
                    </a:cubicBezTo>
                    <a:cubicBezTo>
                      <a:pt x="3415" y="2716"/>
                      <a:pt x="1605" y="2366"/>
                      <a:pt x="371" y="103"/>
                    </a:cubicBezTo>
                    <a:cubicBezTo>
                      <a:pt x="342" y="33"/>
                      <a:pt x="275" y="1"/>
                      <a:pt x="2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0" name="Google Shape;3680;p36"/>
              <p:cNvSpPr/>
              <p:nvPr/>
            </p:nvSpPr>
            <p:spPr>
              <a:xfrm>
                <a:off x="5802504" y="1408580"/>
                <a:ext cx="76780" cy="69534"/>
              </a:xfrm>
              <a:custGeom>
                <a:avLst/>
                <a:gdLst/>
                <a:ahLst/>
                <a:cxnLst/>
                <a:rect l="l" t="t" r="r" b="b"/>
                <a:pathLst>
                  <a:path w="3560" h="3224" extrusionOk="0">
                    <a:moveTo>
                      <a:pt x="335" y="1"/>
                    </a:moveTo>
                    <a:cubicBezTo>
                      <a:pt x="267" y="1"/>
                      <a:pt x="197" y="52"/>
                      <a:pt x="165" y="116"/>
                    </a:cubicBezTo>
                    <a:cubicBezTo>
                      <a:pt x="0" y="590"/>
                      <a:pt x="22" y="1043"/>
                      <a:pt x="268" y="1454"/>
                    </a:cubicBezTo>
                    <a:cubicBezTo>
                      <a:pt x="968" y="2708"/>
                      <a:pt x="3231" y="3202"/>
                      <a:pt x="3333" y="3223"/>
                    </a:cubicBezTo>
                    <a:lnTo>
                      <a:pt x="3374" y="3223"/>
                    </a:lnTo>
                    <a:cubicBezTo>
                      <a:pt x="3456" y="3223"/>
                      <a:pt x="3519" y="3182"/>
                      <a:pt x="3539" y="3078"/>
                    </a:cubicBezTo>
                    <a:cubicBezTo>
                      <a:pt x="3560" y="2996"/>
                      <a:pt x="3497" y="2894"/>
                      <a:pt x="3395" y="2873"/>
                    </a:cubicBezTo>
                    <a:cubicBezTo>
                      <a:pt x="3374" y="2853"/>
                      <a:pt x="1193" y="2379"/>
                      <a:pt x="576" y="1289"/>
                    </a:cubicBezTo>
                    <a:cubicBezTo>
                      <a:pt x="412" y="960"/>
                      <a:pt x="392" y="610"/>
                      <a:pt x="515" y="239"/>
                    </a:cubicBezTo>
                    <a:cubicBezTo>
                      <a:pt x="556" y="157"/>
                      <a:pt x="494" y="34"/>
                      <a:pt x="392" y="14"/>
                    </a:cubicBezTo>
                    <a:cubicBezTo>
                      <a:pt x="374" y="5"/>
                      <a:pt x="354" y="1"/>
                      <a:pt x="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1" name="Google Shape;3681;p36"/>
              <p:cNvSpPr/>
              <p:nvPr/>
            </p:nvSpPr>
            <p:spPr>
              <a:xfrm>
                <a:off x="7008020" y="2703104"/>
                <a:ext cx="72790" cy="86982"/>
              </a:xfrm>
              <a:custGeom>
                <a:avLst/>
                <a:gdLst/>
                <a:ahLst/>
                <a:cxnLst/>
                <a:rect l="l" t="t" r="r" b="b"/>
                <a:pathLst>
                  <a:path w="3375" h="4033" extrusionOk="0">
                    <a:moveTo>
                      <a:pt x="185" y="0"/>
                    </a:moveTo>
                    <a:cubicBezTo>
                      <a:pt x="83" y="0"/>
                      <a:pt x="1" y="83"/>
                      <a:pt x="1" y="186"/>
                    </a:cubicBezTo>
                    <a:cubicBezTo>
                      <a:pt x="1" y="227"/>
                      <a:pt x="62" y="3456"/>
                      <a:pt x="3128" y="4033"/>
                    </a:cubicBezTo>
                    <a:lnTo>
                      <a:pt x="3169" y="4033"/>
                    </a:lnTo>
                    <a:cubicBezTo>
                      <a:pt x="3251" y="4033"/>
                      <a:pt x="3333" y="3972"/>
                      <a:pt x="3353" y="3889"/>
                    </a:cubicBezTo>
                    <a:cubicBezTo>
                      <a:pt x="3375" y="3786"/>
                      <a:pt x="3312" y="3684"/>
                      <a:pt x="3210" y="3662"/>
                    </a:cubicBezTo>
                    <a:cubicBezTo>
                      <a:pt x="432" y="3149"/>
                      <a:pt x="371" y="310"/>
                      <a:pt x="371" y="186"/>
                    </a:cubicBezTo>
                    <a:cubicBezTo>
                      <a:pt x="371" y="83"/>
                      <a:pt x="289" y="0"/>
                      <a:pt x="1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2" name="Google Shape;3682;p36"/>
              <p:cNvSpPr/>
              <p:nvPr/>
            </p:nvSpPr>
            <p:spPr>
              <a:xfrm>
                <a:off x="6981406" y="3041649"/>
                <a:ext cx="26636" cy="82970"/>
              </a:xfrm>
              <a:custGeom>
                <a:avLst/>
                <a:gdLst/>
                <a:ahLst/>
                <a:cxnLst/>
                <a:rect l="l" t="t" r="r" b="b"/>
                <a:pathLst>
                  <a:path w="1235" h="3847" extrusionOk="0">
                    <a:moveTo>
                      <a:pt x="226" y="1"/>
                    </a:moveTo>
                    <a:cubicBezTo>
                      <a:pt x="165" y="1"/>
                      <a:pt x="102" y="42"/>
                      <a:pt x="61" y="103"/>
                    </a:cubicBezTo>
                    <a:cubicBezTo>
                      <a:pt x="61" y="124"/>
                      <a:pt x="42" y="165"/>
                      <a:pt x="0" y="267"/>
                    </a:cubicBezTo>
                    <a:cubicBezTo>
                      <a:pt x="144" y="226"/>
                      <a:pt x="267" y="165"/>
                      <a:pt x="412" y="124"/>
                    </a:cubicBezTo>
                    <a:cubicBezTo>
                      <a:pt x="390" y="83"/>
                      <a:pt x="349" y="42"/>
                      <a:pt x="308" y="21"/>
                    </a:cubicBezTo>
                    <a:cubicBezTo>
                      <a:pt x="288" y="1"/>
                      <a:pt x="267" y="1"/>
                      <a:pt x="226" y="1"/>
                    </a:cubicBezTo>
                    <a:close/>
                    <a:moveTo>
                      <a:pt x="1194" y="3559"/>
                    </a:moveTo>
                    <a:cubicBezTo>
                      <a:pt x="1090" y="3641"/>
                      <a:pt x="988" y="3724"/>
                      <a:pt x="864" y="3786"/>
                    </a:cubicBezTo>
                    <a:cubicBezTo>
                      <a:pt x="906" y="3806"/>
                      <a:pt x="947" y="3827"/>
                      <a:pt x="966" y="3847"/>
                    </a:cubicBezTo>
                    <a:lnTo>
                      <a:pt x="1049" y="3847"/>
                    </a:lnTo>
                    <a:cubicBezTo>
                      <a:pt x="1111" y="3847"/>
                      <a:pt x="1194" y="3806"/>
                      <a:pt x="1213" y="3745"/>
                    </a:cubicBezTo>
                    <a:cubicBezTo>
                      <a:pt x="1235" y="3682"/>
                      <a:pt x="1235" y="3621"/>
                      <a:pt x="1194" y="3559"/>
                    </a:cubicBezTo>
                    <a:close/>
                  </a:path>
                </a:pathLst>
              </a:custGeom>
              <a:solidFill>
                <a:srgbClr val="D6D4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3" name="Google Shape;3683;p36"/>
              <p:cNvSpPr/>
              <p:nvPr/>
            </p:nvSpPr>
            <p:spPr>
              <a:xfrm>
                <a:off x="6981406" y="3044323"/>
                <a:ext cx="25752" cy="74084"/>
              </a:xfrm>
              <a:custGeom>
                <a:avLst/>
                <a:gdLst/>
                <a:ahLst/>
                <a:cxnLst/>
                <a:rect l="l" t="t" r="r" b="b"/>
                <a:pathLst>
                  <a:path w="1194" h="3435" extrusionOk="0">
                    <a:moveTo>
                      <a:pt x="1194" y="3435"/>
                    </a:moveTo>
                    <a:lnTo>
                      <a:pt x="1194" y="3435"/>
                    </a:lnTo>
                    <a:lnTo>
                      <a:pt x="1194" y="3435"/>
                    </a:lnTo>
                    <a:lnTo>
                      <a:pt x="1194" y="3435"/>
                    </a:lnTo>
                    <a:close/>
                    <a:moveTo>
                      <a:pt x="412" y="0"/>
                    </a:moveTo>
                    <a:cubicBezTo>
                      <a:pt x="267" y="41"/>
                      <a:pt x="144" y="102"/>
                      <a:pt x="0" y="143"/>
                    </a:cubicBezTo>
                    <a:lnTo>
                      <a:pt x="0" y="143"/>
                    </a:lnTo>
                    <a:cubicBezTo>
                      <a:pt x="144" y="102"/>
                      <a:pt x="267" y="41"/>
                      <a:pt x="412" y="0"/>
                    </a:cubicBezTo>
                    <a:close/>
                  </a:path>
                </a:pathLst>
              </a:custGeom>
              <a:solidFill>
                <a:srgbClr val="CEBF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4" name="Google Shape;3684;p36"/>
              <p:cNvSpPr/>
              <p:nvPr/>
            </p:nvSpPr>
            <p:spPr>
              <a:xfrm>
                <a:off x="6969867" y="3044323"/>
                <a:ext cx="37290" cy="79002"/>
              </a:xfrm>
              <a:custGeom>
                <a:avLst/>
                <a:gdLst/>
                <a:ahLst/>
                <a:cxnLst/>
                <a:rect l="l" t="t" r="r" b="b"/>
                <a:pathLst>
                  <a:path w="1729" h="3663" extrusionOk="0">
                    <a:moveTo>
                      <a:pt x="947" y="0"/>
                    </a:moveTo>
                    <a:cubicBezTo>
                      <a:pt x="802" y="41"/>
                      <a:pt x="679" y="102"/>
                      <a:pt x="535" y="143"/>
                    </a:cubicBezTo>
                    <a:cubicBezTo>
                      <a:pt x="371" y="555"/>
                      <a:pt x="1" y="1605"/>
                      <a:pt x="349" y="2530"/>
                    </a:cubicBezTo>
                    <a:cubicBezTo>
                      <a:pt x="535" y="3024"/>
                      <a:pt x="884" y="3415"/>
                      <a:pt x="1399" y="3662"/>
                    </a:cubicBezTo>
                    <a:cubicBezTo>
                      <a:pt x="1523" y="3600"/>
                      <a:pt x="1625" y="3517"/>
                      <a:pt x="1729" y="3435"/>
                    </a:cubicBezTo>
                    <a:cubicBezTo>
                      <a:pt x="1707" y="3415"/>
                      <a:pt x="1687" y="3394"/>
                      <a:pt x="1646" y="3374"/>
                    </a:cubicBezTo>
                    <a:cubicBezTo>
                      <a:pt x="1172" y="3168"/>
                      <a:pt x="843" y="2839"/>
                      <a:pt x="700" y="2406"/>
                    </a:cubicBezTo>
                    <a:cubicBezTo>
                      <a:pt x="330" y="1399"/>
                      <a:pt x="925" y="165"/>
                      <a:pt x="925" y="143"/>
                    </a:cubicBezTo>
                    <a:cubicBezTo>
                      <a:pt x="947" y="102"/>
                      <a:pt x="967" y="41"/>
                      <a:pt x="9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5" name="Google Shape;3685;p36"/>
              <p:cNvSpPr/>
              <p:nvPr/>
            </p:nvSpPr>
            <p:spPr>
              <a:xfrm>
                <a:off x="6946790" y="3381941"/>
                <a:ext cx="8023" cy="5349"/>
              </a:xfrm>
              <a:custGeom>
                <a:avLst/>
                <a:gdLst/>
                <a:ahLst/>
                <a:cxnLst/>
                <a:rect l="l" t="t" r="r" b="b"/>
                <a:pathLst>
                  <a:path w="372" h="248" extrusionOk="0">
                    <a:moveTo>
                      <a:pt x="185" y="1"/>
                    </a:moveTo>
                    <a:cubicBezTo>
                      <a:pt x="103" y="1"/>
                      <a:pt x="21" y="63"/>
                      <a:pt x="1" y="165"/>
                    </a:cubicBezTo>
                    <a:lnTo>
                      <a:pt x="1" y="248"/>
                    </a:lnTo>
                    <a:lnTo>
                      <a:pt x="371" y="124"/>
                    </a:lnTo>
                    <a:cubicBezTo>
                      <a:pt x="350" y="63"/>
                      <a:pt x="289" y="22"/>
                      <a:pt x="226" y="1"/>
                    </a:cubicBezTo>
                    <a:close/>
                  </a:path>
                </a:pathLst>
              </a:custGeom>
              <a:solidFill>
                <a:srgbClr val="D6D4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6" name="Google Shape;3686;p36"/>
              <p:cNvSpPr/>
              <p:nvPr/>
            </p:nvSpPr>
            <p:spPr>
              <a:xfrm>
                <a:off x="6945021" y="3384615"/>
                <a:ext cx="37722" cy="51050"/>
              </a:xfrm>
              <a:custGeom>
                <a:avLst/>
                <a:gdLst/>
                <a:ahLst/>
                <a:cxnLst/>
                <a:rect l="l" t="t" r="r" b="b"/>
                <a:pathLst>
                  <a:path w="1749" h="2367" extrusionOk="0">
                    <a:moveTo>
                      <a:pt x="453" y="0"/>
                    </a:moveTo>
                    <a:lnTo>
                      <a:pt x="83" y="124"/>
                    </a:lnTo>
                    <a:cubicBezTo>
                      <a:pt x="0" y="803"/>
                      <a:pt x="185" y="2058"/>
                      <a:pt x="1501" y="2367"/>
                    </a:cubicBezTo>
                    <a:lnTo>
                      <a:pt x="1543" y="2367"/>
                    </a:lnTo>
                    <a:cubicBezTo>
                      <a:pt x="1625" y="2367"/>
                      <a:pt x="1707" y="2304"/>
                      <a:pt x="1729" y="2222"/>
                    </a:cubicBezTo>
                    <a:cubicBezTo>
                      <a:pt x="1748" y="2120"/>
                      <a:pt x="1687" y="2016"/>
                      <a:pt x="1584" y="1997"/>
                    </a:cubicBezTo>
                    <a:cubicBezTo>
                      <a:pt x="206" y="1667"/>
                      <a:pt x="453" y="165"/>
                      <a:pt x="453" y="83"/>
                    </a:cubicBezTo>
                    <a:lnTo>
                      <a:pt x="4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7" name="Google Shape;3687;p36"/>
              <p:cNvSpPr/>
              <p:nvPr/>
            </p:nvSpPr>
            <p:spPr>
              <a:xfrm>
                <a:off x="7266248" y="1803588"/>
                <a:ext cx="54156" cy="49670"/>
              </a:xfrm>
              <a:custGeom>
                <a:avLst/>
                <a:gdLst/>
                <a:ahLst/>
                <a:cxnLst/>
                <a:rect l="l" t="t" r="r" b="b"/>
                <a:pathLst>
                  <a:path w="2511" h="2303" extrusionOk="0">
                    <a:moveTo>
                      <a:pt x="1151" y="0"/>
                    </a:moveTo>
                    <a:cubicBezTo>
                      <a:pt x="948" y="0"/>
                      <a:pt x="742" y="55"/>
                      <a:pt x="555" y="173"/>
                    </a:cubicBezTo>
                    <a:cubicBezTo>
                      <a:pt x="1" y="502"/>
                      <a:pt x="248" y="955"/>
                      <a:pt x="577" y="1509"/>
                    </a:cubicBezTo>
                    <a:cubicBezTo>
                      <a:pt x="827" y="1947"/>
                      <a:pt x="1054" y="2303"/>
                      <a:pt x="1392" y="2303"/>
                    </a:cubicBezTo>
                    <a:cubicBezTo>
                      <a:pt x="1499" y="2303"/>
                      <a:pt x="1616" y="2268"/>
                      <a:pt x="1749" y="2189"/>
                    </a:cubicBezTo>
                    <a:cubicBezTo>
                      <a:pt x="2305" y="1860"/>
                      <a:pt x="2511" y="1139"/>
                      <a:pt x="2181" y="584"/>
                    </a:cubicBezTo>
                    <a:cubicBezTo>
                      <a:pt x="1949" y="215"/>
                      <a:pt x="1553" y="0"/>
                      <a:pt x="11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8" name="Google Shape;3688;p36"/>
              <p:cNvSpPr/>
              <p:nvPr/>
            </p:nvSpPr>
            <p:spPr>
              <a:xfrm>
                <a:off x="7263120" y="1800871"/>
                <a:ext cx="51956" cy="47729"/>
              </a:xfrm>
              <a:custGeom>
                <a:avLst/>
                <a:gdLst/>
                <a:ahLst/>
                <a:cxnLst/>
                <a:rect l="l" t="t" r="r" b="b"/>
                <a:pathLst>
                  <a:path w="2409" h="2213" extrusionOk="0">
                    <a:moveTo>
                      <a:pt x="1109" y="1"/>
                    </a:moveTo>
                    <a:cubicBezTo>
                      <a:pt x="913" y="1"/>
                      <a:pt x="715" y="51"/>
                      <a:pt x="536" y="154"/>
                    </a:cubicBezTo>
                    <a:cubicBezTo>
                      <a:pt x="1" y="463"/>
                      <a:pt x="248" y="916"/>
                      <a:pt x="557" y="1451"/>
                    </a:cubicBezTo>
                    <a:cubicBezTo>
                      <a:pt x="810" y="1862"/>
                      <a:pt x="1026" y="2212"/>
                      <a:pt x="1356" y="2212"/>
                    </a:cubicBezTo>
                    <a:cubicBezTo>
                      <a:pt x="1455" y="2212"/>
                      <a:pt x="1564" y="2180"/>
                      <a:pt x="1688" y="2109"/>
                    </a:cubicBezTo>
                    <a:cubicBezTo>
                      <a:pt x="2223" y="1780"/>
                      <a:pt x="2409" y="1100"/>
                      <a:pt x="2080" y="565"/>
                    </a:cubicBezTo>
                    <a:cubicBezTo>
                      <a:pt x="1874" y="197"/>
                      <a:pt x="1496" y="1"/>
                      <a:pt x="1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9" name="Google Shape;3689;p36"/>
              <p:cNvSpPr/>
              <p:nvPr/>
            </p:nvSpPr>
            <p:spPr>
              <a:xfrm>
                <a:off x="7263120" y="1800828"/>
                <a:ext cx="44407" cy="47341"/>
              </a:xfrm>
              <a:custGeom>
                <a:avLst/>
                <a:gdLst/>
                <a:ahLst/>
                <a:cxnLst/>
                <a:rect l="l" t="t" r="r" b="b"/>
                <a:pathLst>
                  <a:path w="2059" h="2195" extrusionOk="0">
                    <a:moveTo>
                      <a:pt x="1113" y="0"/>
                    </a:moveTo>
                    <a:cubicBezTo>
                      <a:pt x="918" y="0"/>
                      <a:pt x="720" y="50"/>
                      <a:pt x="536" y="156"/>
                    </a:cubicBezTo>
                    <a:cubicBezTo>
                      <a:pt x="1" y="465"/>
                      <a:pt x="248" y="918"/>
                      <a:pt x="557" y="1453"/>
                    </a:cubicBezTo>
                    <a:cubicBezTo>
                      <a:pt x="797" y="1853"/>
                      <a:pt x="1017" y="2194"/>
                      <a:pt x="1332" y="2194"/>
                    </a:cubicBezTo>
                    <a:cubicBezTo>
                      <a:pt x="1341" y="2194"/>
                      <a:pt x="1350" y="2194"/>
                      <a:pt x="1359" y="2194"/>
                    </a:cubicBezTo>
                    <a:cubicBezTo>
                      <a:pt x="681" y="1659"/>
                      <a:pt x="516" y="1349"/>
                      <a:pt x="2058" y="507"/>
                    </a:cubicBezTo>
                    <a:cubicBezTo>
                      <a:pt x="1842" y="183"/>
                      <a:pt x="1484" y="0"/>
                      <a:pt x="11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0" name="Google Shape;3690;p36"/>
              <p:cNvSpPr/>
              <p:nvPr/>
            </p:nvSpPr>
            <p:spPr>
              <a:xfrm>
                <a:off x="7150905" y="1856148"/>
                <a:ext cx="54134" cy="49842"/>
              </a:xfrm>
              <a:custGeom>
                <a:avLst/>
                <a:gdLst/>
                <a:ahLst/>
                <a:cxnLst/>
                <a:rect l="l" t="t" r="r" b="b"/>
                <a:pathLst>
                  <a:path w="2510" h="2311" extrusionOk="0">
                    <a:moveTo>
                      <a:pt x="1170" y="0"/>
                    </a:moveTo>
                    <a:cubicBezTo>
                      <a:pt x="968" y="0"/>
                      <a:pt x="762" y="53"/>
                      <a:pt x="576" y="163"/>
                    </a:cubicBezTo>
                    <a:cubicBezTo>
                      <a:pt x="0" y="493"/>
                      <a:pt x="267" y="965"/>
                      <a:pt x="596" y="1521"/>
                    </a:cubicBezTo>
                    <a:cubicBezTo>
                      <a:pt x="848" y="1946"/>
                      <a:pt x="1064" y="2311"/>
                      <a:pt x="1410" y="2311"/>
                    </a:cubicBezTo>
                    <a:cubicBezTo>
                      <a:pt x="1516" y="2311"/>
                      <a:pt x="1634" y="2276"/>
                      <a:pt x="1769" y="2199"/>
                    </a:cubicBezTo>
                    <a:cubicBezTo>
                      <a:pt x="2324" y="1870"/>
                      <a:pt x="2510" y="1151"/>
                      <a:pt x="2181" y="575"/>
                    </a:cubicBezTo>
                    <a:cubicBezTo>
                      <a:pt x="1962" y="206"/>
                      <a:pt x="1571" y="0"/>
                      <a:pt x="11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1" name="Google Shape;3691;p36"/>
              <p:cNvSpPr/>
              <p:nvPr/>
            </p:nvSpPr>
            <p:spPr>
              <a:xfrm>
                <a:off x="7148230" y="1853323"/>
                <a:ext cx="51482" cy="47880"/>
              </a:xfrm>
              <a:custGeom>
                <a:avLst/>
                <a:gdLst/>
                <a:ahLst/>
                <a:cxnLst/>
                <a:rect l="l" t="t" r="r" b="b"/>
                <a:pathLst>
                  <a:path w="2387" h="2220" extrusionOk="0">
                    <a:moveTo>
                      <a:pt x="1096" y="1"/>
                    </a:moveTo>
                    <a:cubicBezTo>
                      <a:pt x="904" y="1"/>
                      <a:pt x="711" y="49"/>
                      <a:pt x="535" y="150"/>
                    </a:cubicBezTo>
                    <a:cubicBezTo>
                      <a:pt x="1" y="479"/>
                      <a:pt x="247" y="912"/>
                      <a:pt x="555" y="1466"/>
                    </a:cubicBezTo>
                    <a:cubicBezTo>
                      <a:pt x="790" y="1872"/>
                      <a:pt x="1000" y="2219"/>
                      <a:pt x="1322" y="2219"/>
                    </a:cubicBezTo>
                    <a:cubicBezTo>
                      <a:pt x="1424" y="2219"/>
                      <a:pt x="1537" y="2184"/>
                      <a:pt x="1666" y="2105"/>
                    </a:cubicBezTo>
                    <a:cubicBezTo>
                      <a:pt x="2222" y="1795"/>
                      <a:pt x="2387" y="1096"/>
                      <a:pt x="2078" y="561"/>
                    </a:cubicBezTo>
                    <a:cubicBezTo>
                      <a:pt x="1871" y="202"/>
                      <a:pt x="1487" y="1"/>
                      <a:pt x="10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2" name="Google Shape;3692;p36"/>
              <p:cNvSpPr/>
              <p:nvPr/>
            </p:nvSpPr>
            <p:spPr>
              <a:xfrm>
                <a:off x="7148230" y="1853474"/>
                <a:ext cx="43933" cy="47449"/>
              </a:xfrm>
              <a:custGeom>
                <a:avLst/>
                <a:gdLst/>
                <a:ahLst/>
                <a:cxnLst/>
                <a:rect l="l" t="t" r="r" b="b"/>
                <a:pathLst>
                  <a:path w="2037" h="2200" extrusionOk="0">
                    <a:moveTo>
                      <a:pt x="1080" y="1"/>
                    </a:moveTo>
                    <a:cubicBezTo>
                      <a:pt x="894" y="1"/>
                      <a:pt x="707" y="47"/>
                      <a:pt x="535" y="143"/>
                    </a:cubicBezTo>
                    <a:cubicBezTo>
                      <a:pt x="1" y="472"/>
                      <a:pt x="247" y="905"/>
                      <a:pt x="555" y="1459"/>
                    </a:cubicBezTo>
                    <a:cubicBezTo>
                      <a:pt x="802" y="1871"/>
                      <a:pt x="1008" y="2200"/>
                      <a:pt x="1358" y="2200"/>
                    </a:cubicBezTo>
                    <a:cubicBezTo>
                      <a:pt x="659" y="1645"/>
                      <a:pt x="514" y="1336"/>
                      <a:pt x="2036" y="513"/>
                    </a:cubicBezTo>
                    <a:cubicBezTo>
                      <a:pt x="1817" y="184"/>
                      <a:pt x="1451" y="1"/>
                      <a:pt x="10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3" name="Google Shape;3693;p36"/>
              <p:cNvSpPr/>
              <p:nvPr/>
            </p:nvSpPr>
            <p:spPr>
              <a:xfrm>
                <a:off x="7019559" y="1918263"/>
                <a:ext cx="54156" cy="49842"/>
              </a:xfrm>
              <a:custGeom>
                <a:avLst/>
                <a:gdLst/>
                <a:ahLst/>
                <a:cxnLst/>
                <a:rect l="l" t="t" r="r" b="b"/>
                <a:pathLst>
                  <a:path w="2511" h="2311" extrusionOk="0">
                    <a:moveTo>
                      <a:pt x="1165" y="0"/>
                    </a:moveTo>
                    <a:cubicBezTo>
                      <a:pt x="959" y="0"/>
                      <a:pt x="749" y="53"/>
                      <a:pt x="555" y="164"/>
                    </a:cubicBezTo>
                    <a:cubicBezTo>
                      <a:pt x="1" y="493"/>
                      <a:pt x="267" y="945"/>
                      <a:pt x="596" y="1500"/>
                    </a:cubicBezTo>
                    <a:cubicBezTo>
                      <a:pt x="849" y="1941"/>
                      <a:pt x="1065" y="2310"/>
                      <a:pt x="1412" y="2310"/>
                    </a:cubicBezTo>
                    <a:cubicBezTo>
                      <a:pt x="1518" y="2310"/>
                      <a:pt x="1635" y="2276"/>
                      <a:pt x="1770" y="2199"/>
                    </a:cubicBezTo>
                    <a:cubicBezTo>
                      <a:pt x="2324" y="1850"/>
                      <a:pt x="2510" y="1130"/>
                      <a:pt x="2181" y="575"/>
                    </a:cubicBezTo>
                    <a:cubicBezTo>
                      <a:pt x="1963" y="206"/>
                      <a:pt x="1572" y="0"/>
                      <a:pt x="11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4" name="Google Shape;3694;p36"/>
              <p:cNvSpPr/>
              <p:nvPr/>
            </p:nvSpPr>
            <p:spPr>
              <a:xfrm>
                <a:off x="7016906" y="1915351"/>
                <a:ext cx="51482" cy="47707"/>
              </a:xfrm>
              <a:custGeom>
                <a:avLst/>
                <a:gdLst/>
                <a:ahLst/>
                <a:cxnLst/>
                <a:rect l="l" t="t" r="r" b="b"/>
                <a:pathLst>
                  <a:path w="2387" h="2212" extrusionOk="0">
                    <a:moveTo>
                      <a:pt x="1103" y="0"/>
                    </a:moveTo>
                    <a:cubicBezTo>
                      <a:pt x="910" y="0"/>
                      <a:pt x="715" y="50"/>
                      <a:pt x="535" y="154"/>
                    </a:cubicBezTo>
                    <a:cubicBezTo>
                      <a:pt x="0" y="463"/>
                      <a:pt x="226" y="916"/>
                      <a:pt x="555" y="1451"/>
                    </a:cubicBezTo>
                    <a:cubicBezTo>
                      <a:pt x="793" y="1862"/>
                      <a:pt x="1005" y="2212"/>
                      <a:pt x="1334" y="2212"/>
                    </a:cubicBezTo>
                    <a:cubicBezTo>
                      <a:pt x="1433" y="2212"/>
                      <a:pt x="1542" y="2180"/>
                      <a:pt x="1666" y="2109"/>
                    </a:cubicBezTo>
                    <a:cubicBezTo>
                      <a:pt x="2201" y="1780"/>
                      <a:pt x="2387" y="1100"/>
                      <a:pt x="2077" y="565"/>
                    </a:cubicBezTo>
                    <a:cubicBezTo>
                      <a:pt x="1858" y="197"/>
                      <a:pt x="1486" y="0"/>
                      <a:pt x="11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5" name="Google Shape;3695;p36"/>
              <p:cNvSpPr/>
              <p:nvPr/>
            </p:nvSpPr>
            <p:spPr>
              <a:xfrm>
                <a:off x="7016906" y="1915308"/>
                <a:ext cx="43933" cy="47319"/>
              </a:xfrm>
              <a:custGeom>
                <a:avLst/>
                <a:gdLst/>
                <a:ahLst/>
                <a:cxnLst/>
                <a:rect l="l" t="t" r="r" b="b"/>
                <a:pathLst>
                  <a:path w="2037" h="2194" extrusionOk="0">
                    <a:moveTo>
                      <a:pt x="1092" y="1"/>
                    </a:moveTo>
                    <a:cubicBezTo>
                      <a:pt x="902" y="1"/>
                      <a:pt x="710" y="51"/>
                      <a:pt x="535" y="156"/>
                    </a:cubicBezTo>
                    <a:cubicBezTo>
                      <a:pt x="0" y="465"/>
                      <a:pt x="226" y="918"/>
                      <a:pt x="555" y="1453"/>
                    </a:cubicBezTo>
                    <a:cubicBezTo>
                      <a:pt x="795" y="1853"/>
                      <a:pt x="996" y="2194"/>
                      <a:pt x="1330" y="2194"/>
                    </a:cubicBezTo>
                    <a:cubicBezTo>
                      <a:pt x="1339" y="2194"/>
                      <a:pt x="1348" y="2194"/>
                      <a:pt x="1358" y="2193"/>
                    </a:cubicBezTo>
                    <a:cubicBezTo>
                      <a:pt x="659" y="1658"/>
                      <a:pt x="494" y="1349"/>
                      <a:pt x="2036" y="526"/>
                    </a:cubicBezTo>
                    <a:cubicBezTo>
                      <a:pt x="1819" y="188"/>
                      <a:pt x="1459" y="1"/>
                      <a:pt x="10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6" name="Google Shape;3696;p36"/>
              <p:cNvSpPr/>
              <p:nvPr/>
            </p:nvSpPr>
            <p:spPr>
              <a:xfrm>
                <a:off x="7376716" y="1754522"/>
                <a:ext cx="54156" cy="49886"/>
              </a:xfrm>
              <a:custGeom>
                <a:avLst/>
                <a:gdLst/>
                <a:ahLst/>
                <a:cxnLst/>
                <a:rect l="l" t="t" r="r" b="b"/>
                <a:pathLst>
                  <a:path w="2511" h="2313" extrusionOk="0">
                    <a:moveTo>
                      <a:pt x="1165" y="1"/>
                    </a:moveTo>
                    <a:cubicBezTo>
                      <a:pt x="959" y="1"/>
                      <a:pt x="750" y="53"/>
                      <a:pt x="557" y="164"/>
                    </a:cubicBezTo>
                    <a:cubicBezTo>
                      <a:pt x="0" y="493"/>
                      <a:pt x="247" y="945"/>
                      <a:pt x="576" y="1521"/>
                    </a:cubicBezTo>
                    <a:cubicBezTo>
                      <a:pt x="829" y="1947"/>
                      <a:pt x="1056" y="2312"/>
                      <a:pt x="1399" y="2312"/>
                    </a:cubicBezTo>
                    <a:cubicBezTo>
                      <a:pt x="1504" y="2312"/>
                      <a:pt x="1620" y="2278"/>
                      <a:pt x="1750" y="2201"/>
                    </a:cubicBezTo>
                    <a:cubicBezTo>
                      <a:pt x="2326" y="1872"/>
                      <a:pt x="2510" y="1131"/>
                      <a:pt x="2181" y="575"/>
                    </a:cubicBezTo>
                    <a:cubicBezTo>
                      <a:pt x="1962" y="206"/>
                      <a:pt x="1571" y="1"/>
                      <a:pt x="11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7" name="Google Shape;3697;p36"/>
              <p:cNvSpPr/>
              <p:nvPr/>
            </p:nvSpPr>
            <p:spPr>
              <a:xfrm>
                <a:off x="7373632" y="1751718"/>
                <a:ext cx="51913" cy="47621"/>
              </a:xfrm>
              <a:custGeom>
                <a:avLst/>
                <a:gdLst/>
                <a:ahLst/>
                <a:cxnLst/>
                <a:rect l="l" t="t" r="r" b="b"/>
                <a:pathLst>
                  <a:path w="2407" h="2208" extrusionOk="0">
                    <a:moveTo>
                      <a:pt x="1111" y="1"/>
                    </a:moveTo>
                    <a:cubicBezTo>
                      <a:pt x="922" y="1"/>
                      <a:pt x="730" y="49"/>
                      <a:pt x="555" y="150"/>
                    </a:cubicBezTo>
                    <a:cubicBezTo>
                      <a:pt x="0" y="480"/>
                      <a:pt x="247" y="911"/>
                      <a:pt x="576" y="1446"/>
                    </a:cubicBezTo>
                    <a:cubicBezTo>
                      <a:pt x="813" y="1857"/>
                      <a:pt x="1026" y="2207"/>
                      <a:pt x="1355" y="2207"/>
                    </a:cubicBezTo>
                    <a:cubicBezTo>
                      <a:pt x="1454" y="2207"/>
                      <a:pt x="1563" y="2176"/>
                      <a:pt x="1687" y="2104"/>
                    </a:cubicBezTo>
                    <a:cubicBezTo>
                      <a:pt x="2222" y="1796"/>
                      <a:pt x="2406" y="1097"/>
                      <a:pt x="2099" y="562"/>
                    </a:cubicBezTo>
                    <a:cubicBezTo>
                      <a:pt x="1878" y="202"/>
                      <a:pt x="1498" y="1"/>
                      <a:pt x="11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8" name="Google Shape;3698;p36"/>
              <p:cNvSpPr/>
              <p:nvPr/>
            </p:nvSpPr>
            <p:spPr>
              <a:xfrm>
                <a:off x="7373632" y="1751589"/>
                <a:ext cx="44386" cy="47750"/>
              </a:xfrm>
              <a:custGeom>
                <a:avLst/>
                <a:gdLst/>
                <a:ahLst/>
                <a:cxnLst/>
                <a:rect l="l" t="t" r="r" b="b"/>
                <a:pathLst>
                  <a:path w="2058" h="2214" extrusionOk="0">
                    <a:moveTo>
                      <a:pt x="1114" y="0"/>
                    </a:moveTo>
                    <a:cubicBezTo>
                      <a:pt x="924" y="0"/>
                      <a:pt x="731" y="51"/>
                      <a:pt x="555" y="156"/>
                    </a:cubicBezTo>
                    <a:cubicBezTo>
                      <a:pt x="0" y="486"/>
                      <a:pt x="247" y="917"/>
                      <a:pt x="576" y="1452"/>
                    </a:cubicBezTo>
                    <a:cubicBezTo>
                      <a:pt x="823" y="1884"/>
                      <a:pt x="1029" y="2214"/>
                      <a:pt x="1358" y="2214"/>
                    </a:cubicBezTo>
                    <a:cubicBezTo>
                      <a:pt x="678" y="1657"/>
                      <a:pt x="514" y="1350"/>
                      <a:pt x="2058" y="527"/>
                    </a:cubicBezTo>
                    <a:cubicBezTo>
                      <a:pt x="1841" y="187"/>
                      <a:pt x="1481" y="0"/>
                      <a:pt x="11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9" name="Google Shape;3699;p36"/>
              <p:cNvSpPr/>
              <p:nvPr/>
            </p:nvSpPr>
            <p:spPr>
              <a:xfrm>
                <a:off x="6771511" y="2039947"/>
                <a:ext cx="54630" cy="49799"/>
              </a:xfrm>
              <a:custGeom>
                <a:avLst/>
                <a:gdLst/>
                <a:ahLst/>
                <a:cxnLst/>
                <a:rect l="l" t="t" r="r" b="b"/>
                <a:pathLst>
                  <a:path w="2533" h="2309" extrusionOk="0">
                    <a:moveTo>
                      <a:pt x="1173" y="1"/>
                    </a:moveTo>
                    <a:cubicBezTo>
                      <a:pt x="962" y="1"/>
                      <a:pt x="749" y="58"/>
                      <a:pt x="557" y="178"/>
                    </a:cubicBezTo>
                    <a:cubicBezTo>
                      <a:pt x="1" y="529"/>
                      <a:pt x="269" y="981"/>
                      <a:pt x="618" y="1536"/>
                    </a:cubicBezTo>
                    <a:cubicBezTo>
                      <a:pt x="884" y="1958"/>
                      <a:pt x="1114" y="2309"/>
                      <a:pt x="1453" y="2309"/>
                    </a:cubicBezTo>
                    <a:cubicBezTo>
                      <a:pt x="1560" y="2309"/>
                      <a:pt x="1678" y="2273"/>
                      <a:pt x="1811" y="2194"/>
                    </a:cubicBezTo>
                    <a:cubicBezTo>
                      <a:pt x="2368" y="1845"/>
                      <a:pt x="2532" y="1124"/>
                      <a:pt x="2182" y="570"/>
                    </a:cubicBezTo>
                    <a:cubicBezTo>
                      <a:pt x="1966" y="205"/>
                      <a:pt x="1574" y="1"/>
                      <a:pt x="1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0" name="Google Shape;3700;p36"/>
              <p:cNvSpPr/>
              <p:nvPr/>
            </p:nvSpPr>
            <p:spPr>
              <a:xfrm>
                <a:off x="6768858" y="2037466"/>
                <a:ext cx="51956" cy="47492"/>
              </a:xfrm>
              <a:custGeom>
                <a:avLst/>
                <a:gdLst/>
                <a:ahLst/>
                <a:cxnLst/>
                <a:rect l="l" t="t" r="r" b="b"/>
                <a:pathLst>
                  <a:path w="2409" h="2202" extrusionOk="0">
                    <a:moveTo>
                      <a:pt x="1112" y="0"/>
                    </a:moveTo>
                    <a:cubicBezTo>
                      <a:pt x="908" y="0"/>
                      <a:pt x="702" y="55"/>
                      <a:pt x="516" y="170"/>
                    </a:cubicBezTo>
                    <a:cubicBezTo>
                      <a:pt x="0" y="499"/>
                      <a:pt x="247" y="932"/>
                      <a:pt x="577" y="1466"/>
                    </a:cubicBezTo>
                    <a:cubicBezTo>
                      <a:pt x="824" y="1869"/>
                      <a:pt x="1048" y="2201"/>
                      <a:pt x="1364" y="2201"/>
                    </a:cubicBezTo>
                    <a:cubicBezTo>
                      <a:pt x="1467" y="2201"/>
                      <a:pt x="1581" y="2165"/>
                      <a:pt x="1709" y="2084"/>
                    </a:cubicBezTo>
                    <a:cubicBezTo>
                      <a:pt x="2244" y="1754"/>
                      <a:pt x="2408" y="1055"/>
                      <a:pt x="2079" y="540"/>
                    </a:cubicBezTo>
                    <a:cubicBezTo>
                      <a:pt x="1865" y="191"/>
                      <a:pt x="1493" y="0"/>
                      <a:pt x="11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1" name="Google Shape;3701;p36"/>
              <p:cNvSpPr/>
              <p:nvPr/>
            </p:nvSpPr>
            <p:spPr>
              <a:xfrm>
                <a:off x="6768858" y="2037423"/>
                <a:ext cx="43955" cy="47211"/>
              </a:xfrm>
              <a:custGeom>
                <a:avLst/>
                <a:gdLst/>
                <a:ahLst/>
                <a:cxnLst/>
                <a:rect l="l" t="t" r="r" b="b"/>
                <a:pathLst>
                  <a:path w="2038" h="2189" extrusionOk="0">
                    <a:moveTo>
                      <a:pt x="1101" y="0"/>
                    </a:moveTo>
                    <a:cubicBezTo>
                      <a:pt x="900" y="0"/>
                      <a:pt x="698" y="55"/>
                      <a:pt x="516" y="172"/>
                    </a:cubicBezTo>
                    <a:cubicBezTo>
                      <a:pt x="0" y="501"/>
                      <a:pt x="247" y="934"/>
                      <a:pt x="577" y="1468"/>
                    </a:cubicBezTo>
                    <a:cubicBezTo>
                      <a:pt x="816" y="1867"/>
                      <a:pt x="1055" y="2189"/>
                      <a:pt x="1369" y="2189"/>
                    </a:cubicBezTo>
                    <a:cubicBezTo>
                      <a:pt x="1379" y="2189"/>
                      <a:pt x="1389" y="2188"/>
                      <a:pt x="1399" y="2188"/>
                    </a:cubicBezTo>
                    <a:cubicBezTo>
                      <a:pt x="700" y="1653"/>
                      <a:pt x="535" y="1365"/>
                      <a:pt x="2038" y="501"/>
                    </a:cubicBezTo>
                    <a:cubicBezTo>
                      <a:pt x="1825" y="182"/>
                      <a:pt x="1467" y="0"/>
                      <a:pt x="1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2" name="Google Shape;3702;p36"/>
              <p:cNvSpPr/>
              <p:nvPr/>
            </p:nvSpPr>
            <p:spPr>
              <a:xfrm>
                <a:off x="6657936" y="2095418"/>
                <a:ext cx="54609" cy="49799"/>
              </a:xfrm>
              <a:custGeom>
                <a:avLst/>
                <a:gdLst/>
                <a:ahLst/>
                <a:cxnLst/>
                <a:rect l="l" t="t" r="r" b="b"/>
                <a:pathLst>
                  <a:path w="2532" h="2309" extrusionOk="0">
                    <a:moveTo>
                      <a:pt x="1169" y="0"/>
                    </a:moveTo>
                    <a:cubicBezTo>
                      <a:pt x="960" y="0"/>
                      <a:pt x="748" y="57"/>
                      <a:pt x="557" y="178"/>
                    </a:cubicBezTo>
                    <a:cubicBezTo>
                      <a:pt x="0" y="527"/>
                      <a:pt x="269" y="980"/>
                      <a:pt x="618" y="1536"/>
                    </a:cubicBezTo>
                    <a:cubicBezTo>
                      <a:pt x="868" y="1958"/>
                      <a:pt x="1106" y="2309"/>
                      <a:pt x="1450" y="2309"/>
                    </a:cubicBezTo>
                    <a:cubicBezTo>
                      <a:pt x="1558" y="2309"/>
                      <a:pt x="1678" y="2274"/>
                      <a:pt x="1811" y="2194"/>
                    </a:cubicBezTo>
                    <a:cubicBezTo>
                      <a:pt x="2346" y="1844"/>
                      <a:pt x="2532" y="1103"/>
                      <a:pt x="2181" y="568"/>
                    </a:cubicBezTo>
                    <a:cubicBezTo>
                      <a:pt x="1953" y="205"/>
                      <a:pt x="1565" y="0"/>
                      <a:pt x="11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3" name="Google Shape;3703;p36"/>
              <p:cNvSpPr/>
              <p:nvPr/>
            </p:nvSpPr>
            <p:spPr>
              <a:xfrm>
                <a:off x="6654852" y="2092916"/>
                <a:ext cx="52366" cy="47470"/>
              </a:xfrm>
              <a:custGeom>
                <a:avLst/>
                <a:gdLst/>
                <a:ahLst/>
                <a:cxnLst/>
                <a:rect l="l" t="t" r="r" b="b"/>
                <a:pathLst>
                  <a:path w="2428" h="2201" extrusionOk="0">
                    <a:moveTo>
                      <a:pt x="1137" y="1"/>
                    </a:moveTo>
                    <a:cubicBezTo>
                      <a:pt x="931" y="1"/>
                      <a:pt x="723" y="55"/>
                      <a:pt x="535" y="171"/>
                    </a:cubicBezTo>
                    <a:cubicBezTo>
                      <a:pt x="0" y="500"/>
                      <a:pt x="267" y="931"/>
                      <a:pt x="596" y="1466"/>
                    </a:cubicBezTo>
                    <a:cubicBezTo>
                      <a:pt x="844" y="1869"/>
                      <a:pt x="1057" y="2201"/>
                      <a:pt x="1375" y="2201"/>
                    </a:cubicBezTo>
                    <a:cubicBezTo>
                      <a:pt x="1480" y="2201"/>
                      <a:pt x="1596" y="2165"/>
                      <a:pt x="1728" y="2083"/>
                    </a:cubicBezTo>
                    <a:cubicBezTo>
                      <a:pt x="2263" y="1754"/>
                      <a:pt x="2428" y="1055"/>
                      <a:pt x="2099" y="520"/>
                    </a:cubicBezTo>
                    <a:cubicBezTo>
                      <a:pt x="1885" y="187"/>
                      <a:pt x="1516" y="1"/>
                      <a:pt x="11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4" name="Google Shape;3704;p36"/>
              <p:cNvSpPr/>
              <p:nvPr/>
            </p:nvSpPr>
            <p:spPr>
              <a:xfrm>
                <a:off x="6654852" y="2092873"/>
                <a:ext cx="44386" cy="47233"/>
              </a:xfrm>
              <a:custGeom>
                <a:avLst/>
                <a:gdLst/>
                <a:ahLst/>
                <a:cxnLst/>
                <a:rect l="l" t="t" r="r" b="b"/>
                <a:pathLst>
                  <a:path w="2058" h="2190" extrusionOk="0">
                    <a:moveTo>
                      <a:pt x="1121" y="1"/>
                    </a:moveTo>
                    <a:cubicBezTo>
                      <a:pt x="921" y="1"/>
                      <a:pt x="719" y="55"/>
                      <a:pt x="535" y="173"/>
                    </a:cubicBezTo>
                    <a:cubicBezTo>
                      <a:pt x="0" y="502"/>
                      <a:pt x="267" y="933"/>
                      <a:pt x="596" y="1468"/>
                    </a:cubicBezTo>
                    <a:cubicBezTo>
                      <a:pt x="836" y="1868"/>
                      <a:pt x="1057" y="2190"/>
                      <a:pt x="1371" y="2190"/>
                    </a:cubicBezTo>
                    <a:cubicBezTo>
                      <a:pt x="1380" y="2190"/>
                      <a:pt x="1390" y="2190"/>
                      <a:pt x="1399" y="2189"/>
                    </a:cubicBezTo>
                    <a:cubicBezTo>
                      <a:pt x="700" y="1654"/>
                      <a:pt x="535" y="1366"/>
                      <a:pt x="2057" y="481"/>
                    </a:cubicBezTo>
                    <a:cubicBezTo>
                      <a:pt x="1832" y="177"/>
                      <a:pt x="1480" y="1"/>
                      <a:pt x="11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5" name="Google Shape;3705;p36"/>
              <p:cNvSpPr/>
              <p:nvPr/>
            </p:nvSpPr>
            <p:spPr>
              <a:xfrm>
                <a:off x="6527949" y="2160509"/>
                <a:ext cx="54587" cy="49735"/>
              </a:xfrm>
              <a:custGeom>
                <a:avLst/>
                <a:gdLst/>
                <a:ahLst/>
                <a:cxnLst/>
                <a:rect l="l" t="t" r="r" b="b"/>
                <a:pathLst>
                  <a:path w="2531" h="2306" extrusionOk="0">
                    <a:moveTo>
                      <a:pt x="1190" y="1"/>
                    </a:moveTo>
                    <a:cubicBezTo>
                      <a:pt x="973" y="1"/>
                      <a:pt x="753" y="60"/>
                      <a:pt x="555" y="184"/>
                    </a:cubicBezTo>
                    <a:cubicBezTo>
                      <a:pt x="1" y="534"/>
                      <a:pt x="267" y="987"/>
                      <a:pt x="618" y="1541"/>
                    </a:cubicBezTo>
                    <a:cubicBezTo>
                      <a:pt x="879" y="1959"/>
                      <a:pt x="1107" y="2306"/>
                      <a:pt x="1439" y="2306"/>
                    </a:cubicBezTo>
                    <a:cubicBezTo>
                      <a:pt x="1550" y="2306"/>
                      <a:pt x="1672" y="2267"/>
                      <a:pt x="1811" y="2180"/>
                    </a:cubicBezTo>
                    <a:cubicBezTo>
                      <a:pt x="2366" y="1851"/>
                      <a:pt x="2530" y="1110"/>
                      <a:pt x="2181" y="554"/>
                    </a:cubicBezTo>
                    <a:cubicBezTo>
                      <a:pt x="1969" y="196"/>
                      <a:pt x="1585" y="1"/>
                      <a:pt x="11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6" name="Google Shape;3706;p36"/>
              <p:cNvSpPr/>
              <p:nvPr/>
            </p:nvSpPr>
            <p:spPr>
              <a:xfrm>
                <a:off x="6525296" y="2158115"/>
                <a:ext cx="51913" cy="47470"/>
              </a:xfrm>
              <a:custGeom>
                <a:avLst/>
                <a:gdLst/>
                <a:ahLst/>
                <a:cxnLst/>
                <a:rect l="l" t="t" r="r" b="b"/>
                <a:pathLst>
                  <a:path w="2407" h="2201" extrusionOk="0">
                    <a:moveTo>
                      <a:pt x="1115" y="1"/>
                    </a:moveTo>
                    <a:cubicBezTo>
                      <a:pt x="910" y="1"/>
                      <a:pt x="702" y="56"/>
                      <a:pt x="514" y="171"/>
                    </a:cubicBezTo>
                    <a:cubicBezTo>
                      <a:pt x="0" y="500"/>
                      <a:pt x="247" y="933"/>
                      <a:pt x="576" y="1468"/>
                    </a:cubicBezTo>
                    <a:cubicBezTo>
                      <a:pt x="826" y="1857"/>
                      <a:pt x="1051" y="2200"/>
                      <a:pt x="1370" y="2200"/>
                    </a:cubicBezTo>
                    <a:cubicBezTo>
                      <a:pt x="1471" y="2200"/>
                      <a:pt x="1582" y="2165"/>
                      <a:pt x="1707" y="2085"/>
                    </a:cubicBezTo>
                    <a:cubicBezTo>
                      <a:pt x="2242" y="1756"/>
                      <a:pt x="2406" y="1057"/>
                      <a:pt x="2077" y="522"/>
                    </a:cubicBezTo>
                    <a:cubicBezTo>
                      <a:pt x="1864" y="188"/>
                      <a:pt x="1494" y="1"/>
                      <a:pt x="11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7" name="Google Shape;3707;p36"/>
              <p:cNvSpPr/>
              <p:nvPr/>
            </p:nvSpPr>
            <p:spPr>
              <a:xfrm>
                <a:off x="6525296" y="2157985"/>
                <a:ext cx="43911" cy="47341"/>
              </a:xfrm>
              <a:custGeom>
                <a:avLst/>
                <a:gdLst/>
                <a:ahLst/>
                <a:cxnLst/>
                <a:rect l="l" t="t" r="r" b="b"/>
                <a:pathLst>
                  <a:path w="2036" h="2195" extrusionOk="0">
                    <a:moveTo>
                      <a:pt x="1118" y="0"/>
                    </a:moveTo>
                    <a:cubicBezTo>
                      <a:pt x="911" y="0"/>
                      <a:pt x="702" y="57"/>
                      <a:pt x="514" y="177"/>
                    </a:cubicBezTo>
                    <a:cubicBezTo>
                      <a:pt x="0" y="506"/>
                      <a:pt x="247" y="939"/>
                      <a:pt x="576" y="1474"/>
                    </a:cubicBezTo>
                    <a:cubicBezTo>
                      <a:pt x="815" y="1873"/>
                      <a:pt x="1055" y="2194"/>
                      <a:pt x="1369" y="2194"/>
                    </a:cubicBezTo>
                    <a:cubicBezTo>
                      <a:pt x="1379" y="2194"/>
                      <a:pt x="1389" y="2194"/>
                      <a:pt x="1399" y="2193"/>
                    </a:cubicBezTo>
                    <a:cubicBezTo>
                      <a:pt x="700" y="1658"/>
                      <a:pt x="535" y="1351"/>
                      <a:pt x="2036" y="487"/>
                    </a:cubicBezTo>
                    <a:cubicBezTo>
                      <a:pt x="1827" y="173"/>
                      <a:pt x="1477" y="0"/>
                      <a:pt x="11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8" name="Google Shape;3708;p36"/>
              <p:cNvSpPr/>
              <p:nvPr/>
            </p:nvSpPr>
            <p:spPr>
              <a:xfrm>
                <a:off x="6881138" y="1988249"/>
                <a:ext cx="54566" cy="49605"/>
              </a:xfrm>
              <a:custGeom>
                <a:avLst/>
                <a:gdLst/>
                <a:ahLst/>
                <a:cxnLst/>
                <a:rect l="l" t="t" r="r" b="b"/>
                <a:pathLst>
                  <a:path w="2530" h="2300" extrusionOk="0">
                    <a:moveTo>
                      <a:pt x="1168" y="0"/>
                    </a:moveTo>
                    <a:cubicBezTo>
                      <a:pt x="959" y="0"/>
                      <a:pt x="747" y="55"/>
                      <a:pt x="555" y="169"/>
                    </a:cubicBezTo>
                    <a:cubicBezTo>
                      <a:pt x="0" y="518"/>
                      <a:pt x="267" y="970"/>
                      <a:pt x="617" y="1527"/>
                    </a:cubicBezTo>
                    <a:cubicBezTo>
                      <a:pt x="867" y="1948"/>
                      <a:pt x="1094" y="2299"/>
                      <a:pt x="1431" y="2299"/>
                    </a:cubicBezTo>
                    <a:cubicBezTo>
                      <a:pt x="1538" y="2299"/>
                      <a:pt x="1656" y="2264"/>
                      <a:pt x="1789" y="2185"/>
                    </a:cubicBezTo>
                    <a:cubicBezTo>
                      <a:pt x="2345" y="1834"/>
                      <a:pt x="2530" y="1115"/>
                      <a:pt x="2181" y="559"/>
                    </a:cubicBezTo>
                    <a:cubicBezTo>
                      <a:pt x="1951" y="196"/>
                      <a:pt x="1564" y="0"/>
                      <a:pt x="11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9" name="Google Shape;3709;p36"/>
              <p:cNvSpPr/>
              <p:nvPr/>
            </p:nvSpPr>
            <p:spPr>
              <a:xfrm>
                <a:off x="6878011" y="1985575"/>
                <a:ext cx="52366" cy="47449"/>
              </a:xfrm>
              <a:custGeom>
                <a:avLst/>
                <a:gdLst/>
                <a:ahLst/>
                <a:cxnLst/>
                <a:rect l="l" t="t" r="r" b="b"/>
                <a:pathLst>
                  <a:path w="2428" h="2200" extrusionOk="0">
                    <a:moveTo>
                      <a:pt x="1132" y="0"/>
                    </a:moveTo>
                    <a:cubicBezTo>
                      <a:pt x="928" y="0"/>
                      <a:pt x="722" y="55"/>
                      <a:pt x="535" y="169"/>
                    </a:cubicBezTo>
                    <a:cubicBezTo>
                      <a:pt x="0" y="499"/>
                      <a:pt x="269" y="930"/>
                      <a:pt x="598" y="1465"/>
                    </a:cubicBezTo>
                    <a:cubicBezTo>
                      <a:pt x="845" y="1867"/>
                      <a:pt x="1057" y="2200"/>
                      <a:pt x="1375" y="2200"/>
                    </a:cubicBezTo>
                    <a:cubicBezTo>
                      <a:pt x="1480" y="2200"/>
                      <a:pt x="1596" y="2163"/>
                      <a:pt x="1728" y="2082"/>
                    </a:cubicBezTo>
                    <a:cubicBezTo>
                      <a:pt x="2263" y="1753"/>
                      <a:pt x="2428" y="1053"/>
                      <a:pt x="2099" y="540"/>
                    </a:cubicBezTo>
                    <a:cubicBezTo>
                      <a:pt x="1884" y="191"/>
                      <a:pt x="1513" y="0"/>
                      <a:pt x="11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0" name="Google Shape;3710;p36"/>
              <p:cNvSpPr/>
              <p:nvPr/>
            </p:nvSpPr>
            <p:spPr>
              <a:xfrm>
                <a:off x="6878011" y="1985532"/>
                <a:ext cx="44386" cy="47211"/>
              </a:xfrm>
              <a:custGeom>
                <a:avLst/>
                <a:gdLst/>
                <a:ahLst/>
                <a:cxnLst/>
                <a:rect l="l" t="t" r="r" b="b"/>
                <a:pathLst>
                  <a:path w="2058" h="2189" extrusionOk="0">
                    <a:moveTo>
                      <a:pt x="1116" y="0"/>
                    </a:moveTo>
                    <a:cubicBezTo>
                      <a:pt x="918" y="0"/>
                      <a:pt x="718" y="55"/>
                      <a:pt x="535" y="171"/>
                    </a:cubicBezTo>
                    <a:cubicBezTo>
                      <a:pt x="0" y="501"/>
                      <a:pt x="269" y="932"/>
                      <a:pt x="598" y="1467"/>
                    </a:cubicBezTo>
                    <a:cubicBezTo>
                      <a:pt x="837" y="1866"/>
                      <a:pt x="1057" y="2188"/>
                      <a:pt x="1371" y="2188"/>
                    </a:cubicBezTo>
                    <a:cubicBezTo>
                      <a:pt x="1380" y="2188"/>
                      <a:pt x="1390" y="2188"/>
                      <a:pt x="1399" y="2188"/>
                    </a:cubicBezTo>
                    <a:cubicBezTo>
                      <a:pt x="700" y="1672"/>
                      <a:pt x="535" y="1365"/>
                      <a:pt x="2057" y="501"/>
                    </a:cubicBezTo>
                    <a:cubicBezTo>
                      <a:pt x="1832" y="182"/>
                      <a:pt x="1478" y="0"/>
                      <a:pt x="11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1" name="Google Shape;3711;p36"/>
              <p:cNvSpPr/>
              <p:nvPr/>
            </p:nvSpPr>
            <p:spPr>
              <a:xfrm>
                <a:off x="6258614" y="2310489"/>
                <a:ext cx="54609" cy="49735"/>
              </a:xfrm>
              <a:custGeom>
                <a:avLst/>
                <a:gdLst/>
                <a:ahLst/>
                <a:cxnLst/>
                <a:rect l="l" t="t" r="r" b="b"/>
                <a:pathLst>
                  <a:path w="2532" h="2306" extrusionOk="0">
                    <a:moveTo>
                      <a:pt x="1171" y="0"/>
                    </a:moveTo>
                    <a:cubicBezTo>
                      <a:pt x="953" y="0"/>
                      <a:pt x="733" y="59"/>
                      <a:pt x="535" y="183"/>
                    </a:cubicBezTo>
                    <a:cubicBezTo>
                      <a:pt x="0" y="534"/>
                      <a:pt x="269" y="986"/>
                      <a:pt x="618" y="1541"/>
                    </a:cubicBezTo>
                    <a:cubicBezTo>
                      <a:pt x="881" y="1958"/>
                      <a:pt x="1108" y="2305"/>
                      <a:pt x="1440" y="2305"/>
                    </a:cubicBezTo>
                    <a:cubicBezTo>
                      <a:pt x="1550" y="2305"/>
                      <a:pt x="1672" y="2267"/>
                      <a:pt x="1811" y="2179"/>
                    </a:cubicBezTo>
                    <a:cubicBezTo>
                      <a:pt x="2367" y="1829"/>
                      <a:pt x="2532" y="1088"/>
                      <a:pt x="2181" y="553"/>
                    </a:cubicBezTo>
                    <a:cubicBezTo>
                      <a:pt x="1956" y="196"/>
                      <a:pt x="1568" y="0"/>
                      <a:pt x="11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2" name="Google Shape;3712;p36"/>
              <p:cNvSpPr/>
              <p:nvPr/>
            </p:nvSpPr>
            <p:spPr>
              <a:xfrm>
                <a:off x="6255530" y="2307987"/>
                <a:ext cx="51913" cy="47556"/>
              </a:xfrm>
              <a:custGeom>
                <a:avLst/>
                <a:gdLst/>
                <a:ahLst/>
                <a:cxnLst/>
                <a:rect l="l" t="t" r="r" b="b"/>
                <a:pathLst>
                  <a:path w="2407" h="2205" extrusionOk="0">
                    <a:moveTo>
                      <a:pt x="1128" y="1"/>
                    </a:moveTo>
                    <a:cubicBezTo>
                      <a:pt x="919" y="1"/>
                      <a:pt x="706" y="58"/>
                      <a:pt x="514" y="176"/>
                    </a:cubicBezTo>
                    <a:cubicBezTo>
                      <a:pt x="0" y="505"/>
                      <a:pt x="247" y="938"/>
                      <a:pt x="596" y="1473"/>
                    </a:cubicBezTo>
                    <a:cubicBezTo>
                      <a:pt x="845" y="1862"/>
                      <a:pt x="1071" y="2204"/>
                      <a:pt x="1390" y="2204"/>
                    </a:cubicBezTo>
                    <a:cubicBezTo>
                      <a:pt x="1492" y="2204"/>
                      <a:pt x="1604" y="2169"/>
                      <a:pt x="1728" y="2090"/>
                    </a:cubicBezTo>
                    <a:cubicBezTo>
                      <a:pt x="2263" y="1739"/>
                      <a:pt x="2406" y="1040"/>
                      <a:pt x="2077" y="526"/>
                    </a:cubicBezTo>
                    <a:cubicBezTo>
                      <a:pt x="1866" y="183"/>
                      <a:pt x="1503" y="1"/>
                      <a:pt x="11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3" name="Google Shape;3713;p36"/>
              <p:cNvSpPr/>
              <p:nvPr/>
            </p:nvSpPr>
            <p:spPr>
              <a:xfrm>
                <a:off x="6255530" y="2307944"/>
                <a:ext cx="43933" cy="47341"/>
              </a:xfrm>
              <a:custGeom>
                <a:avLst/>
                <a:gdLst/>
                <a:ahLst/>
                <a:cxnLst/>
                <a:rect l="l" t="t" r="r" b="b"/>
                <a:pathLst>
                  <a:path w="2037" h="2195" extrusionOk="0">
                    <a:moveTo>
                      <a:pt x="1118" y="1"/>
                    </a:moveTo>
                    <a:cubicBezTo>
                      <a:pt x="911" y="1"/>
                      <a:pt x="702" y="58"/>
                      <a:pt x="514" y="178"/>
                    </a:cubicBezTo>
                    <a:cubicBezTo>
                      <a:pt x="0" y="507"/>
                      <a:pt x="247" y="940"/>
                      <a:pt x="596" y="1475"/>
                    </a:cubicBezTo>
                    <a:cubicBezTo>
                      <a:pt x="835" y="1873"/>
                      <a:pt x="1074" y="2195"/>
                      <a:pt x="1389" y="2195"/>
                    </a:cubicBezTo>
                    <a:cubicBezTo>
                      <a:pt x="1399" y="2195"/>
                      <a:pt x="1409" y="2194"/>
                      <a:pt x="1419" y="2194"/>
                    </a:cubicBezTo>
                    <a:cubicBezTo>
                      <a:pt x="700" y="1659"/>
                      <a:pt x="535" y="1371"/>
                      <a:pt x="2036" y="487"/>
                    </a:cubicBezTo>
                    <a:cubicBezTo>
                      <a:pt x="1827" y="173"/>
                      <a:pt x="1477" y="1"/>
                      <a:pt x="11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4" name="Google Shape;3714;p36"/>
              <p:cNvSpPr/>
              <p:nvPr/>
            </p:nvSpPr>
            <p:spPr>
              <a:xfrm>
                <a:off x="6145492" y="2366824"/>
                <a:ext cx="54156" cy="49735"/>
              </a:xfrm>
              <a:custGeom>
                <a:avLst/>
                <a:gdLst/>
                <a:ahLst/>
                <a:cxnLst/>
                <a:rect l="l" t="t" r="r" b="b"/>
                <a:pathLst>
                  <a:path w="2511" h="2306" extrusionOk="0">
                    <a:moveTo>
                      <a:pt x="1165" y="0"/>
                    </a:moveTo>
                    <a:cubicBezTo>
                      <a:pt x="950" y="0"/>
                      <a:pt x="732" y="60"/>
                      <a:pt x="535" y="185"/>
                    </a:cubicBezTo>
                    <a:cubicBezTo>
                      <a:pt x="0" y="533"/>
                      <a:pt x="267" y="986"/>
                      <a:pt x="617" y="1542"/>
                    </a:cubicBezTo>
                    <a:cubicBezTo>
                      <a:pt x="879" y="1958"/>
                      <a:pt x="1106" y="2306"/>
                      <a:pt x="1438" y="2306"/>
                    </a:cubicBezTo>
                    <a:cubicBezTo>
                      <a:pt x="1549" y="2306"/>
                      <a:pt x="1672" y="2267"/>
                      <a:pt x="1811" y="2179"/>
                    </a:cubicBezTo>
                    <a:cubicBezTo>
                      <a:pt x="2365" y="1830"/>
                      <a:pt x="2510" y="1110"/>
                      <a:pt x="2160" y="555"/>
                    </a:cubicBezTo>
                    <a:cubicBezTo>
                      <a:pt x="1935" y="196"/>
                      <a:pt x="1555" y="0"/>
                      <a:pt x="11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5" name="Google Shape;3715;p36"/>
              <p:cNvSpPr/>
              <p:nvPr/>
            </p:nvSpPr>
            <p:spPr>
              <a:xfrm>
                <a:off x="6142365" y="2364343"/>
                <a:ext cx="51956" cy="47599"/>
              </a:xfrm>
              <a:custGeom>
                <a:avLst/>
                <a:gdLst/>
                <a:ahLst/>
                <a:cxnLst/>
                <a:rect l="l" t="t" r="r" b="b"/>
                <a:pathLst>
                  <a:path w="2409" h="2207" extrusionOk="0">
                    <a:moveTo>
                      <a:pt x="1131" y="1"/>
                    </a:moveTo>
                    <a:cubicBezTo>
                      <a:pt x="921" y="1"/>
                      <a:pt x="708" y="58"/>
                      <a:pt x="516" y="176"/>
                    </a:cubicBezTo>
                    <a:cubicBezTo>
                      <a:pt x="0" y="505"/>
                      <a:pt x="247" y="958"/>
                      <a:pt x="598" y="1471"/>
                    </a:cubicBezTo>
                    <a:cubicBezTo>
                      <a:pt x="846" y="1874"/>
                      <a:pt x="1070" y="2206"/>
                      <a:pt x="1384" y="2206"/>
                    </a:cubicBezTo>
                    <a:cubicBezTo>
                      <a:pt x="1488" y="2206"/>
                      <a:pt x="1601" y="2170"/>
                      <a:pt x="1729" y="2089"/>
                    </a:cubicBezTo>
                    <a:cubicBezTo>
                      <a:pt x="2263" y="1759"/>
                      <a:pt x="2408" y="1060"/>
                      <a:pt x="2079" y="525"/>
                    </a:cubicBezTo>
                    <a:cubicBezTo>
                      <a:pt x="1868" y="182"/>
                      <a:pt x="1506" y="1"/>
                      <a:pt x="11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6" name="Google Shape;3716;p36"/>
              <p:cNvSpPr/>
              <p:nvPr/>
            </p:nvSpPr>
            <p:spPr>
              <a:xfrm>
                <a:off x="6142365" y="2364300"/>
                <a:ext cx="43955" cy="47362"/>
              </a:xfrm>
              <a:custGeom>
                <a:avLst/>
                <a:gdLst/>
                <a:ahLst/>
                <a:cxnLst/>
                <a:rect l="l" t="t" r="r" b="b"/>
                <a:pathLst>
                  <a:path w="2038" h="2196" extrusionOk="0">
                    <a:moveTo>
                      <a:pt x="1115" y="1"/>
                    </a:moveTo>
                    <a:cubicBezTo>
                      <a:pt x="911" y="1"/>
                      <a:pt x="703" y="58"/>
                      <a:pt x="516" y="178"/>
                    </a:cubicBezTo>
                    <a:cubicBezTo>
                      <a:pt x="0" y="507"/>
                      <a:pt x="247" y="960"/>
                      <a:pt x="598" y="1473"/>
                    </a:cubicBezTo>
                    <a:cubicBezTo>
                      <a:pt x="838" y="1873"/>
                      <a:pt x="1057" y="2195"/>
                      <a:pt x="1391" y="2195"/>
                    </a:cubicBezTo>
                    <a:cubicBezTo>
                      <a:pt x="1401" y="2195"/>
                      <a:pt x="1411" y="2195"/>
                      <a:pt x="1421" y="2194"/>
                    </a:cubicBezTo>
                    <a:cubicBezTo>
                      <a:pt x="700" y="1679"/>
                      <a:pt x="535" y="1371"/>
                      <a:pt x="2038" y="486"/>
                    </a:cubicBezTo>
                    <a:cubicBezTo>
                      <a:pt x="1816" y="173"/>
                      <a:pt x="1469" y="1"/>
                      <a:pt x="11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7" name="Google Shape;3717;p36"/>
              <p:cNvSpPr/>
              <p:nvPr/>
            </p:nvSpPr>
            <p:spPr>
              <a:xfrm>
                <a:off x="6015936" y="2433381"/>
                <a:ext cx="54566" cy="49735"/>
              </a:xfrm>
              <a:custGeom>
                <a:avLst/>
                <a:gdLst/>
                <a:ahLst/>
                <a:cxnLst/>
                <a:rect l="l" t="t" r="r" b="b"/>
                <a:pathLst>
                  <a:path w="2530" h="2306" extrusionOk="0">
                    <a:moveTo>
                      <a:pt x="1186" y="0"/>
                    </a:moveTo>
                    <a:cubicBezTo>
                      <a:pt x="971" y="0"/>
                      <a:pt x="753" y="60"/>
                      <a:pt x="555" y="184"/>
                    </a:cubicBezTo>
                    <a:cubicBezTo>
                      <a:pt x="0" y="533"/>
                      <a:pt x="267" y="986"/>
                      <a:pt x="617" y="1542"/>
                    </a:cubicBezTo>
                    <a:cubicBezTo>
                      <a:pt x="879" y="1958"/>
                      <a:pt x="1118" y="2305"/>
                      <a:pt x="1456" y="2305"/>
                    </a:cubicBezTo>
                    <a:cubicBezTo>
                      <a:pt x="1568" y="2305"/>
                      <a:pt x="1692" y="2267"/>
                      <a:pt x="1830" y="2179"/>
                    </a:cubicBezTo>
                    <a:cubicBezTo>
                      <a:pt x="2365" y="1830"/>
                      <a:pt x="2530" y="1109"/>
                      <a:pt x="2181" y="555"/>
                    </a:cubicBezTo>
                    <a:cubicBezTo>
                      <a:pt x="1955" y="196"/>
                      <a:pt x="1576" y="0"/>
                      <a:pt x="11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8" name="Google Shape;3718;p36"/>
              <p:cNvSpPr/>
              <p:nvPr/>
            </p:nvSpPr>
            <p:spPr>
              <a:xfrm>
                <a:off x="6013262" y="2430901"/>
                <a:ext cx="51913" cy="47535"/>
              </a:xfrm>
              <a:custGeom>
                <a:avLst/>
                <a:gdLst/>
                <a:ahLst/>
                <a:cxnLst/>
                <a:rect l="l" t="t" r="r" b="b"/>
                <a:pathLst>
                  <a:path w="2407" h="2204" extrusionOk="0">
                    <a:moveTo>
                      <a:pt x="1130" y="0"/>
                    </a:moveTo>
                    <a:cubicBezTo>
                      <a:pt x="920" y="0"/>
                      <a:pt x="707" y="58"/>
                      <a:pt x="514" y="176"/>
                    </a:cubicBezTo>
                    <a:cubicBezTo>
                      <a:pt x="1" y="505"/>
                      <a:pt x="248" y="936"/>
                      <a:pt x="577" y="1471"/>
                    </a:cubicBezTo>
                    <a:cubicBezTo>
                      <a:pt x="841" y="1861"/>
                      <a:pt x="1059" y="2203"/>
                      <a:pt x="1382" y="2203"/>
                    </a:cubicBezTo>
                    <a:cubicBezTo>
                      <a:pt x="1485" y="2203"/>
                      <a:pt x="1599" y="2168"/>
                      <a:pt x="1729" y="2088"/>
                    </a:cubicBezTo>
                    <a:cubicBezTo>
                      <a:pt x="2264" y="1739"/>
                      <a:pt x="2407" y="1040"/>
                      <a:pt x="2078" y="525"/>
                    </a:cubicBezTo>
                    <a:cubicBezTo>
                      <a:pt x="1867" y="182"/>
                      <a:pt x="1504" y="0"/>
                      <a:pt x="11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9" name="Google Shape;3719;p36"/>
              <p:cNvSpPr/>
              <p:nvPr/>
            </p:nvSpPr>
            <p:spPr>
              <a:xfrm>
                <a:off x="6013262" y="2430857"/>
                <a:ext cx="43933" cy="47341"/>
              </a:xfrm>
              <a:custGeom>
                <a:avLst/>
                <a:gdLst/>
                <a:ahLst/>
                <a:cxnLst/>
                <a:rect l="l" t="t" r="r" b="b"/>
                <a:pathLst>
                  <a:path w="2037" h="2195" extrusionOk="0">
                    <a:moveTo>
                      <a:pt x="1115" y="0"/>
                    </a:moveTo>
                    <a:cubicBezTo>
                      <a:pt x="910" y="0"/>
                      <a:pt x="703" y="58"/>
                      <a:pt x="514" y="178"/>
                    </a:cubicBezTo>
                    <a:cubicBezTo>
                      <a:pt x="1" y="507"/>
                      <a:pt x="248" y="938"/>
                      <a:pt x="577" y="1473"/>
                    </a:cubicBezTo>
                    <a:cubicBezTo>
                      <a:pt x="836" y="1873"/>
                      <a:pt x="1058" y="2195"/>
                      <a:pt x="1372" y="2195"/>
                    </a:cubicBezTo>
                    <a:cubicBezTo>
                      <a:pt x="1381" y="2195"/>
                      <a:pt x="1390" y="2195"/>
                      <a:pt x="1400" y="2194"/>
                    </a:cubicBezTo>
                    <a:cubicBezTo>
                      <a:pt x="700" y="1659"/>
                      <a:pt x="536" y="1371"/>
                      <a:pt x="2037" y="486"/>
                    </a:cubicBezTo>
                    <a:cubicBezTo>
                      <a:pt x="1815" y="173"/>
                      <a:pt x="1469" y="0"/>
                      <a:pt x="11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0" name="Google Shape;3720;p36"/>
              <p:cNvSpPr/>
              <p:nvPr/>
            </p:nvSpPr>
            <p:spPr>
              <a:xfrm>
                <a:off x="6367336" y="2257670"/>
                <a:ext cx="54566" cy="49692"/>
              </a:xfrm>
              <a:custGeom>
                <a:avLst/>
                <a:gdLst/>
                <a:ahLst/>
                <a:cxnLst/>
                <a:rect l="l" t="t" r="r" b="b"/>
                <a:pathLst>
                  <a:path w="2530" h="2304" extrusionOk="0">
                    <a:moveTo>
                      <a:pt x="1186" y="1"/>
                    </a:moveTo>
                    <a:cubicBezTo>
                      <a:pt x="971" y="1"/>
                      <a:pt x="753" y="60"/>
                      <a:pt x="555" y="185"/>
                    </a:cubicBezTo>
                    <a:cubicBezTo>
                      <a:pt x="0" y="534"/>
                      <a:pt x="267" y="986"/>
                      <a:pt x="618" y="1543"/>
                    </a:cubicBezTo>
                    <a:cubicBezTo>
                      <a:pt x="881" y="1946"/>
                      <a:pt x="1122" y="2303"/>
                      <a:pt x="1454" y="2303"/>
                    </a:cubicBezTo>
                    <a:cubicBezTo>
                      <a:pt x="1562" y="2303"/>
                      <a:pt x="1680" y="2265"/>
                      <a:pt x="1811" y="2180"/>
                    </a:cubicBezTo>
                    <a:cubicBezTo>
                      <a:pt x="2365" y="1831"/>
                      <a:pt x="2530" y="1090"/>
                      <a:pt x="2181" y="555"/>
                    </a:cubicBezTo>
                    <a:cubicBezTo>
                      <a:pt x="1955" y="197"/>
                      <a:pt x="1576" y="1"/>
                      <a:pt x="11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1" name="Google Shape;3721;p36"/>
              <p:cNvSpPr/>
              <p:nvPr/>
            </p:nvSpPr>
            <p:spPr>
              <a:xfrm>
                <a:off x="6364208" y="2254974"/>
                <a:ext cx="52387" cy="47578"/>
              </a:xfrm>
              <a:custGeom>
                <a:avLst/>
                <a:gdLst/>
                <a:ahLst/>
                <a:cxnLst/>
                <a:rect l="l" t="t" r="r" b="b"/>
                <a:pathLst>
                  <a:path w="2429" h="2206" extrusionOk="0">
                    <a:moveTo>
                      <a:pt x="1140" y="0"/>
                    </a:moveTo>
                    <a:cubicBezTo>
                      <a:pt x="932" y="0"/>
                      <a:pt x="721" y="60"/>
                      <a:pt x="535" y="186"/>
                    </a:cubicBezTo>
                    <a:cubicBezTo>
                      <a:pt x="1" y="516"/>
                      <a:pt x="269" y="947"/>
                      <a:pt x="598" y="1482"/>
                    </a:cubicBezTo>
                    <a:cubicBezTo>
                      <a:pt x="844" y="1867"/>
                      <a:pt x="1067" y="2205"/>
                      <a:pt x="1388" y="2205"/>
                    </a:cubicBezTo>
                    <a:cubicBezTo>
                      <a:pt x="1496" y="2205"/>
                      <a:pt x="1615" y="2167"/>
                      <a:pt x="1750" y="2079"/>
                    </a:cubicBezTo>
                    <a:cubicBezTo>
                      <a:pt x="2264" y="1750"/>
                      <a:pt x="2428" y="1050"/>
                      <a:pt x="2099" y="516"/>
                    </a:cubicBezTo>
                    <a:cubicBezTo>
                      <a:pt x="1876" y="186"/>
                      <a:pt x="1510" y="0"/>
                      <a:pt x="11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2" name="Google Shape;3722;p36"/>
              <p:cNvSpPr/>
              <p:nvPr/>
            </p:nvSpPr>
            <p:spPr>
              <a:xfrm>
                <a:off x="6364208" y="2255147"/>
                <a:ext cx="44386" cy="47362"/>
              </a:xfrm>
              <a:custGeom>
                <a:avLst/>
                <a:gdLst/>
                <a:ahLst/>
                <a:cxnLst/>
                <a:rect l="l" t="t" r="r" b="b"/>
                <a:pathLst>
                  <a:path w="2058" h="2196" extrusionOk="0">
                    <a:moveTo>
                      <a:pt x="1136" y="1"/>
                    </a:moveTo>
                    <a:cubicBezTo>
                      <a:pt x="931" y="1"/>
                      <a:pt x="724" y="58"/>
                      <a:pt x="535" y="178"/>
                    </a:cubicBezTo>
                    <a:cubicBezTo>
                      <a:pt x="1" y="508"/>
                      <a:pt x="269" y="939"/>
                      <a:pt x="598" y="1474"/>
                    </a:cubicBezTo>
                    <a:cubicBezTo>
                      <a:pt x="857" y="1855"/>
                      <a:pt x="1079" y="2195"/>
                      <a:pt x="1394" y="2195"/>
                    </a:cubicBezTo>
                    <a:cubicBezTo>
                      <a:pt x="1403" y="2195"/>
                      <a:pt x="1412" y="2195"/>
                      <a:pt x="1421" y="2194"/>
                    </a:cubicBezTo>
                    <a:cubicBezTo>
                      <a:pt x="721" y="1660"/>
                      <a:pt x="557" y="1350"/>
                      <a:pt x="2058" y="486"/>
                    </a:cubicBezTo>
                    <a:cubicBezTo>
                      <a:pt x="1837" y="173"/>
                      <a:pt x="1491" y="1"/>
                      <a:pt x="11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3" name="Google Shape;3723;p36"/>
              <p:cNvSpPr/>
              <p:nvPr/>
            </p:nvSpPr>
            <p:spPr>
              <a:xfrm>
                <a:off x="5772332" y="2563778"/>
                <a:ext cx="55040" cy="49605"/>
              </a:xfrm>
              <a:custGeom>
                <a:avLst/>
                <a:gdLst/>
                <a:ahLst/>
                <a:cxnLst/>
                <a:rect l="l" t="t" r="r" b="b"/>
                <a:pathLst>
                  <a:path w="2552" h="2300" extrusionOk="0">
                    <a:moveTo>
                      <a:pt x="1217" y="1"/>
                    </a:moveTo>
                    <a:cubicBezTo>
                      <a:pt x="989" y="1"/>
                      <a:pt x="758" y="67"/>
                      <a:pt x="557" y="206"/>
                    </a:cubicBezTo>
                    <a:cubicBezTo>
                      <a:pt x="0" y="557"/>
                      <a:pt x="288" y="1010"/>
                      <a:pt x="659" y="1544"/>
                    </a:cubicBezTo>
                    <a:cubicBezTo>
                      <a:pt x="918" y="1955"/>
                      <a:pt x="1155" y="2300"/>
                      <a:pt x="1486" y="2300"/>
                    </a:cubicBezTo>
                    <a:cubicBezTo>
                      <a:pt x="1602" y="2300"/>
                      <a:pt x="1729" y="2257"/>
                      <a:pt x="1873" y="2162"/>
                    </a:cubicBezTo>
                    <a:cubicBezTo>
                      <a:pt x="2408" y="1791"/>
                      <a:pt x="2551" y="1070"/>
                      <a:pt x="2181" y="516"/>
                    </a:cubicBezTo>
                    <a:cubicBezTo>
                      <a:pt x="1963" y="182"/>
                      <a:pt x="1594" y="1"/>
                      <a:pt x="12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4" name="Google Shape;3724;p36"/>
              <p:cNvSpPr/>
              <p:nvPr/>
            </p:nvSpPr>
            <p:spPr>
              <a:xfrm>
                <a:off x="5769247" y="2561427"/>
                <a:ext cx="52797" cy="47341"/>
              </a:xfrm>
              <a:custGeom>
                <a:avLst/>
                <a:gdLst/>
                <a:ahLst/>
                <a:cxnLst/>
                <a:rect l="l" t="t" r="r" b="b"/>
                <a:pathLst>
                  <a:path w="2448" h="2195" extrusionOk="0">
                    <a:moveTo>
                      <a:pt x="1157" y="1"/>
                    </a:moveTo>
                    <a:cubicBezTo>
                      <a:pt x="942" y="1"/>
                      <a:pt x="726" y="62"/>
                      <a:pt x="535" y="192"/>
                    </a:cubicBezTo>
                    <a:cubicBezTo>
                      <a:pt x="0" y="543"/>
                      <a:pt x="288" y="954"/>
                      <a:pt x="617" y="1489"/>
                    </a:cubicBezTo>
                    <a:cubicBezTo>
                      <a:pt x="876" y="1870"/>
                      <a:pt x="1113" y="2194"/>
                      <a:pt x="1428" y="2194"/>
                    </a:cubicBezTo>
                    <a:cubicBezTo>
                      <a:pt x="1537" y="2194"/>
                      <a:pt x="1656" y="2155"/>
                      <a:pt x="1789" y="2065"/>
                    </a:cubicBezTo>
                    <a:cubicBezTo>
                      <a:pt x="2304" y="1714"/>
                      <a:pt x="2447" y="1015"/>
                      <a:pt x="2098" y="501"/>
                    </a:cubicBezTo>
                    <a:cubicBezTo>
                      <a:pt x="1878" y="178"/>
                      <a:pt x="1520" y="1"/>
                      <a:pt x="11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5" name="Google Shape;3725;p36"/>
              <p:cNvSpPr/>
              <p:nvPr/>
            </p:nvSpPr>
            <p:spPr>
              <a:xfrm>
                <a:off x="5769247" y="2561384"/>
                <a:ext cx="44386" cy="47276"/>
              </a:xfrm>
              <a:custGeom>
                <a:avLst/>
                <a:gdLst/>
                <a:ahLst/>
                <a:cxnLst/>
                <a:rect l="l" t="t" r="r" b="b"/>
                <a:pathLst>
                  <a:path w="2058" h="2192" extrusionOk="0">
                    <a:moveTo>
                      <a:pt x="1146" y="1"/>
                    </a:moveTo>
                    <a:cubicBezTo>
                      <a:pt x="934" y="1"/>
                      <a:pt x="722" y="62"/>
                      <a:pt x="535" y="194"/>
                    </a:cubicBezTo>
                    <a:cubicBezTo>
                      <a:pt x="0" y="545"/>
                      <a:pt x="288" y="956"/>
                      <a:pt x="617" y="1491"/>
                    </a:cubicBezTo>
                    <a:cubicBezTo>
                      <a:pt x="876" y="1870"/>
                      <a:pt x="1117" y="2191"/>
                      <a:pt x="1432" y="2191"/>
                    </a:cubicBezTo>
                    <a:cubicBezTo>
                      <a:pt x="1441" y="2191"/>
                      <a:pt x="1450" y="2191"/>
                      <a:pt x="1460" y="2190"/>
                    </a:cubicBezTo>
                    <a:cubicBezTo>
                      <a:pt x="741" y="1675"/>
                      <a:pt x="576" y="1367"/>
                      <a:pt x="2057" y="462"/>
                    </a:cubicBezTo>
                    <a:cubicBezTo>
                      <a:pt x="1839" y="167"/>
                      <a:pt x="1494" y="1"/>
                      <a:pt x="11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6" name="Google Shape;3726;p36"/>
              <p:cNvSpPr/>
              <p:nvPr/>
            </p:nvSpPr>
            <p:spPr>
              <a:xfrm>
                <a:off x="5660979" y="2623132"/>
                <a:ext cx="54566" cy="49454"/>
              </a:xfrm>
              <a:custGeom>
                <a:avLst/>
                <a:gdLst/>
                <a:ahLst/>
                <a:cxnLst/>
                <a:rect l="l" t="t" r="r" b="b"/>
                <a:pathLst>
                  <a:path w="2530" h="2293" extrusionOk="0">
                    <a:moveTo>
                      <a:pt x="1180" y="0"/>
                    </a:moveTo>
                    <a:cubicBezTo>
                      <a:pt x="957" y="0"/>
                      <a:pt x="732" y="62"/>
                      <a:pt x="535" y="191"/>
                    </a:cubicBezTo>
                    <a:cubicBezTo>
                      <a:pt x="0" y="562"/>
                      <a:pt x="267" y="1014"/>
                      <a:pt x="637" y="1549"/>
                    </a:cubicBezTo>
                    <a:cubicBezTo>
                      <a:pt x="900" y="1950"/>
                      <a:pt x="1139" y="2292"/>
                      <a:pt x="1476" y="2292"/>
                    </a:cubicBezTo>
                    <a:cubicBezTo>
                      <a:pt x="1588" y="2292"/>
                      <a:pt x="1712" y="2254"/>
                      <a:pt x="1852" y="2166"/>
                    </a:cubicBezTo>
                    <a:cubicBezTo>
                      <a:pt x="2387" y="1796"/>
                      <a:pt x="2530" y="1055"/>
                      <a:pt x="2160" y="520"/>
                    </a:cubicBezTo>
                    <a:cubicBezTo>
                      <a:pt x="1939" y="183"/>
                      <a:pt x="1563" y="0"/>
                      <a:pt x="11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7" name="Google Shape;3727;p36"/>
              <p:cNvSpPr/>
              <p:nvPr/>
            </p:nvSpPr>
            <p:spPr>
              <a:xfrm>
                <a:off x="5657851" y="2620436"/>
                <a:ext cx="52387" cy="47535"/>
              </a:xfrm>
              <a:custGeom>
                <a:avLst/>
                <a:gdLst/>
                <a:ahLst/>
                <a:cxnLst/>
                <a:rect l="l" t="t" r="r" b="b"/>
                <a:pathLst>
                  <a:path w="2429" h="2204" extrusionOk="0">
                    <a:moveTo>
                      <a:pt x="1138" y="1"/>
                    </a:moveTo>
                    <a:cubicBezTo>
                      <a:pt x="923" y="1"/>
                      <a:pt x="706" y="63"/>
                      <a:pt x="516" y="193"/>
                    </a:cubicBezTo>
                    <a:cubicBezTo>
                      <a:pt x="1" y="542"/>
                      <a:pt x="269" y="975"/>
                      <a:pt x="598" y="1488"/>
                    </a:cubicBezTo>
                    <a:cubicBezTo>
                      <a:pt x="860" y="1875"/>
                      <a:pt x="1100" y="2203"/>
                      <a:pt x="1421" y="2203"/>
                    </a:cubicBezTo>
                    <a:cubicBezTo>
                      <a:pt x="1527" y="2203"/>
                      <a:pt x="1642" y="2167"/>
                      <a:pt x="1770" y="2086"/>
                    </a:cubicBezTo>
                    <a:cubicBezTo>
                      <a:pt x="2285" y="1735"/>
                      <a:pt x="2428" y="1036"/>
                      <a:pt x="2079" y="501"/>
                    </a:cubicBezTo>
                    <a:cubicBezTo>
                      <a:pt x="1859" y="178"/>
                      <a:pt x="1501" y="1"/>
                      <a:pt x="11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8" name="Google Shape;3728;p36"/>
              <p:cNvSpPr/>
              <p:nvPr/>
            </p:nvSpPr>
            <p:spPr>
              <a:xfrm>
                <a:off x="5657851" y="2620608"/>
                <a:ext cx="43976" cy="47103"/>
              </a:xfrm>
              <a:custGeom>
                <a:avLst/>
                <a:gdLst/>
                <a:ahLst/>
                <a:cxnLst/>
                <a:rect l="l" t="t" r="r" b="b"/>
                <a:pathLst>
                  <a:path w="2039" h="2184" extrusionOk="0">
                    <a:moveTo>
                      <a:pt x="1131" y="0"/>
                    </a:moveTo>
                    <a:cubicBezTo>
                      <a:pt x="918" y="0"/>
                      <a:pt x="703" y="60"/>
                      <a:pt x="516" y="185"/>
                    </a:cubicBezTo>
                    <a:cubicBezTo>
                      <a:pt x="1" y="534"/>
                      <a:pt x="269" y="967"/>
                      <a:pt x="598" y="1480"/>
                    </a:cubicBezTo>
                    <a:cubicBezTo>
                      <a:pt x="870" y="1868"/>
                      <a:pt x="1086" y="2183"/>
                      <a:pt x="1386" y="2183"/>
                    </a:cubicBezTo>
                    <a:cubicBezTo>
                      <a:pt x="1404" y="2183"/>
                      <a:pt x="1422" y="2182"/>
                      <a:pt x="1441" y="2180"/>
                    </a:cubicBezTo>
                    <a:cubicBezTo>
                      <a:pt x="721" y="1686"/>
                      <a:pt x="557" y="1378"/>
                      <a:pt x="2038" y="452"/>
                    </a:cubicBezTo>
                    <a:cubicBezTo>
                      <a:pt x="1821" y="159"/>
                      <a:pt x="1478" y="0"/>
                      <a:pt x="11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9" name="Google Shape;3729;p36"/>
              <p:cNvSpPr/>
              <p:nvPr/>
            </p:nvSpPr>
            <p:spPr>
              <a:xfrm>
                <a:off x="5533191" y="2692795"/>
                <a:ext cx="55040" cy="49433"/>
              </a:xfrm>
              <a:custGeom>
                <a:avLst/>
                <a:gdLst/>
                <a:ahLst/>
                <a:cxnLst/>
                <a:rect l="l" t="t" r="r" b="b"/>
                <a:pathLst>
                  <a:path w="2552" h="2292" extrusionOk="0">
                    <a:moveTo>
                      <a:pt x="1190" y="0"/>
                    </a:moveTo>
                    <a:cubicBezTo>
                      <a:pt x="967" y="0"/>
                      <a:pt x="740" y="62"/>
                      <a:pt x="536" y="190"/>
                    </a:cubicBezTo>
                    <a:cubicBezTo>
                      <a:pt x="1" y="561"/>
                      <a:pt x="289" y="1013"/>
                      <a:pt x="638" y="1548"/>
                    </a:cubicBezTo>
                    <a:cubicBezTo>
                      <a:pt x="915" y="1949"/>
                      <a:pt x="1158" y="2292"/>
                      <a:pt x="1487" y="2292"/>
                    </a:cubicBezTo>
                    <a:cubicBezTo>
                      <a:pt x="1598" y="2292"/>
                      <a:pt x="1718" y="2253"/>
                      <a:pt x="1852" y="2165"/>
                    </a:cubicBezTo>
                    <a:cubicBezTo>
                      <a:pt x="2407" y="1795"/>
                      <a:pt x="2552" y="1054"/>
                      <a:pt x="2181" y="520"/>
                    </a:cubicBezTo>
                    <a:cubicBezTo>
                      <a:pt x="1947" y="182"/>
                      <a:pt x="1574" y="0"/>
                      <a:pt x="11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0" name="Google Shape;3730;p36"/>
              <p:cNvSpPr/>
              <p:nvPr/>
            </p:nvSpPr>
            <p:spPr>
              <a:xfrm>
                <a:off x="5530064" y="2690099"/>
                <a:ext cx="52387" cy="47341"/>
              </a:xfrm>
              <a:custGeom>
                <a:avLst/>
                <a:gdLst/>
                <a:ahLst/>
                <a:cxnLst/>
                <a:rect l="l" t="t" r="r" b="b"/>
                <a:pathLst>
                  <a:path w="2429" h="2195" extrusionOk="0">
                    <a:moveTo>
                      <a:pt x="1154" y="1"/>
                    </a:moveTo>
                    <a:cubicBezTo>
                      <a:pt x="936" y="1"/>
                      <a:pt x="715" y="62"/>
                      <a:pt x="516" y="192"/>
                    </a:cubicBezTo>
                    <a:cubicBezTo>
                      <a:pt x="1" y="542"/>
                      <a:pt x="269" y="974"/>
                      <a:pt x="618" y="1489"/>
                    </a:cubicBezTo>
                    <a:cubicBezTo>
                      <a:pt x="878" y="1870"/>
                      <a:pt x="1104" y="2194"/>
                      <a:pt x="1412" y="2194"/>
                    </a:cubicBezTo>
                    <a:cubicBezTo>
                      <a:pt x="1520" y="2194"/>
                      <a:pt x="1637" y="2155"/>
                      <a:pt x="1770" y="2065"/>
                    </a:cubicBezTo>
                    <a:cubicBezTo>
                      <a:pt x="2305" y="1714"/>
                      <a:pt x="2428" y="1015"/>
                      <a:pt x="2099" y="501"/>
                    </a:cubicBezTo>
                    <a:cubicBezTo>
                      <a:pt x="1880" y="177"/>
                      <a:pt x="1522" y="1"/>
                      <a:pt x="11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1" name="Google Shape;3731;p36"/>
              <p:cNvSpPr/>
              <p:nvPr/>
            </p:nvSpPr>
            <p:spPr>
              <a:xfrm>
                <a:off x="5530064" y="2690250"/>
                <a:ext cx="44407" cy="47082"/>
              </a:xfrm>
              <a:custGeom>
                <a:avLst/>
                <a:gdLst/>
                <a:ahLst/>
                <a:cxnLst/>
                <a:rect l="l" t="t" r="r" b="b"/>
                <a:pathLst>
                  <a:path w="2059" h="2183" extrusionOk="0">
                    <a:moveTo>
                      <a:pt x="1140" y="0"/>
                    </a:moveTo>
                    <a:cubicBezTo>
                      <a:pt x="927" y="0"/>
                      <a:pt x="711" y="60"/>
                      <a:pt x="516" y="185"/>
                    </a:cubicBezTo>
                    <a:cubicBezTo>
                      <a:pt x="1" y="535"/>
                      <a:pt x="269" y="967"/>
                      <a:pt x="618" y="1482"/>
                    </a:cubicBezTo>
                    <a:cubicBezTo>
                      <a:pt x="878" y="1881"/>
                      <a:pt x="1118" y="2182"/>
                      <a:pt x="1432" y="2182"/>
                    </a:cubicBezTo>
                    <a:cubicBezTo>
                      <a:pt x="1442" y="2182"/>
                      <a:pt x="1452" y="2182"/>
                      <a:pt x="1462" y="2181"/>
                    </a:cubicBezTo>
                    <a:cubicBezTo>
                      <a:pt x="741" y="1666"/>
                      <a:pt x="577" y="1378"/>
                      <a:pt x="2058" y="453"/>
                    </a:cubicBezTo>
                    <a:cubicBezTo>
                      <a:pt x="1828" y="159"/>
                      <a:pt x="1488" y="0"/>
                      <a:pt x="11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2" name="Google Shape;3732;p36"/>
              <p:cNvSpPr/>
              <p:nvPr/>
            </p:nvSpPr>
            <p:spPr>
              <a:xfrm>
                <a:off x="5880169" y="2508220"/>
                <a:ext cx="54566" cy="49433"/>
              </a:xfrm>
              <a:custGeom>
                <a:avLst/>
                <a:gdLst/>
                <a:ahLst/>
                <a:cxnLst/>
                <a:rect l="l" t="t" r="r" b="b"/>
                <a:pathLst>
                  <a:path w="2530" h="2292" extrusionOk="0">
                    <a:moveTo>
                      <a:pt x="1181" y="0"/>
                    </a:moveTo>
                    <a:cubicBezTo>
                      <a:pt x="957" y="0"/>
                      <a:pt x="732" y="62"/>
                      <a:pt x="535" y="190"/>
                    </a:cubicBezTo>
                    <a:cubicBezTo>
                      <a:pt x="0" y="561"/>
                      <a:pt x="267" y="1013"/>
                      <a:pt x="637" y="1548"/>
                    </a:cubicBezTo>
                    <a:cubicBezTo>
                      <a:pt x="914" y="1949"/>
                      <a:pt x="1157" y="2292"/>
                      <a:pt x="1487" y="2292"/>
                    </a:cubicBezTo>
                    <a:cubicBezTo>
                      <a:pt x="1597" y="2292"/>
                      <a:pt x="1717" y="2253"/>
                      <a:pt x="1852" y="2165"/>
                    </a:cubicBezTo>
                    <a:cubicBezTo>
                      <a:pt x="2387" y="1795"/>
                      <a:pt x="2530" y="1054"/>
                      <a:pt x="2181" y="519"/>
                    </a:cubicBezTo>
                    <a:cubicBezTo>
                      <a:pt x="1947" y="182"/>
                      <a:pt x="1565" y="0"/>
                      <a:pt x="11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3" name="Google Shape;3733;p36"/>
              <p:cNvSpPr/>
              <p:nvPr/>
            </p:nvSpPr>
            <p:spPr>
              <a:xfrm>
                <a:off x="5877042" y="2505718"/>
                <a:ext cx="52366" cy="47319"/>
              </a:xfrm>
              <a:custGeom>
                <a:avLst/>
                <a:gdLst/>
                <a:ahLst/>
                <a:cxnLst/>
                <a:rect l="l" t="t" r="r" b="b"/>
                <a:pathLst>
                  <a:path w="2428" h="2194" extrusionOk="0">
                    <a:moveTo>
                      <a:pt x="1140" y="0"/>
                    </a:moveTo>
                    <a:cubicBezTo>
                      <a:pt x="924" y="0"/>
                      <a:pt x="707" y="60"/>
                      <a:pt x="515" y="183"/>
                    </a:cubicBezTo>
                    <a:cubicBezTo>
                      <a:pt x="0" y="533"/>
                      <a:pt x="269" y="965"/>
                      <a:pt x="617" y="1480"/>
                    </a:cubicBezTo>
                    <a:cubicBezTo>
                      <a:pt x="881" y="1865"/>
                      <a:pt x="1109" y="2193"/>
                      <a:pt x="1424" y="2193"/>
                    </a:cubicBezTo>
                    <a:cubicBezTo>
                      <a:pt x="1528" y="2193"/>
                      <a:pt x="1642" y="2157"/>
                      <a:pt x="1770" y="2076"/>
                    </a:cubicBezTo>
                    <a:cubicBezTo>
                      <a:pt x="2285" y="1727"/>
                      <a:pt x="2428" y="1027"/>
                      <a:pt x="2079" y="492"/>
                    </a:cubicBezTo>
                    <a:cubicBezTo>
                      <a:pt x="1859" y="169"/>
                      <a:pt x="1502" y="0"/>
                      <a:pt x="11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4" name="Google Shape;3734;p36"/>
              <p:cNvSpPr/>
              <p:nvPr/>
            </p:nvSpPr>
            <p:spPr>
              <a:xfrm>
                <a:off x="5877042" y="2505697"/>
                <a:ext cx="43955" cy="47103"/>
              </a:xfrm>
              <a:custGeom>
                <a:avLst/>
                <a:gdLst/>
                <a:ahLst/>
                <a:cxnLst/>
                <a:rect l="l" t="t" r="r" b="b"/>
                <a:pathLst>
                  <a:path w="2038" h="2184" extrusionOk="0">
                    <a:moveTo>
                      <a:pt x="1124" y="0"/>
                    </a:moveTo>
                    <a:cubicBezTo>
                      <a:pt x="913" y="0"/>
                      <a:pt x="701" y="60"/>
                      <a:pt x="515" y="184"/>
                    </a:cubicBezTo>
                    <a:cubicBezTo>
                      <a:pt x="0" y="534"/>
                      <a:pt x="269" y="966"/>
                      <a:pt x="617" y="1481"/>
                    </a:cubicBezTo>
                    <a:cubicBezTo>
                      <a:pt x="870" y="1869"/>
                      <a:pt x="1085" y="2184"/>
                      <a:pt x="1403" y="2184"/>
                    </a:cubicBezTo>
                    <a:cubicBezTo>
                      <a:pt x="1422" y="2184"/>
                      <a:pt x="1442" y="2183"/>
                      <a:pt x="1462" y="2180"/>
                    </a:cubicBezTo>
                    <a:cubicBezTo>
                      <a:pt x="741" y="1686"/>
                      <a:pt x="557" y="1377"/>
                      <a:pt x="2038" y="472"/>
                    </a:cubicBezTo>
                    <a:cubicBezTo>
                      <a:pt x="1819" y="164"/>
                      <a:pt x="1473" y="0"/>
                      <a:pt x="11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5" name="Google Shape;3735;p36"/>
              <p:cNvSpPr/>
              <p:nvPr/>
            </p:nvSpPr>
            <p:spPr>
              <a:xfrm>
                <a:off x="7394035" y="1958486"/>
                <a:ext cx="52797" cy="50188"/>
              </a:xfrm>
              <a:custGeom>
                <a:avLst/>
                <a:gdLst/>
                <a:ahLst/>
                <a:cxnLst/>
                <a:rect l="l" t="t" r="r" b="b"/>
                <a:pathLst>
                  <a:path w="2448" h="2327" extrusionOk="0">
                    <a:moveTo>
                      <a:pt x="1100" y="1"/>
                    </a:moveTo>
                    <a:cubicBezTo>
                      <a:pt x="931" y="1"/>
                      <a:pt x="760" y="35"/>
                      <a:pt x="596" y="109"/>
                    </a:cubicBezTo>
                    <a:cubicBezTo>
                      <a:pt x="1" y="397"/>
                      <a:pt x="226" y="869"/>
                      <a:pt x="514" y="1467"/>
                    </a:cubicBezTo>
                    <a:cubicBezTo>
                      <a:pt x="728" y="1942"/>
                      <a:pt x="929" y="2327"/>
                      <a:pt x="1304" y="2327"/>
                    </a:cubicBezTo>
                    <a:cubicBezTo>
                      <a:pt x="1399" y="2327"/>
                      <a:pt x="1505" y="2302"/>
                      <a:pt x="1625" y="2248"/>
                    </a:cubicBezTo>
                    <a:cubicBezTo>
                      <a:pt x="2201" y="1960"/>
                      <a:pt x="2448" y="1261"/>
                      <a:pt x="2181" y="663"/>
                    </a:cubicBezTo>
                    <a:cubicBezTo>
                      <a:pt x="1972" y="245"/>
                      <a:pt x="1546" y="1"/>
                      <a:pt x="11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6" name="Google Shape;3736;p36"/>
              <p:cNvSpPr/>
              <p:nvPr/>
            </p:nvSpPr>
            <p:spPr>
              <a:xfrm>
                <a:off x="7396235" y="1965064"/>
                <a:ext cx="50597" cy="48052"/>
              </a:xfrm>
              <a:custGeom>
                <a:avLst/>
                <a:gdLst/>
                <a:ahLst/>
                <a:cxnLst/>
                <a:rect l="l" t="t" r="r" b="b"/>
                <a:pathLst>
                  <a:path w="2346" h="2228" extrusionOk="0">
                    <a:moveTo>
                      <a:pt x="1054" y="0"/>
                    </a:moveTo>
                    <a:cubicBezTo>
                      <a:pt x="889" y="0"/>
                      <a:pt x="720" y="36"/>
                      <a:pt x="557" y="112"/>
                    </a:cubicBezTo>
                    <a:cubicBezTo>
                      <a:pt x="1" y="380"/>
                      <a:pt x="206" y="832"/>
                      <a:pt x="475" y="1408"/>
                    </a:cubicBezTo>
                    <a:cubicBezTo>
                      <a:pt x="687" y="1851"/>
                      <a:pt x="875" y="2228"/>
                      <a:pt x="1233" y="2228"/>
                    </a:cubicBezTo>
                    <a:cubicBezTo>
                      <a:pt x="1325" y="2228"/>
                      <a:pt x="1427" y="2203"/>
                      <a:pt x="1544" y="2149"/>
                    </a:cubicBezTo>
                    <a:cubicBezTo>
                      <a:pt x="2099" y="1881"/>
                      <a:pt x="2346" y="1203"/>
                      <a:pt x="2058" y="646"/>
                    </a:cubicBezTo>
                    <a:cubicBezTo>
                      <a:pt x="1867" y="233"/>
                      <a:pt x="1473" y="0"/>
                      <a:pt x="10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7" name="Google Shape;3737;p36"/>
              <p:cNvSpPr/>
              <p:nvPr/>
            </p:nvSpPr>
            <p:spPr>
              <a:xfrm>
                <a:off x="7398478" y="1971901"/>
                <a:ext cx="47470" cy="41215"/>
              </a:xfrm>
              <a:custGeom>
                <a:avLst/>
                <a:gdLst/>
                <a:ahLst/>
                <a:cxnLst/>
                <a:rect l="l" t="t" r="r" b="b"/>
                <a:pathLst>
                  <a:path w="2201" h="1911" extrusionOk="0">
                    <a:moveTo>
                      <a:pt x="185" y="0"/>
                    </a:moveTo>
                    <a:lnTo>
                      <a:pt x="185" y="0"/>
                    </a:lnTo>
                    <a:cubicBezTo>
                      <a:pt x="0" y="269"/>
                      <a:pt x="165" y="659"/>
                      <a:pt x="371" y="1091"/>
                    </a:cubicBezTo>
                    <a:cubicBezTo>
                      <a:pt x="583" y="1534"/>
                      <a:pt x="771" y="1911"/>
                      <a:pt x="1129" y="1911"/>
                    </a:cubicBezTo>
                    <a:cubicBezTo>
                      <a:pt x="1221" y="1911"/>
                      <a:pt x="1323" y="1886"/>
                      <a:pt x="1440" y="1832"/>
                    </a:cubicBezTo>
                    <a:cubicBezTo>
                      <a:pt x="1975" y="1564"/>
                      <a:pt x="2201" y="927"/>
                      <a:pt x="1975" y="371"/>
                    </a:cubicBezTo>
                    <a:lnTo>
                      <a:pt x="1975" y="371"/>
                    </a:lnTo>
                    <a:cubicBezTo>
                      <a:pt x="1352" y="703"/>
                      <a:pt x="953" y="851"/>
                      <a:pt x="694" y="851"/>
                    </a:cubicBezTo>
                    <a:cubicBezTo>
                      <a:pt x="312" y="851"/>
                      <a:pt x="234" y="528"/>
                      <a:pt x="1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8" name="Google Shape;3738;p36"/>
              <p:cNvSpPr/>
              <p:nvPr/>
            </p:nvSpPr>
            <p:spPr>
              <a:xfrm>
                <a:off x="7286198" y="2024590"/>
                <a:ext cx="52840" cy="50188"/>
              </a:xfrm>
              <a:custGeom>
                <a:avLst/>
                <a:gdLst/>
                <a:ahLst/>
                <a:cxnLst/>
                <a:rect l="l" t="t" r="r" b="b"/>
                <a:pathLst>
                  <a:path w="2450" h="2327" extrusionOk="0">
                    <a:moveTo>
                      <a:pt x="1090" y="1"/>
                    </a:moveTo>
                    <a:cubicBezTo>
                      <a:pt x="923" y="1"/>
                      <a:pt x="755" y="36"/>
                      <a:pt x="598" y="108"/>
                    </a:cubicBezTo>
                    <a:cubicBezTo>
                      <a:pt x="1" y="396"/>
                      <a:pt x="228" y="870"/>
                      <a:pt x="494" y="1466"/>
                    </a:cubicBezTo>
                    <a:cubicBezTo>
                      <a:pt x="724" y="1943"/>
                      <a:pt x="928" y="2327"/>
                      <a:pt x="1293" y="2327"/>
                    </a:cubicBezTo>
                    <a:cubicBezTo>
                      <a:pt x="1386" y="2327"/>
                      <a:pt x="1489" y="2302"/>
                      <a:pt x="1605" y="2248"/>
                    </a:cubicBezTo>
                    <a:cubicBezTo>
                      <a:pt x="2203" y="1960"/>
                      <a:pt x="2450" y="1260"/>
                      <a:pt x="2162" y="665"/>
                    </a:cubicBezTo>
                    <a:cubicBezTo>
                      <a:pt x="1967" y="246"/>
                      <a:pt x="1533" y="1"/>
                      <a:pt x="10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9" name="Google Shape;3739;p36"/>
              <p:cNvSpPr/>
              <p:nvPr/>
            </p:nvSpPr>
            <p:spPr>
              <a:xfrm>
                <a:off x="7288441" y="2031169"/>
                <a:ext cx="50144" cy="48052"/>
              </a:xfrm>
              <a:custGeom>
                <a:avLst/>
                <a:gdLst/>
                <a:ahLst/>
                <a:cxnLst/>
                <a:rect l="l" t="t" r="r" b="b"/>
                <a:pathLst>
                  <a:path w="2325" h="2228" extrusionOk="0">
                    <a:moveTo>
                      <a:pt x="1044" y="1"/>
                    </a:moveTo>
                    <a:cubicBezTo>
                      <a:pt x="879" y="1"/>
                      <a:pt x="712" y="37"/>
                      <a:pt x="555" y="113"/>
                    </a:cubicBezTo>
                    <a:cubicBezTo>
                      <a:pt x="0" y="379"/>
                      <a:pt x="206" y="832"/>
                      <a:pt x="473" y="1408"/>
                    </a:cubicBezTo>
                    <a:cubicBezTo>
                      <a:pt x="686" y="1851"/>
                      <a:pt x="873" y="2228"/>
                      <a:pt x="1231" y="2228"/>
                    </a:cubicBezTo>
                    <a:cubicBezTo>
                      <a:pt x="1322" y="2228"/>
                      <a:pt x="1425" y="2203"/>
                      <a:pt x="1543" y="2149"/>
                    </a:cubicBezTo>
                    <a:cubicBezTo>
                      <a:pt x="2099" y="1882"/>
                      <a:pt x="2324" y="1202"/>
                      <a:pt x="2058" y="648"/>
                    </a:cubicBezTo>
                    <a:cubicBezTo>
                      <a:pt x="1865" y="234"/>
                      <a:pt x="1462" y="1"/>
                      <a:pt x="10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0" name="Google Shape;3740;p36"/>
              <p:cNvSpPr/>
              <p:nvPr/>
            </p:nvSpPr>
            <p:spPr>
              <a:xfrm>
                <a:off x="7290640" y="2038027"/>
                <a:ext cx="47513" cy="41194"/>
              </a:xfrm>
              <a:custGeom>
                <a:avLst/>
                <a:gdLst/>
                <a:ahLst/>
                <a:cxnLst/>
                <a:rect l="l" t="t" r="r" b="b"/>
                <a:pathLst>
                  <a:path w="2203" h="1910" extrusionOk="0">
                    <a:moveTo>
                      <a:pt x="186" y="0"/>
                    </a:moveTo>
                    <a:cubicBezTo>
                      <a:pt x="0" y="267"/>
                      <a:pt x="165" y="659"/>
                      <a:pt x="371" y="1090"/>
                    </a:cubicBezTo>
                    <a:cubicBezTo>
                      <a:pt x="584" y="1533"/>
                      <a:pt x="771" y="1910"/>
                      <a:pt x="1129" y="1910"/>
                    </a:cubicBezTo>
                    <a:cubicBezTo>
                      <a:pt x="1220" y="1910"/>
                      <a:pt x="1323" y="1885"/>
                      <a:pt x="1441" y="1831"/>
                    </a:cubicBezTo>
                    <a:cubicBezTo>
                      <a:pt x="1975" y="1564"/>
                      <a:pt x="2203" y="925"/>
                      <a:pt x="1975" y="371"/>
                    </a:cubicBezTo>
                    <a:lnTo>
                      <a:pt x="1975" y="371"/>
                    </a:lnTo>
                    <a:cubicBezTo>
                      <a:pt x="1353" y="703"/>
                      <a:pt x="955" y="850"/>
                      <a:pt x="696" y="850"/>
                    </a:cubicBezTo>
                    <a:cubicBezTo>
                      <a:pt x="314" y="850"/>
                      <a:pt x="236" y="528"/>
                      <a:pt x="1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1" name="Google Shape;3741;p36"/>
              <p:cNvSpPr/>
              <p:nvPr/>
            </p:nvSpPr>
            <p:spPr>
              <a:xfrm>
                <a:off x="7161537" y="2098869"/>
                <a:ext cx="52819" cy="50403"/>
              </a:xfrm>
              <a:custGeom>
                <a:avLst/>
                <a:gdLst/>
                <a:ahLst/>
                <a:cxnLst/>
                <a:rect l="l" t="t" r="r" b="b"/>
                <a:pathLst>
                  <a:path w="2449" h="2337" extrusionOk="0">
                    <a:moveTo>
                      <a:pt x="1107" y="0"/>
                    </a:moveTo>
                    <a:cubicBezTo>
                      <a:pt x="934" y="0"/>
                      <a:pt x="760" y="39"/>
                      <a:pt x="597" y="120"/>
                    </a:cubicBezTo>
                    <a:cubicBezTo>
                      <a:pt x="1" y="408"/>
                      <a:pt x="226" y="882"/>
                      <a:pt x="494" y="1478"/>
                    </a:cubicBezTo>
                    <a:cubicBezTo>
                      <a:pt x="726" y="1940"/>
                      <a:pt x="930" y="2337"/>
                      <a:pt x="1300" y="2337"/>
                    </a:cubicBezTo>
                    <a:cubicBezTo>
                      <a:pt x="1391" y="2337"/>
                      <a:pt x="1492" y="2313"/>
                      <a:pt x="1605" y="2260"/>
                    </a:cubicBezTo>
                    <a:cubicBezTo>
                      <a:pt x="2201" y="1972"/>
                      <a:pt x="2448" y="1272"/>
                      <a:pt x="2160" y="677"/>
                    </a:cubicBezTo>
                    <a:cubicBezTo>
                      <a:pt x="1969" y="248"/>
                      <a:pt x="1544" y="0"/>
                      <a:pt x="11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2" name="Google Shape;3742;p36"/>
              <p:cNvSpPr/>
              <p:nvPr/>
            </p:nvSpPr>
            <p:spPr>
              <a:xfrm>
                <a:off x="7163737" y="2105512"/>
                <a:ext cx="50188" cy="48246"/>
              </a:xfrm>
              <a:custGeom>
                <a:avLst/>
                <a:gdLst/>
                <a:ahLst/>
                <a:cxnLst/>
                <a:rect l="l" t="t" r="r" b="b"/>
                <a:pathLst>
                  <a:path w="2327" h="2237" extrusionOk="0">
                    <a:moveTo>
                      <a:pt x="1052" y="1"/>
                    </a:moveTo>
                    <a:cubicBezTo>
                      <a:pt x="885" y="1"/>
                      <a:pt x="716" y="39"/>
                      <a:pt x="557" y="122"/>
                    </a:cubicBezTo>
                    <a:cubicBezTo>
                      <a:pt x="1" y="388"/>
                      <a:pt x="207" y="841"/>
                      <a:pt x="475" y="1397"/>
                    </a:cubicBezTo>
                    <a:cubicBezTo>
                      <a:pt x="687" y="1856"/>
                      <a:pt x="875" y="2237"/>
                      <a:pt x="1223" y="2237"/>
                    </a:cubicBezTo>
                    <a:cubicBezTo>
                      <a:pt x="1311" y="2237"/>
                      <a:pt x="1410" y="2212"/>
                      <a:pt x="1523" y="2158"/>
                    </a:cubicBezTo>
                    <a:cubicBezTo>
                      <a:pt x="2099" y="1870"/>
                      <a:pt x="2326" y="1211"/>
                      <a:pt x="2058" y="635"/>
                    </a:cubicBezTo>
                    <a:cubicBezTo>
                      <a:pt x="1868" y="240"/>
                      <a:pt x="1467" y="1"/>
                      <a:pt x="10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3" name="Google Shape;3743;p36"/>
              <p:cNvSpPr/>
              <p:nvPr/>
            </p:nvSpPr>
            <p:spPr>
              <a:xfrm>
                <a:off x="7165980" y="2112564"/>
                <a:ext cx="47470" cy="41194"/>
              </a:xfrm>
              <a:custGeom>
                <a:avLst/>
                <a:gdLst/>
                <a:ahLst/>
                <a:cxnLst/>
                <a:rect l="l" t="t" r="r" b="b"/>
                <a:pathLst>
                  <a:path w="2201" h="1910" extrusionOk="0">
                    <a:moveTo>
                      <a:pt x="185" y="1"/>
                    </a:moveTo>
                    <a:cubicBezTo>
                      <a:pt x="0" y="267"/>
                      <a:pt x="165" y="637"/>
                      <a:pt x="371" y="1070"/>
                    </a:cubicBezTo>
                    <a:cubicBezTo>
                      <a:pt x="583" y="1529"/>
                      <a:pt x="771" y="1910"/>
                      <a:pt x="1119" y="1910"/>
                    </a:cubicBezTo>
                    <a:cubicBezTo>
                      <a:pt x="1207" y="1910"/>
                      <a:pt x="1306" y="1885"/>
                      <a:pt x="1419" y="1831"/>
                    </a:cubicBezTo>
                    <a:cubicBezTo>
                      <a:pt x="1975" y="1564"/>
                      <a:pt x="2201" y="925"/>
                      <a:pt x="1975" y="371"/>
                    </a:cubicBezTo>
                    <a:lnTo>
                      <a:pt x="1975" y="371"/>
                    </a:lnTo>
                    <a:cubicBezTo>
                      <a:pt x="1350" y="695"/>
                      <a:pt x="951" y="841"/>
                      <a:pt x="692" y="841"/>
                    </a:cubicBezTo>
                    <a:cubicBezTo>
                      <a:pt x="312" y="841"/>
                      <a:pt x="234" y="526"/>
                      <a:pt x="18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4" name="Google Shape;3744;p36"/>
              <p:cNvSpPr/>
              <p:nvPr/>
            </p:nvSpPr>
            <p:spPr>
              <a:xfrm>
                <a:off x="7496977" y="1894150"/>
                <a:ext cx="52366" cy="50188"/>
              </a:xfrm>
              <a:custGeom>
                <a:avLst/>
                <a:gdLst/>
                <a:ahLst/>
                <a:cxnLst/>
                <a:rect l="l" t="t" r="r" b="b"/>
                <a:pathLst>
                  <a:path w="2428" h="2327" extrusionOk="0">
                    <a:moveTo>
                      <a:pt x="1077" y="1"/>
                    </a:moveTo>
                    <a:cubicBezTo>
                      <a:pt x="909" y="1"/>
                      <a:pt x="739" y="35"/>
                      <a:pt x="576" y="108"/>
                    </a:cubicBezTo>
                    <a:cubicBezTo>
                      <a:pt x="0" y="396"/>
                      <a:pt x="206" y="870"/>
                      <a:pt x="494" y="1466"/>
                    </a:cubicBezTo>
                    <a:cubicBezTo>
                      <a:pt x="707" y="1942"/>
                      <a:pt x="907" y="2327"/>
                      <a:pt x="1282" y="2327"/>
                    </a:cubicBezTo>
                    <a:cubicBezTo>
                      <a:pt x="1377" y="2327"/>
                      <a:pt x="1484" y="2302"/>
                      <a:pt x="1605" y="2248"/>
                    </a:cubicBezTo>
                    <a:cubicBezTo>
                      <a:pt x="2181" y="1960"/>
                      <a:pt x="2428" y="1260"/>
                      <a:pt x="2160" y="664"/>
                    </a:cubicBezTo>
                    <a:cubicBezTo>
                      <a:pt x="1950" y="246"/>
                      <a:pt x="1523" y="1"/>
                      <a:pt x="10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5" name="Google Shape;3745;p36"/>
              <p:cNvSpPr/>
              <p:nvPr/>
            </p:nvSpPr>
            <p:spPr>
              <a:xfrm>
                <a:off x="7498745" y="1900728"/>
                <a:ext cx="50597" cy="48052"/>
              </a:xfrm>
              <a:custGeom>
                <a:avLst/>
                <a:gdLst/>
                <a:ahLst/>
                <a:cxnLst/>
                <a:rect l="l" t="t" r="r" b="b"/>
                <a:pathLst>
                  <a:path w="2346" h="2228" extrusionOk="0">
                    <a:moveTo>
                      <a:pt x="1053" y="0"/>
                    </a:moveTo>
                    <a:cubicBezTo>
                      <a:pt x="887" y="0"/>
                      <a:pt x="718" y="37"/>
                      <a:pt x="555" y="112"/>
                    </a:cubicBezTo>
                    <a:cubicBezTo>
                      <a:pt x="1" y="379"/>
                      <a:pt x="206" y="832"/>
                      <a:pt x="473" y="1408"/>
                    </a:cubicBezTo>
                    <a:cubicBezTo>
                      <a:pt x="687" y="1851"/>
                      <a:pt x="873" y="2228"/>
                      <a:pt x="1231" y="2228"/>
                    </a:cubicBezTo>
                    <a:cubicBezTo>
                      <a:pt x="1322" y="2228"/>
                      <a:pt x="1425" y="2203"/>
                      <a:pt x="1543" y="2148"/>
                    </a:cubicBezTo>
                    <a:cubicBezTo>
                      <a:pt x="2099" y="1882"/>
                      <a:pt x="2346" y="1202"/>
                      <a:pt x="2078" y="647"/>
                    </a:cubicBezTo>
                    <a:cubicBezTo>
                      <a:pt x="1871" y="234"/>
                      <a:pt x="1474" y="0"/>
                      <a:pt x="10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6" name="Google Shape;3746;p36"/>
              <p:cNvSpPr/>
              <p:nvPr/>
            </p:nvSpPr>
            <p:spPr>
              <a:xfrm>
                <a:off x="7500945" y="1907587"/>
                <a:ext cx="47513" cy="41194"/>
              </a:xfrm>
              <a:custGeom>
                <a:avLst/>
                <a:gdLst/>
                <a:ahLst/>
                <a:cxnLst/>
                <a:rect l="l" t="t" r="r" b="b"/>
                <a:pathLst>
                  <a:path w="2203" h="1910" extrusionOk="0">
                    <a:moveTo>
                      <a:pt x="206" y="0"/>
                    </a:moveTo>
                    <a:lnTo>
                      <a:pt x="206" y="0"/>
                    </a:lnTo>
                    <a:cubicBezTo>
                      <a:pt x="1" y="267"/>
                      <a:pt x="165" y="659"/>
                      <a:pt x="371" y="1090"/>
                    </a:cubicBezTo>
                    <a:cubicBezTo>
                      <a:pt x="585" y="1533"/>
                      <a:pt x="771" y="1910"/>
                      <a:pt x="1129" y="1910"/>
                    </a:cubicBezTo>
                    <a:cubicBezTo>
                      <a:pt x="1220" y="1910"/>
                      <a:pt x="1323" y="1885"/>
                      <a:pt x="1441" y="1830"/>
                    </a:cubicBezTo>
                    <a:cubicBezTo>
                      <a:pt x="1976" y="1564"/>
                      <a:pt x="2203" y="925"/>
                      <a:pt x="1976" y="370"/>
                    </a:cubicBezTo>
                    <a:lnTo>
                      <a:pt x="1976" y="370"/>
                    </a:lnTo>
                    <a:cubicBezTo>
                      <a:pt x="1353" y="703"/>
                      <a:pt x="955" y="850"/>
                      <a:pt x="698" y="850"/>
                    </a:cubicBezTo>
                    <a:cubicBezTo>
                      <a:pt x="317" y="850"/>
                      <a:pt x="244" y="527"/>
                      <a:pt x="2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7" name="Google Shape;3747;p36"/>
              <p:cNvSpPr/>
              <p:nvPr/>
            </p:nvSpPr>
            <p:spPr>
              <a:xfrm>
                <a:off x="6922828" y="2236319"/>
                <a:ext cx="51935" cy="50058"/>
              </a:xfrm>
              <a:custGeom>
                <a:avLst/>
                <a:gdLst/>
                <a:ahLst/>
                <a:cxnLst/>
                <a:rect l="l" t="t" r="r" b="b"/>
                <a:pathLst>
                  <a:path w="2408" h="2321" extrusionOk="0">
                    <a:moveTo>
                      <a:pt x="1060" y="1"/>
                    </a:moveTo>
                    <a:cubicBezTo>
                      <a:pt x="898" y="1"/>
                      <a:pt x="734" y="34"/>
                      <a:pt x="577" y="105"/>
                    </a:cubicBezTo>
                    <a:cubicBezTo>
                      <a:pt x="1" y="372"/>
                      <a:pt x="185" y="865"/>
                      <a:pt x="453" y="1441"/>
                    </a:cubicBezTo>
                    <a:cubicBezTo>
                      <a:pt x="668" y="1922"/>
                      <a:pt x="869" y="2321"/>
                      <a:pt x="1239" y="2321"/>
                    </a:cubicBezTo>
                    <a:cubicBezTo>
                      <a:pt x="1329" y="2321"/>
                      <a:pt x="1430" y="2297"/>
                      <a:pt x="1543" y="2245"/>
                    </a:cubicBezTo>
                    <a:cubicBezTo>
                      <a:pt x="2140" y="1976"/>
                      <a:pt x="2407" y="1298"/>
                      <a:pt x="2140" y="701"/>
                    </a:cubicBezTo>
                    <a:cubicBezTo>
                      <a:pt x="1943" y="262"/>
                      <a:pt x="1511" y="1"/>
                      <a:pt x="10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8" name="Google Shape;3748;p36"/>
              <p:cNvSpPr/>
              <p:nvPr/>
            </p:nvSpPr>
            <p:spPr>
              <a:xfrm>
                <a:off x="6924618" y="2242724"/>
                <a:ext cx="49713" cy="48354"/>
              </a:xfrm>
              <a:custGeom>
                <a:avLst/>
                <a:gdLst/>
                <a:ahLst/>
                <a:cxnLst/>
                <a:rect l="l" t="t" r="r" b="b"/>
                <a:pathLst>
                  <a:path w="2305" h="2242" extrusionOk="0">
                    <a:moveTo>
                      <a:pt x="1015" y="1"/>
                    </a:moveTo>
                    <a:cubicBezTo>
                      <a:pt x="862" y="1"/>
                      <a:pt x="705" y="32"/>
                      <a:pt x="555" y="96"/>
                    </a:cubicBezTo>
                    <a:cubicBezTo>
                      <a:pt x="0" y="363"/>
                      <a:pt x="185" y="837"/>
                      <a:pt x="431" y="1391"/>
                    </a:cubicBezTo>
                    <a:cubicBezTo>
                      <a:pt x="648" y="1857"/>
                      <a:pt x="837" y="2242"/>
                      <a:pt x="1195" y="2242"/>
                    </a:cubicBezTo>
                    <a:cubicBezTo>
                      <a:pt x="1280" y="2242"/>
                      <a:pt x="1375" y="2220"/>
                      <a:pt x="1481" y="2173"/>
                    </a:cubicBezTo>
                    <a:cubicBezTo>
                      <a:pt x="2057" y="1906"/>
                      <a:pt x="2304" y="1248"/>
                      <a:pt x="2057" y="672"/>
                    </a:cubicBezTo>
                    <a:cubicBezTo>
                      <a:pt x="1859" y="247"/>
                      <a:pt x="1448" y="1"/>
                      <a:pt x="10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9" name="Google Shape;3749;p36"/>
              <p:cNvSpPr/>
              <p:nvPr/>
            </p:nvSpPr>
            <p:spPr>
              <a:xfrm>
                <a:off x="6926818" y="2249216"/>
                <a:ext cx="47039" cy="41863"/>
              </a:xfrm>
              <a:custGeom>
                <a:avLst/>
                <a:gdLst/>
                <a:ahLst/>
                <a:cxnLst/>
                <a:rect l="l" t="t" r="r" b="b"/>
                <a:pathLst>
                  <a:path w="2181" h="1941" extrusionOk="0">
                    <a:moveTo>
                      <a:pt x="186" y="1"/>
                    </a:moveTo>
                    <a:cubicBezTo>
                      <a:pt x="0" y="267"/>
                      <a:pt x="145" y="659"/>
                      <a:pt x="329" y="1090"/>
                    </a:cubicBezTo>
                    <a:cubicBezTo>
                      <a:pt x="546" y="1556"/>
                      <a:pt x="735" y="1941"/>
                      <a:pt x="1093" y="1941"/>
                    </a:cubicBezTo>
                    <a:cubicBezTo>
                      <a:pt x="1178" y="1941"/>
                      <a:pt x="1273" y="1919"/>
                      <a:pt x="1379" y="1872"/>
                    </a:cubicBezTo>
                    <a:cubicBezTo>
                      <a:pt x="1934" y="1625"/>
                      <a:pt x="2181" y="988"/>
                      <a:pt x="1955" y="432"/>
                    </a:cubicBezTo>
                    <a:lnTo>
                      <a:pt x="1955" y="432"/>
                    </a:lnTo>
                    <a:cubicBezTo>
                      <a:pt x="1344" y="730"/>
                      <a:pt x="949" y="864"/>
                      <a:pt x="692" y="864"/>
                    </a:cubicBezTo>
                    <a:cubicBezTo>
                      <a:pt x="291" y="864"/>
                      <a:pt x="223" y="539"/>
                      <a:pt x="1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0" name="Google Shape;3750;p36"/>
              <p:cNvSpPr/>
              <p:nvPr/>
            </p:nvSpPr>
            <p:spPr>
              <a:xfrm>
                <a:off x="6813222" y="2299770"/>
                <a:ext cx="52387" cy="50058"/>
              </a:xfrm>
              <a:custGeom>
                <a:avLst/>
                <a:gdLst/>
                <a:ahLst/>
                <a:cxnLst/>
                <a:rect l="l" t="t" r="r" b="b"/>
                <a:pathLst>
                  <a:path w="2429" h="2321" extrusionOk="0">
                    <a:moveTo>
                      <a:pt x="1080" y="1"/>
                    </a:moveTo>
                    <a:cubicBezTo>
                      <a:pt x="919" y="1"/>
                      <a:pt x="755" y="34"/>
                      <a:pt x="598" y="104"/>
                    </a:cubicBezTo>
                    <a:cubicBezTo>
                      <a:pt x="1" y="372"/>
                      <a:pt x="206" y="845"/>
                      <a:pt x="475" y="1442"/>
                    </a:cubicBezTo>
                    <a:cubicBezTo>
                      <a:pt x="689" y="1921"/>
                      <a:pt x="877" y="2320"/>
                      <a:pt x="1252" y="2320"/>
                    </a:cubicBezTo>
                    <a:cubicBezTo>
                      <a:pt x="1344" y="2320"/>
                      <a:pt x="1447" y="2296"/>
                      <a:pt x="1564" y="2244"/>
                    </a:cubicBezTo>
                    <a:cubicBezTo>
                      <a:pt x="2162" y="1977"/>
                      <a:pt x="2428" y="1278"/>
                      <a:pt x="2162" y="701"/>
                    </a:cubicBezTo>
                    <a:cubicBezTo>
                      <a:pt x="1964" y="261"/>
                      <a:pt x="1532" y="1"/>
                      <a:pt x="10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1" name="Google Shape;3751;p36"/>
              <p:cNvSpPr/>
              <p:nvPr/>
            </p:nvSpPr>
            <p:spPr>
              <a:xfrm>
                <a:off x="6815012" y="2306154"/>
                <a:ext cx="50166" cy="48160"/>
              </a:xfrm>
              <a:custGeom>
                <a:avLst/>
                <a:gdLst/>
                <a:ahLst/>
                <a:cxnLst/>
                <a:rect l="l" t="t" r="r" b="b"/>
                <a:pathLst>
                  <a:path w="2326" h="2233" extrusionOk="0">
                    <a:moveTo>
                      <a:pt x="1027" y="1"/>
                    </a:moveTo>
                    <a:cubicBezTo>
                      <a:pt x="875" y="1"/>
                      <a:pt x="721" y="32"/>
                      <a:pt x="576" y="96"/>
                    </a:cubicBezTo>
                    <a:cubicBezTo>
                      <a:pt x="0" y="364"/>
                      <a:pt x="186" y="817"/>
                      <a:pt x="453" y="1393"/>
                    </a:cubicBezTo>
                    <a:cubicBezTo>
                      <a:pt x="649" y="1852"/>
                      <a:pt x="833" y="2233"/>
                      <a:pt x="1192" y="2233"/>
                    </a:cubicBezTo>
                    <a:cubicBezTo>
                      <a:pt x="1283" y="2233"/>
                      <a:pt x="1386" y="2208"/>
                      <a:pt x="1503" y="2153"/>
                    </a:cubicBezTo>
                    <a:cubicBezTo>
                      <a:pt x="2057" y="1906"/>
                      <a:pt x="2325" y="1248"/>
                      <a:pt x="2057" y="672"/>
                    </a:cubicBezTo>
                    <a:cubicBezTo>
                      <a:pt x="1875" y="247"/>
                      <a:pt x="1457" y="1"/>
                      <a:pt x="10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2" name="Google Shape;3752;p36"/>
              <p:cNvSpPr/>
              <p:nvPr/>
            </p:nvSpPr>
            <p:spPr>
              <a:xfrm>
                <a:off x="6817234" y="2312646"/>
                <a:ext cx="47060" cy="41668"/>
              </a:xfrm>
              <a:custGeom>
                <a:avLst/>
                <a:gdLst/>
                <a:ahLst/>
                <a:cxnLst/>
                <a:rect l="l" t="t" r="r" b="b"/>
                <a:pathLst>
                  <a:path w="2182" h="1932" extrusionOk="0">
                    <a:moveTo>
                      <a:pt x="206" y="1"/>
                    </a:moveTo>
                    <a:cubicBezTo>
                      <a:pt x="1" y="269"/>
                      <a:pt x="144" y="659"/>
                      <a:pt x="350" y="1092"/>
                    </a:cubicBezTo>
                    <a:cubicBezTo>
                      <a:pt x="546" y="1551"/>
                      <a:pt x="730" y="1932"/>
                      <a:pt x="1089" y="1932"/>
                    </a:cubicBezTo>
                    <a:cubicBezTo>
                      <a:pt x="1180" y="1932"/>
                      <a:pt x="1283" y="1907"/>
                      <a:pt x="1400" y="1852"/>
                    </a:cubicBezTo>
                    <a:cubicBezTo>
                      <a:pt x="1934" y="1605"/>
                      <a:pt x="2181" y="988"/>
                      <a:pt x="1976" y="434"/>
                    </a:cubicBezTo>
                    <a:lnTo>
                      <a:pt x="1976" y="434"/>
                    </a:lnTo>
                    <a:cubicBezTo>
                      <a:pt x="1364" y="731"/>
                      <a:pt x="967" y="865"/>
                      <a:pt x="707" y="865"/>
                    </a:cubicBezTo>
                    <a:cubicBezTo>
                      <a:pt x="302" y="865"/>
                      <a:pt x="231" y="540"/>
                      <a:pt x="2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3" name="Google Shape;3753;p36"/>
              <p:cNvSpPr/>
              <p:nvPr/>
            </p:nvSpPr>
            <p:spPr>
              <a:xfrm>
                <a:off x="6686794" y="2370770"/>
                <a:ext cx="51913" cy="50490"/>
              </a:xfrm>
              <a:custGeom>
                <a:avLst/>
                <a:gdLst/>
                <a:ahLst/>
                <a:cxnLst/>
                <a:rect l="l" t="t" r="r" b="b"/>
                <a:pathLst>
                  <a:path w="2407" h="2341" extrusionOk="0">
                    <a:moveTo>
                      <a:pt x="1059" y="0"/>
                    </a:moveTo>
                    <a:cubicBezTo>
                      <a:pt x="897" y="0"/>
                      <a:pt x="733" y="33"/>
                      <a:pt x="576" y="104"/>
                    </a:cubicBezTo>
                    <a:cubicBezTo>
                      <a:pt x="0" y="372"/>
                      <a:pt x="185" y="866"/>
                      <a:pt x="453" y="1461"/>
                    </a:cubicBezTo>
                    <a:cubicBezTo>
                      <a:pt x="667" y="1941"/>
                      <a:pt x="869" y="2341"/>
                      <a:pt x="1239" y="2341"/>
                    </a:cubicBezTo>
                    <a:cubicBezTo>
                      <a:pt x="1329" y="2341"/>
                      <a:pt x="1429" y="2317"/>
                      <a:pt x="1543" y="2265"/>
                    </a:cubicBezTo>
                    <a:cubicBezTo>
                      <a:pt x="2140" y="1996"/>
                      <a:pt x="2407" y="1297"/>
                      <a:pt x="2140" y="701"/>
                    </a:cubicBezTo>
                    <a:cubicBezTo>
                      <a:pt x="1942" y="261"/>
                      <a:pt x="1511" y="0"/>
                      <a:pt x="1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4" name="Google Shape;3754;p36"/>
              <p:cNvSpPr/>
              <p:nvPr/>
            </p:nvSpPr>
            <p:spPr>
              <a:xfrm>
                <a:off x="6688562" y="2377607"/>
                <a:ext cx="49713" cy="48139"/>
              </a:xfrm>
              <a:custGeom>
                <a:avLst/>
                <a:gdLst/>
                <a:ahLst/>
                <a:cxnLst/>
                <a:rect l="l" t="t" r="r" b="b"/>
                <a:pathLst>
                  <a:path w="2305" h="2232" extrusionOk="0">
                    <a:moveTo>
                      <a:pt x="1015" y="1"/>
                    </a:moveTo>
                    <a:cubicBezTo>
                      <a:pt x="862" y="1"/>
                      <a:pt x="706" y="32"/>
                      <a:pt x="555" y="96"/>
                    </a:cubicBezTo>
                    <a:cubicBezTo>
                      <a:pt x="1" y="343"/>
                      <a:pt x="185" y="815"/>
                      <a:pt x="432" y="1391"/>
                    </a:cubicBezTo>
                    <a:cubicBezTo>
                      <a:pt x="646" y="1851"/>
                      <a:pt x="833" y="2232"/>
                      <a:pt x="1182" y="2232"/>
                    </a:cubicBezTo>
                    <a:cubicBezTo>
                      <a:pt x="1270" y="2232"/>
                      <a:pt x="1369" y="2207"/>
                      <a:pt x="1482" y="2153"/>
                    </a:cubicBezTo>
                    <a:cubicBezTo>
                      <a:pt x="2058" y="1906"/>
                      <a:pt x="2305" y="1227"/>
                      <a:pt x="2058" y="672"/>
                    </a:cubicBezTo>
                    <a:cubicBezTo>
                      <a:pt x="1860" y="247"/>
                      <a:pt x="1449" y="1"/>
                      <a:pt x="10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5" name="Google Shape;3755;p36"/>
              <p:cNvSpPr/>
              <p:nvPr/>
            </p:nvSpPr>
            <p:spPr>
              <a:xfrm>
                <a:off x="6690762" y="2384099"/>
                <a:ext cx="47060" cy="41647"/>
              </a:xfrm>
              <a:custGeom>
                <a:avLst/>
                <a:gdLst/>
                <a:ahLst/>
                <a:cxnLst/>
                <a:rect l="l" t="t" r="r" b="b"/>
                <a:pathLst>
                  <a:path w="2182" h="1931" extrusionOk="0">
                    <a:moveTo>
                      <a:pt x="187" y="1"/>
                    </a:moveTo>
                    <a:cubicBezTo>
                      <a:pt x="1" y="267"/>
                      <a:pt x="146" y="638"/>
                      <a:pt x="330" y="1090"/>
                    </a:cubicBezTo>
                    <a:cubicBezTo>
                      <a:pt x="544" y="1550"/>
                      <a:pt x="731" y="1931"/>
                      <a:pt x="1080" y="1931"/>
                    </a:cubicBezTo>
                    <a:cubicBezTo>
                      <a:pt x="1168" y="1931"/>
                      <a:pt x="1267" y="1906"/>
                      <a:pt x="1380" y="1852"/>
                    </a:cubicBezTo>
                    <a:cubicBezTo>
                      <a:pt x="1935" y="1605"/>
                      <a:pt x="2181" y="967"/>
                      <a:pt x="1956" y="412"/>
                    </a:cubicBezTo>
                    <a:lnTo>
                      <a:pt x="1956" y="412"/>
                    </a:lnTo>
                    <a:cubicBezTo>
                      <a:pt x="1338" y="721"/>
                      <a:pt x="942" y="860"/>
                      <a:pt x="685" y="860"/>
                    </a:cubicBezTo>
                    <a:cubicBezTo>
                      <a:pt x="291" y="860"/>
                      <a:pt x="224" y="535"/>
                      <a:pt x="1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6" name="Google Shape;3756;p36"/>
              <p:cNvSpPr/>
              <p:nvPr/>
            </p:nvSpPr>
            <p:spPr>
              <a:xfrm>
                <a:off x="7026654" y="2174571"/>
                <a:ext cx="52387" cy="50144"/>
              </a:xfrm>
              <a:custGeom>
                <a:avLst/>
                <a:gdLst/>
                <a:ahLst/>
                <a:cxnLst/>
                <a:rect l="l" t="t" r="r" b="b"/>
                <a:pathLst>
                  <a:path w="2429" h="2325" extrusionOk="0">
                    <a:moveTo>
                      <a:pt x="1095" y="1"/>
                    </a:moveTo>
                    <a:cubicBezTo>
                      <a:pt x="928" y="1"/>
                      <a:pt x="759" y="35"/>
                      <a:pt x="597" y="108"/>
                    </a:cubicBezTo>
                    <a:cubicBezTo>
                      <a:pt x="1" y="376"/>
                      <a:pt x="207" y="848"/>
                      <a:pt x="473" y="1446"/>
                    </a:cubicBezTo>
                    <a:cubicBezTo>
                      <a:pt x="689" y="1924"/>
                      <a:pt x="876" y="2324"/>
                      <a:pt x="1251" y="2324"/>
                    </a:cubicBezTo>
                    <a:cubicBezTo>
                      <a:pt x="1343" y="2324"/>
                      <a:pt x="1447" y="2300"/>
                      <a:pt x="1564" y="2247"/>
                    </a:cubicBezTo>
                    <a:cubicBezTo>
                      <a:pt x="2160" y="1981"/>
                      <a:pt x="2428" y="1281"/>
                      <a:pt x="2160" y="684"/>
                    </a:cubicBezTo>
                    <a:cubicBezTo>
                      <a:pt x="1966" y="250"/>
                      <a:pt x="1542" y="1"/>
                      <a:pt x="10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7" name="Google Shape;3757;p36"/>
              <p:cNvSpPr/>
              <p:nvPr/>
            </p:nvSpPr>
            <p:spPr>
              <a:xfrm>
                <a:off x="7028444" y="2181041"/>
                <a:ext cx="50123" cy="48160"/>
              </a:xfrm>
              <a:custGeom>
                <a:avLst/>
                <a:gdLst/>
                <a:ahLst/>
                <a:cxnLst/>
                <a:rect l="l" t="t" r="r" b="b"/>
                <a:pathLst>
                  <a:path w="2324" h="2233" extrusionOk="0">
                    <a:moveTo>
                      <a:pt x="1036" y="0"/>
                    </a:moveTo>
                    <a:cubicBezTo>
                      <a:pt x="883" y="0"/>
                      <a:pt x="727" y="31"/>
                      <a:pt x="576" y="96"/>
                    </a:cubicBezTo>
                    <a:cubicBezTo>
                      <a:pt x="0" y="364"/>
                      <a:pt x="206" y="817"/>
                      <a:pt x="453" y="1393"/>
                    </a:cubicBezTo>
                    <a:cubicBezTo>
                      <a:pt x="665" y="1852"/>
                      <a:pt x="839" y="2232"/>
                      <a:pt x="1192" y="2232"/>
                    </a:cubicBezTo>
                    <a:cubicBezTo>
                      <a:pt x="1282" y="2232"/>
                      <a:pt x="1384" y="2207"/>
                      <a:pt x="1501" y="2153"/>
                    </a:cubicBezTo>
                    <a:cubicBezTo>
                      <a:pt x="2077" y="1906"/>
                      <a:pt x="2324" y="1228"/>
                      <a:pt x="2057" y="672"/>
                    </a:cubicBezTo>
                    <a:cubicBezTo>
                      <a:pt x="1875" y="246"/>
                      <a:pt x="1468" y="0"/>
                      <a:pt x="10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8" name="Google Shape;3758;p36"/>
              <p:cNvSpPr/>
              <p:nvPr/>
            </p:nvSpPr>
            <p:spPr>
              <a:xfrm>
                <a:off x="7030644" y="2187533"/>
                <a:ext cx="47513" cy="41668"/>
              </a:xfrm>
              <a:custGeom>
                <a:avLst/>
                <a:gdLst/>
                <a:ahLst/>
                <a:cxnLst/>
                <a:rect l="l" t="t" r="r" b="b"/>
                <a:pathLst>
                  <a:path w="2203" h="1932" extrusionOk="0">
                    <a:moveTo>
                      <a:pt x="206" y="0"/>
                    </a:moveTo>
                    <a:lnTo>
                      <a:pt x="206" y="0"/>
                    </a:lnTo>
                    <a:cubicBezTo>
                      <a:pt x="0" y="269"/>
                      <a:pt x="145" y="659"/>
                      <a:pt x="351" y="1092"/>
                    </a:cubicBezTo>
                    <a:cubicBezTo>
                      <a:pt x="563" y="1551"/>
                      <a:pt x="737" y="1931"/>
                      <a:pt x="1090" y="1931"/>
                    </a:cubicBezTo>
                    <a:cubicBezTo>
                      <a:pt x="1180" y="1931"/>
                      <a:pt x="1282" y="1906"/>
                      <a:pt x="1399" y="1852"/>
                    </a:cubicBezTo>
                    <a:cubicBezTo>
                      <a:pt x="1955" y="1605"/>
                      <a:pt x="2202" y="968"/>
                      <a:pt x="1975" y="412"/>
                    </a:cubicBezTo>
                    <a:lnTo>
                      <a:pt x="1975" y="412"/>
                    </a:lnTo>
                    <a:cubicBezTo>
                      <a:pt x="1357" y="721"/>
                      <a:pt x="957" y="860"/>
                      <a:pt x="698" y="860"/>
                    </a:cubicBezTo>
                    <a:cubicBezTo>
                      <a:pt x="301" y="860"/>
                      <a:pt x="231" y="536"/>
                      <a:pt x="2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9" name="Google Shape;3759;p36"/>
              <p:cNvSpPr/>
              <p:nvPr/>
            </p:nvSpPr>
            <p:spPr>
              <a:xfrm>
                <a:off x="6411700" y="2510981"/>
                <a:ext cx="52387" cy="50295"/>
              </a:xfrm>
              <a:custGeom>
                <a:avLst/>
                <a:gdLst/>
                <a:ahLst/>
                <a:cxnLst/>
                <a:rect l="l" t="t" r="r" b="b"/>
                <a:pathLst>
                  <a:path w="2429" h="2332" extrusionOk="0">
                    <a:moveTo>
                      <a:pt x="1088" y="0"/>
                    </a:moveTo>
                    <a:cubicBezTo>
                      <a:pt x="926" y="0"/>
                      <a:pt x="759" y="33"/>
                      <a:pt x="596" y="103"/>
                    </a:cubicBezTo>
                    <a:cubicBezTo>
                      <a:pt x="1" y="350"/>
                      <a:pt x="206" y="844"/>
                      <a:pt x="473" y="1441"/>
                    </a:cubicBezTo>
                    <a:cubicBezTo>
                      <a:pt x="691" y="1927"/>
                      <a:pt x="868" y="2331"/>
                      <a:pt x="1260" y="2331"/>
                    </a:cubicBezTo>
                    <a:cubicBezTo>
                      <a:pt x="1349" y="2331"/>
                      <a:pt x="1450" y="2310"/>
                      <a:pt x="1564" y="2264"/>
                    </a:cubicBezTo>
                    <a:cubicBezTo>
                      <a:pt x="2160" y="1996"/>
                      <a:pt x="2428" y="1297"/>
                      <a:pt x="2160" y="701"/>
                    </a:cubicBezTo>
                    <a:cubicBezTo>
                      <a:pt x="1963" y="261"/>
                      <a:pt x="1543" y="0"/>
                      <a:pt x="10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0" name="Google Shape;3760;p36"/>
              <p:cNvSpPr/>
              <p:nvPr/>
            </p:nvSpPr>
            <p:spPr>
              <a:xfrm>
                <a:off x="6413469" y="2517429"/>
                <a:ext cx="50144" cy="48311"/>
              </a:xfrm>
              <a:custGeom>
                <a:avLst/>
                <a:gdLst/>
                <a:ahLst/>
                <a:cxnLst/>
                <a:rect l="l" t="t" r="r" b="b"/>
                <a:pathLst>
                  <a:path w="2325" h="2240" extrusionOk="0">
                    <a:moveTo>
                      <a:pt x="1024" y="0"/>
                    </a:moveTo>
                    <a:cubicBezTo>
                      <a:pt x="875" y="0"/>
                      <a:pt x="723" y="30"/>
                      <a:pt x="577" y="92"/>
                    </a:cubicBezTo>
                    <a:cubicBezTo>
                      <a:pt x="1" y="339"/>
                      <a:pt x="207" y="813"/>
                      <a:pt x="454" y="1389"/>
                    </a:cubicBezTo>
                    <a:cubicBezTo>
                      <a:pt x="653" y="1855"/>
                      <a:pt x="826" y="2240"/>
                      <a:pt x="1189" y="2240"/>
                    </a:cubicBezTo>
                    <a:cubicBezTo>
                      <a:pt x="1275" y="2240"/>
                      <a:pt x="1372" y="2218"/>
                      <a:pt x="1482" y="2171"/>
                    </a:cubicBezTo>
                    <a:cubicBezTo>
                      <a:pt x="2058" y="1924"/>
                      <a:pt x="2325" y="1245"/>
                      <a:pt x="2078" y="668"/>
                    </a:cubicBezTo>
                    <a:cubicBezTo>
                      <a:pt x="1879" y="255"/>
                      <a:pt x="1462" y="0"/>
                      <a:pt x="10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1" name="Google Shape;3761;p36"/>
              <p:cNvSpPr/>
              <p:nvPr/>
            </p:nvSpPr>
            <p:spPr>
              <a:xfrm>
                <a:off x="6415669" y="2523856"/>
                <a:ext cx="47060" cy="41884"/>
              </a:xfrm>
              <a:custGeom>
                <a:avLst/>
                <a:gdLst/>
                <a:ahLst/>
                <a:cxnLst/>
                <a:rect l="l" t="t" r="r" b="b"/>
                <a:pathLst>
                  <a:path w="2182" h="1942" extrusionOk="0">
                    <a:moveTo>
                      <a:pt x="207" y="0"/>
                    </a:moveTo>
                    <a:lnTo>
                      <a:pt x="207" y="0"/>
                    </a:lnTo>
                    <a:cubicBezTo>
                      <a:pt x="1" y="268"/>
                      <a:pt x="146" y="639"/>
                      <a:pt x="352" y="1091"/>
                    </a:cubicBezTo>
                    <a:cubicBezTo>
                      <a:pt x="551" y="1557"/>
                      <a:pt x="724" y="1942"/>
                      <a:pt x="1087" y="1942"/>
                    </a:cubicBezTo>
                    <a:cubicBezTo>
                      <a:pt x="1173" y="1942"/>
                      <a:pt x="1270" y="1920"/>
                      <a:pt x="1380" y="1873"/>
                    </a:cubicBezTo>
                    <a:cubicBezTo>
                      <a:pt x="1935" y="1626"/>
                      <a:pt x="2182" y="988"/>
                      <a:pt x="1976" y="433"/>
                    </a:cubicBezTo>
                    <a:lnTo>
                      <a:pt x="1976" y="433"/>
                    </a:lnTo>
                    <a:cubicBezTo>
                      <a:pt x="1365" y="730"/>
                      <a:pt x="967" y="864"/>
                      <a:pt x="707" y="864"/>
                    </a:cubicBezTo>
                    <a:cubicBezTo>
                      <a:pt x="303" y="864"/>
                      <a:pt x="232" y="539"/>
                      <a:pt x="2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2" name="Google Shape;3762;p36"/>
              <p:cNvSpPr/>
              <p:nvPr/>
            </p:nvSpPr>
            <p:spPr>
              <a:xfrm>
                <a:off x="6301663" y="2573160"/>
                <a:ext cx="52387" cy="50425"/>
              </a:xfrm>
              <a:custGeom>
                <a:avLst/>
                <a:gdLst/>
                <a:ahLst/>
                <a:cxnLst/>
                <a:rect l="l" t="t" r="r" b="b"/>
                <a:pathLst>
                  <a:path w="2429" h="2338" extrusionOk="0">
                    <a:moveTo>
                      <a:pt x="1064" y="1"/>
                    </a:moveTo>
                    <a:cubicBezTo>
                      <a:pt x="908" y="1"/>
                      <a:pt x="749" y="33"/>
                      <a:pt x="597" y="101"/>
                    </a:cubicBezTo>
                    <a:cubicBezTo>
                      <a:pt x="1" y="369"/>
                      <a:pt x="206" y="863"/>
                      <a:pt x="473" y="1458"/>
                    </a:cubicBezTo>
                    <a:cubicBezTo>
                      <a:pt x="671" y="1938"/>
                      <a:pt x="857" y="2338"/>
                      <a:pt x="1231" y="2338"/>
                    </a:cubicBezTo>
                    <a:cubicBezTo>
                      <a:pt x="1323" y="2338"/>
                      <a:pt x="1426" y="2314"/>
                      <a:pt x="1543" y="2261"/>
                    </a:cubicBezTo>
                    <a:cubicBezTo>
                      <a:pt x="2140" y="2015"/>
                      <a:pt x="2428" y="1315"/>
                      <a:pt x="2160" y="718"/>
                    </a:cubicBezTo>
                    <a:cubicBezTo>
                      <a:pt x="1961" y="274"/>
                      <a:pt x="1522" y="1"/>
                      <a:pt x="10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3" name="Google Shape;3763;p36"/>
              <p:cNvSpPr/>
              <p:nvPr/>
            </p:nvSpPr>
            <p:spPr>
              <a:xfrm>
                <a:off x="6303453" y="2579932"/>
                <a:ext cx="50123" cy="47945"/>
              </a:xfrm>
              <a:custGeom>
                <a:avLst/>
                <a:gdLst/>
                <a:ahLst/>
                <a:cxnLst/>
                <a:rect l="l" t="t" r="r" b="b"/>
                <a:pathLst>
                  <a:path w="2324" h="2223" extrusionOk="0">
                    <a:moveTo>
                      <a:pt x="1036" y="1"/>
                    </a:moveTo>
                    <a:cubicBezTo>
                      <a:pt x="883" y="1"/>
                      <a:pt x="727" y="31"/>
                      <a:pt x="576" y="96"/>
                    </a:cubicBezTo>
                    <a:cubicBezTo>
                      <a:pt x="0" y="343"/>
                      <a:pt x="206" y="815"/>
                      <a:pt x="453" y="1371"/>
                    </a:cubicBezTo>
                    <a:cubicBezTo>
                      <a:pt x="652" y="1837"/>
                      <a:pt x="825" y="2222"/>
                      <a:pt x="1188" y="2222"/>
                    </a:cubicBezTo>
                    <a:cubicBezTo>
                      <a:pt x="1274" y="2222"/>
                      <a:pt x="1371" y="2200"/>
                      <a:pt x="1481" y="2153"/>
                    </a:cubicBezTo>
                    <a:cubicBezTo>
                      <a:pt x="2057" y="1906"/>
                      <a:pt x="2324" y="1248"/>
                      <a:pt x="2057" y="672"/>
                    </a:cubicBezTo>
                    <a:cubicBezTo>
                      <a:pt x="1875" y="247"/>
                      <a:pt x="1468" y="1"/>
                      <a:pt x="10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4" name="Google Shape;3764;p36"/>
              <p:cNvSpPr/>
              <p:nvPr/>
            </p:nvSpPr>
            <p:spPr>
              <a:xfrm>
                <a:off x="6305653" y="2586424"/>
                <a:ext cx="47039" cy="41453"/>
              </a:xfrm>
              <a:custGeom>
                <a:avLst/>
                <a:gdLst/>
                <a:ahLst/>
                <a:cxnLst/>
                <a:rect l="l" t="t" r="r" b="b"/>
                <a:pathLst>
                  <a:path w="2181" h="1922" extrusionOk="0">
                    <a:moveTo>
                      <a:pt x="206" y="1"/>
                    </a:moveTo>
                    <a:cubicBezTo>
                      <a:pt x="0" y="267"/>
                      <a:pt x="145" y="638"/>
                      <a:pt x="351" y="1070"/>
                    </a:cubicBezTo>
                    <a:cubicBezTo>
                      <a:pt x="550" y="1536"/>
                      <a:pt x="723" y="1921"/>
                      <a:pt x="1086" y="1921"/>
                    </a:cubicBezTo>
                    <a:cubicBezTo>
                      <a:pt x="1172" y="1921"/>
                      <a:pt x="1269" y="1899"/>
                      <a:pt x="1379" y="1852"/>
                    </a:cubicBezTo>
                    <a:cubicBezTo>
                      <a:pt x="1934" y="1625"/>
                      <a:pt x="2181" y="988"/>
                      <a:pt x="1975" y="432"/>
                    </a:cubicBezTo>
                    <a:lnTo>
                      <a:pt x="1975" y="432"/>
                    </a:lnTo>
                    <a:cubicBezTo>
                      <a:pt x="1362" y="722"/>
                      <a:pt x="963" y="855"/>
                      <a:pt x="704" y="855"/>
                    </a:cubicBezTo>
                    <a:cubicBezTo>
                      <a:pt x="301" y="855"/>
                      <a:pt x="231" y="538"/>
                      <a:pt x="2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5" name="Google Shape;3765;p36"/>
              <p:cNvSpPr/>
              <p:nvPr/>
            </p:nvSpPr>
            <p:spPr>
              <a:xfrm>
                <a:off x="6174781" y="2643276"/>
                <a:ext cx="51913" cy="50425"/>
              </a:xfrm>
              <a:custGeom>
                <a:avLst/>
                <a:gdLst/>
                <a:ahLst/>
                <a:cxnLst/>
                <a:rect l="l" t="t" r="r" b="b"/>
                <a:pathLst>
                  <a:path w="2407" h="2338" extrusionOk="0">
                    <a:moveTo>
                      <a:pt x="1060" y="0"/>
                    </a:moveTo>
                    <a:cubicBezTo>
                      <a:pt x="906" y="0"/>
                      <a:pt x="748" y="32"/>
                      <a:pt x="596" y="100"/>
                    </a:cubicBezTo>
                    <a:cubicBezTo>
                      <a:pt x="0" y="368"/>
                      <a:pt x="184" y="862"/>
                      <a:pt x="453" y="1458"/>
                    </a:cubicBezTo>
                    <a:cubicBezTo>
                      <a:pt x="667" y="1938"/>
                      <a:pt x="856" y="2337"/>
                      <a:pt x="1231" y="2337"/>
                    </a:cubicBezTo>
                    <a:cubicBezTo>
                      <a:pt x="1322" y="2337"/>
                      <a:pt x="1425" y="2313"/>
                      <a:pt x="1542" y="2261"/>
                    </a:cubicBezTo>
                    <a:cubicBezTo>
                      <a:pt x="2140" y="1993"/>
                      <a:pt x="2406" y="1315"/>
                      <a:pt x="2140" y="717"/>
                    </a:cubicBezTo>
                    <a:cubicBezTo>
                      <a:pt x="1940" y="273"/>
                      <a:pt x="1512" y="0"/>
                      <a:pt x="10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6" name="Google Shape;3766;p36"/>
              <p:cNvSpPr/>
              <p:nvPr/>
            </p:nvSpPr>
            <p:spPr>
              <a:xfrm>
                <a:off x="6176550" y="2650048"/>
                <a:ext cx="49713" cy="47923"/>
              </a:xfrm>
              <a:custGeom>
                <a:avLst/>
                <a:gdLst/>
                <a:ahLst/>
                <a:cxnLst/>
                <a:rect l="l" t="t" r="r" b="b"/>
                <a:pathLst>
                  <a:path w="2305" h="2222" extrusionOk="0">
                    <a:moveTo>
                      <a:pt x="1015" y="0"/>
                    </a:moveTo>
                    <a:cubicBezTo>
                      <a:pt x="862" y="0"/>
                      <a:pt x="706" y="31"/>
                      <a:pt x="555" y="95"/>
                    </a:cubicBezTo>
                    <a:cubicBezTo>
                      <a:pt x="0" y="342"/>
                      <a:pt x="185" y="815"/>
                      <a:pt x="432" y="1371"/>
                    </a:cubicBezTo>
                    <a:cubicBezTo>
                      <a:pt x="631" y="1837"/>
                      <a:pt x="818" y="2222"/>
                      <a:pt x="1175" y="2222"/>
                    </a:cubicBezTo>
                    <a:cubicBezTo>
                      <a:pt x="1260" y="2222"/>
                      <a:pt x="1354" y="2200"/>
                      <a:pt x="1460" y="2153"/>
                    </a:cubicBezTo>
                    <a:cubicBezTo>
                      <a:pt x="2036" y="1906"/>
                      <a:pt x="2304" y="1247"/>
                      <a:pt x="2058" y="671"/>
                    </a:cubicBezTo>
                    <a:cubicBezTo>
                      <a:pt x="1859" y="246"/>
                      <a:pt x="1449" y="0"/>
                      <a:pt x="10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7" name="Google Shape;3767;p36"/>
              <p:cNvSpPr/>
              <p:nvPr/>
            </p:nvSpPr>
            <p:spPr>
              <a:xfrm>
                <a:off x="6178318" y="2656540"/>
                <a:ext cx="47492" cy="41431"/>
              </a:xfrm>
              <a:custGeom>
                <a:avLst/>
                <a:gdLst/>
                <a:ahLst/>
                <a:cxnLst/>
                <a:rect l="l" t="t" r="r" b="b"/>
                <a:pathLst>
                  <a:path w="2202" h="1921" extrusionOk="0">
                    <a:moveTo>
                      <a:pt x="206" y="0"/>
                    </a:moveTo>
                    <a:lnTo>
                      <a:pt x="206" y="0"/>
                    </a:lnTo>
                    <a:cubicBezTo>
                      <a:pt x="1" y="267"/>
                      <a:pt x="165" y="637"/>
                      <a:pt x="350" y="1070"/>
                    </a:cubicBezTo>
                    <a:cubicBezTo>
                      <a:pt x="549" y="1536"/>
                      <a:pt x="736" y="1921"/>
                      <a:pt x="1093" y="1921"/>
                    </a:cubicBezTo>
                    <a:cubicBezTo>
                      <a:pt x="1178" y="1921"/>
                      <a:pt x="1272" y="1899"/>
                      <a:pt x="1378" y="1852"/>
                    </a:cubicBezTo>
                    <a:cubicBezTo>
                      <a:pt x="1934" y="1624"/>
                      <a:pt x="2201" y="988"/>
                      <a:pt x="1976" y="431"/>
                    </a:cubicBezTo>
                    <a:lnTo>
                      <a:pt x="1976" y="431"/>
                    </a:lnTo>
                    <a:cubicBezTo>
                      <a:pt x="1362" y="722"/>
                      <a:pt x="964" y="854"/>
                      <a:pt x="704" y="854"/>
                    </a:cubicBezTo>
                    <a:cubicBezTo>
                      <a:pt x="302" y="854"/>
                      <a:pt x="231" y="537"/>
                      <a:pt x="2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8" name="Google Shape;3768;p36"/>
              <p:cNvSpPr/>
              <p:nvPr/>
            </p:nvSpPr>
            <p:spPr>
              <a:xfrm>
                <a:off x="6516410" y="2450182"/>
                <a:ext cx="52387" cy="50295"/>
              </a:xfrm>
              <a:custGeom>
                <a:avLst/>
                <a:gdLst/>
                <a:ahLst/>
                <a:cxnLst/>
                <a:rect l="l" t="t" r="r" b="b"/>
                <a:pathLst>
                  <a:path w="2429" h="2332" extrusionOk="0">
                    <a:moveTo>
                      <a:pt x="1080" y="1"/>
                    </a:moveTo>
                    <a:cubicBezTo>
                      <a:pt x="918" y="1"/>
                      <a:pt x="754" y="34"/>
                      <a:pt x="596" y="105"/>
                    </a:cubicBezTo>
                    <a:cubicBezTo>
                      <a:pt x="1" y="352"/>
                      <a:pt x="206" y="845"/>
                      <a:pt x="473" y="1441"/>
                    </a:cubicBezTo>
                    <a:cubicBezTo>
                      <a:pt x="674" y="1928"/>
                      <a:pt x="862" y="2331"/>
                      <a:pt x="1246" y="2331"/>
                    </a:cubicBezTo>
                    <a:cubicBezTo>
                      <a:pt x="1334" y="2331"/>
                      <a:pt x="1432" y="2310"/>
                      <a:pt x="1543" y="2264"/>
                    </a:cubicBezTo>
                    <a:cubicBezTo>
                      <a:pt x="2140" y="1998"/>
                      <a:pt x="2428" y="1298"/>
                      <a:pt x="2160" y="701"/>
                    </a:cubicBezTo>
                    <a:cubicBezTo>
                      <a:pt x="1964" y="262"/>
                      <a:pt x="1532" y="1"/>
                      <a:pt x="10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9" name="Google Shape;3769;p36"/>
              <p:cNvSpPr/>
              <p:nvPr/>
            </p:nvSpPr>
            <p:spPr>
              <a:xfrm>
                <a:off x="6518200" y="2456652"/>
                <a:ext cx="50123" cy="48290"/>
              </a:xfrm>
              <a:custGeom>
                <a:avLst/>
                <a:gdLst/>
                <a:ahLst/>
                <a:cxnLst/>
                <a:rect l="l" t="t" r="r" b="b"/>
                <a:pathLst>
                  <a:path w="2324" h="2239" extrusionOk="0">
                    <a:moveTo>
                      <a:pt x="1024" y="0"/>
                    </a:moveTo>
                    <a:cubicBezTo>
                      <a:pt x="875" y="0"/>
                      <a:pt x="723" y="30"/>
                      <a:pt x="576" y="93"/>
                    </a:cubicBezTo>
                    <a:cubicBezTo>
                      <a:pt x="0" y="340"/>
                      <a:pt x="206" y="812"/>
                      <a:pt x="453" y="1388"/>
                    </a:cubicBezTo>
                    <a:cubicBezTo>
                      <a:pt x="652" y="1854"/>
                      <a:pt x="825" y="2239"/>
                      <a:pt x="1188" y="2239"/>
                    </a:cubicBezTo>
                    <a:cubicBezTo>
                      <a:pt x="1274" y="2239"/>
                      <a:pt x="1371" y="2217"/>
                      <a:pt x="1481" y="2170"/>
                    </a:cubicBezTo>
                    <a:cubicBezTo>
                      <a:pt x="2057" y="1923"/>
                      <a:pt x="2324" y="1245"/>
                      <a:pt x="2057" y="669"/>
                    </a:cubicBezTo>
                    <a:cubicBezTo>
                      <a:pt x="1873" y="254"/>
                      <a:pt x="1460" y="0"/>
                      <a:pt x="10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0" name="Google Shape;3770;p36"/>
              <p:cNvSpPr/>
              <p:nvPr/>
            </p:nvSpPr>
            <p:spPr>
              <a:xfrm>
                <a:off x="6520400" y="2463079"/>
                <a:ext cx="47039" cy="41863"/>
              </a:xfrm>
              <a:custGeom>
                <a:avLst/>
                <a:gdLst/>
                <a:ahLst/>
                <a:cxnLst/>
                <a:rect l="l" t="t" r="r" b="b"/>
                <a:pathLst>
                  <a:path w="2181" h="1941" extrusionOk="0">
                    <a:moveTo>
                      <a:pt x="206" y="1"/>
                    </a:moveTo>
                    <a:lnTo>
                      <a:pt x="206" y="1"/>
                    </a:lnTo>
                    <a:cubicBezTo>
                      <a:pt x="0" y="267"/>
                      <a:pt x="145" y="638"/>
                      <a:pt x="351" y="1090"/>
                    </a:cubicBezTo>
                    <a:cubicBezTo>
                      <a:pt x="550" y="1556"/>
                      <a:pt x="723" y="1941"/>
                      <a:pt x="1086" y="1941"/>
                    </a:cubicBezTo>
                    <a:cubicBezTo>
                      <a:pt x="1172" y="1941"/>
                      <a:pt x="1269" y="1919"/>
                      <a:pt x="1379" y="1872"/>
                    </a:cubicBezTo>
                    <a:cubicBezTo>
                      <a:pt x="1934" y="1625"/>
                      <a:pt x="2181" y="988"/>
                      <a:pt x="1975" y="432"/>
                    </a:cubicBezTo>
                    <a:lnTo>
                      <a:pt x="1975" y="432"/>
                    </a:lnTo>
                    <a:cubicBezTo>
                      <a:pt x="1364" y="730"/>
                      <a:pt x="966" y="864"/>
                      <a:pt x="706" y="864"/>
                    </a:cubicBezTo>
                    <a:cubicBezTo>
                      <a:pt x="302" y="864"/>
                      <a:pt x="231" y="539"/>
                      <a:pt x="2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1" name="Google Shape;3771;p36"/>
              <p:cNvSpPr/>
              <p:nvPr/>
            </p:nvSpPr>
            <p:spPr>
              <a:xfrm>
                <a:off x="5931176" y="2772185"/>
                <a:ext cx="51482" cy="50403"/>
              </a:xfrm>
              <a:custGeom>
                <a:avLst/>
                <a:gdLst/>
                <a:ahLst/>
                <a:cxnLst/>
                <a:rect l="l" t="t" r="r" b="b"/>
                <a:pathLst>
                  <a:path w="2387" h="2337" extrusionOk="0">
                    <a:moveTo>
                      <a:pt x="1040" y="1"/>
                    </a:moveTo>
                    <a:cubicBezTo>
                      <a:pt x="892" y="1"/>
                      <a:pt x="742" y="29"/>
                      <a:pt x="598" y="89"/>
                    </a:cubicBezTo>
                    <a:cubicBezTo>
                      <a:pt x="0" y="336"/>
                      <a:pt x="186" y="830"/>
                      <a:pt x="433" y="1447"/>
                    </a:cubicBezTo>
                    <a:cubicBezTo>
                      <a:pt x="634" y="1933"/>
                      <a:pt x="808" y="2336"/>
                      <a:pt x="1187" y="2336"/>
                    </a:cubicBezTo>
                    <a:cubicBezTo>
                      <a:pt x="1273" y="2336"/>
                      <a:pt x="1371" y="2315"/>
                      <a:pt x="1481" y="2270"/>
                    </a:cubicBezTo>
                    <a:cubicBezTo>
                      <a:pt x="2098" y="2023"/>
                      <a:pt x="2386" y="1345"/>
                      <a:pt x="2140" y="747"/>
                    </a:cubicBezTo>
                    <a:cubicBezTo>
                      <a:pt x="1953" y="279"/>
                      <a:pt x="1505" y="1"/>
                      <a:pt x="10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2" name="Google Shape;3772;p36"/>
              <p:cNvSpPr/>
              <p:nvPr/>
            </p:nvSpPr>
            <p:spPr>
              <a:xfrm>
                <a:off x="5932513" y="2778849"/>
                <a:ext cx="49260" cy="48182"/>
              </a:xfrm>
              <a:custGeom>
                <a:avLst/>
                <a:gdLst/>
                <a:ahLst/>
                <a:cxnLst/>
                <a:rect l="l" t="t" r="r" b="b"/>
                <a:pathLst>
                  <a:path w="2284" h="2234" extrusionOk="0">
                    <a:moveTo>
                      <a:pt x="1010" y="1"/>
                    </a:moveTo>
                    <a:cubicBezTo>
                      <a:pt x="865" y="1"/>
                      <a:pt x="718" y="29"/>
                      <a:pt x="577" y="89"/>
                    </a:cubicBezTo>
                    <a:cubicBezTo>
                      <a:pt x="1" y="315"/>
                      <a:pt x="185" y="789"/>
                      <a:pt x="412" y="1365"/>
                    </a:cubicBezTo>
                    <a:cubicBezTo>
                      <a:pt x="613" y="1833"/>
                      <a:pt x="787" y="2233"/>
                      <a:pt x="1154" y="2233"/>
                    </a:cubicBezTo>
                    <a:cubicBezTo>
                      <a:pt x="1239" y="2233"/>
                      <a:pt x="1333" y="2212"/>
                      <a:pt x="1441" y="2166"/>
                    </a:cubicBezTo>
                    <a:cubicBezTo>
                      <a:pt x="2017" y="1941"/>
                      <a:pt x="2283" y="1283"/>
                      <a:pt x="2058" y="706"/>
                    </a:cubicBezTo>
                    <a:cubicBezTo>
                      <a:pt x="1886" y="271"/>
                      <a:pt x="1457" y="1"/>
                      <a:pt x="10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3" name="Google Shape;3773;p36"/>
              <p:cNvSpPr/>
              <p:nvPr/>
            </p:nvSpPr>
            <p:spPr>
              <a:xfrm>
                <a:off x="5934713" y="2784737"/>
                <a:ext cx="46629" cy="42294"/>
              </a:xfrm>
              <a:custGeom>
                <a:avLst/>
                <a:gdLst/>
                <a:ahLst/>
                <a:cxnLst/>
                <a:rect l="l" t="t" r="r" b="b"/>
                <a:pathLst>
                  <a:path w="2162" h="1961" extrusionOk="0">
                    <a:moveTo>
                      <a:pt x="206" y="1"/>
                    </a:moveTo>
                    <a:cubicBezTo>
                      <a:pt x="1" y="269"/>
                      <a:pt x="146" y="659"/>
                      <a:pt x="310" y="1092"/>
                    </a:cubicBezTo>
                    <a:cubicBezTo>
                      <a:pt x="511" y="1560"/>
                      <a:pt x="685" y="1960"/>
                      <a:pt x="1052" y="1960"/>
                    </a:cubicBezTo>
                    <a:cubicBezTo>
                      <a:pt x="1137" y="1960"/>
                      <a:pt x="1231" y="1939"/>
                      <a:pt x="1339" y="1893"/>
                    </a:cubicBezTo>
                    <a:cubicBezTo>
                      <a:pt x="1893" y="1668"/>
                      <a:pt x="2162" y="1051"/>
                      <a:pt x="1976" y="494"/>
                    </a:cubicBezTo>
                    <a:lnTo>
                      <a:pt x="1976" y="494"/>
                    </a:lnTo>
                    <a:cubicBezTo>
                      <a:pt x="1370" y="759"/>
                      <a:pt x="972" y="879"/>
                      <a:pt x="711" y="879"/>
                    </a:cubicBezTo>
                    <a:cubicBezTo>
                      <a:pt x="280" y="879"/>
                      <a:pt x="220" y="552"/>
                      <a:pt x="2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4" name="Google Shape;3774;p36"/>
              <p:cNvSpPr/>
              <p:nvPr/>
            </p:nvSpPr>
            <p:spPr>
              <a:xfrm>
                <a:off x="5819349" y="2832099"/>
                <a:ext cx="51503" cy="50360"/>
              </a:xfrm>
              <a:custGeom>
                <a:avLst/>
                <a:gdLst/>
                <a:ahLst/>
                <a:cxnLst/>
                <a:rect l="l" t="t" r="r" b="b"/>
                <a:pathLst>
                  <a:path w="2388" h="2335" extrusionOk="0">
                    <a:moveTo>
                      <a:pt x="1061" y="1"/>
                    </a:moveTo>
                    <a:cubicBezTo>
                      <a:pt x="914" y="1"/>
                      <a:pt x="763" y="29"/>
                      <a:pt x="618" y="89"/>
                    </a:cubicBezTo>
                    <a:cubicBezTo>
                      <a:pt x="1" y="336"/>
                      <a:pt x="187" y="830"/>
                      <a:pt x="434" y="1425"/>
                    </a:cubicBezTo>
                    <a:cubicBezTo>
                      <a:pt x="636" y="1915"/>
                      <a:pt x="824" y="2335"/>
                      <a:pt x="1214" y="2335"/>
                    </a:cubicBezTo>
                    <a:cubicBezTo>
                      <a:pt x="1300" y="2335"/>
                      <a:pt x="1396" y="2314"/>
                      <a:pt x="1504" y="2270"/>
                    </a:cubicBezTo>
                    <a:cubicBezTo>
                      <a:pt x="2099" y="2023"/>
                      <a:pt x="2387" y="1323"/>
                      <a:pt x="2140" y="726"/>
                    </a:cubicBezTo>
                    <a:cubicBezTo>
                      <a:pt x="1954" y="275"/>
                      <a:pt x="1520" y="1"/>
                      <a:pt x="10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5" name="Google Shape;3775;p36"/>
              <p:cNvSpPr/>
              <p:nvPr/>
            </p:nvSpPr>
            <p:spPr>
              <a:xfrm>
                <a:off x="5821139" y="2838483"/>
                <a:ext cx="49282" cy="48290"/>
              </a:xfrm>
              <a:custGeom>
                <a:avLst/>
                <a:gdLst/>
                <a:ahLst/>
                <a:cxnLst/>
                <a:rect l="l" t="t" r="r" b="b"/>
                <a:pathLst>
                  <a:path w="2285" h="2239" extrusionOk="0">
                    <a:moveTo>
                      <a:pt x="998" y="0"/>
                    </a:moveTo>
                    <a:cubicBezTo>
                      <a:pt x="858" y="0"/>
                      <a:pt x="715" y="26"/>
                      <a:pt x="576" y="81"/>
                    </a:cubicBezTo>
                    <a:cubicBezTo>
                      <a:pt x="0" y="328"/>
                      <a:pt x="165" y="800"/>
                      <a:pt x="412" y="1376"/>
                    </a:cubicBezTo>
                    <a:cubicBezTo>
                      <a:pt x="598" y="1849"/>
                      <a:pt x="770" y="2238"/>
                      <a:pt x="1144" y="2238"/>
                    </a:cubicBezTo>
                    <a:cubicBezTo>
                      <a:pt x="1226" y="2238"/>
                      <a:pt x="1317" y="2220"/>
                      <a:pt x="1421" y="2179"/>
                    </a:cubicBezTo>
                    <a:cubicBezTo>
                      <a:pt x="1997" y="1932"/>
                      <a:pt x="2285" y="1274"/>
                      <a:pt x="2038" y="698"/>
                    </a:cubicBezTo>
                    <a:cubicBezTo>
                      <a:pt x="1865" y="260"/>
                      <a:pt x="1444" y="0"/>
                      <a:pt x="9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6" name="Google Shape;3776;p36"/>
              <p:cNvSpPr/>
              <p:nvPr/>
            </p:nvSpPr>
            <p:spPr>
              <a:xfrm>
                <a:off x="5822907" y="2844651"/>
                <a:ext cx="47060" cy="42121"/>
              </a:xfrm>
              <a:custGeom>
                <a:avLst/>
                <a:gdLst/>
                <a:ahLst/>
                <a:cxnLst/>
                <a:rect l="l" t="t" r="r" b="b"/>
                <a:pathLst>
                  <a:path w="2182" h="1953" extrusionOk="0">
                    <a:moveTo>
                      <a:pt x="228" y="1"/>
                    </a:moveTo>
                    <a:lnTo>
                      <a:pt x="228" y="1"/>
                    </a:lnTo>
                    <a:cubicBezTo>
                      <a:pt x="0" y="267"/>
                      <a:pt x="145" y="638"/>
                      <a:pt x="330" y="1090"/>
                    </a:cubicBezTo>
                    <a:cubicBezTo>
                      <a:pt x="516" y="1563"/>
                      <a:pt x="688" y="1952"/>
                      <a:pt x="1062" y="1952"/>
                    </a:cubicBezTo>
                    <a:cubicBezTo>
                      <a:pt x="1144" y="1952"/>
                      <a:pt x="1235" y="1934"/>
                      <a:pt x="1339" y="1893"/>
                    </a:cubicBezTo>
                    <a:cubicBezTo>
                      <a:pt x="1915" y="1666"/>
                      <a:pt x="2181" y="1029"/>
                      <a:pt x="1975" y="473"/>
                    </a:cubicBezTo>
                    <a:lnTo>
                      <a:pt x="1975" y="473"/>
                    </a:lnTo>
                    <a:cubicBezTo>
                      <a:pt x="1370" y="749"/>
                      <a:pt x="973" y="874"/>
                      <a:pt x="712" y="874"/>
                    </a:cubicBezTo>
                    <a:cubicBezTo>
                      <a:pt x="290" y="874"/>
                      <a:pt x="228" y="547"/>
                      <a:pt x="2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7" name="Google Shape;3777;p36"/>
              <p:cNvSpPr/>
              <p:nvPr/>
            </p:nvSpPr>
            <p:spPr>
              <a:xfrm>
                <a:off x="5690677" y="2898657"/>
                <a:ext cx="51503" cy="50791"/>
              </a:xfrm>
              <a:custGeom>
                <a:avLst/>
                <a:gdLst/>
                <a:ahLst/>
                <a:cxnLst/>
                <a:rect l="l" t="t" r="r" b="b"/>
                <a:pathLst>
                  <a:path w="2388" h="2355" extrusionOk="0">
                    <a:moveTo>
                      <a:pt x="1041" y="1"/>
                    </a:moveTo>
                    <a:cubicBezTo>
                      <a:pt x="893" y="1"/>
                      <a:pt x="743" y="29"/>
                      <a:pt x="598" y="89"/>
                    </a:cubicBezTo>
                    <a:cubicBezTo>
                      <a:pt x="1" y="336"/>
                      <a:pt x="187" y="829"/>
                      <a:pt x="434" y="1447"/>
                    </a:cubicBezTo>
                    <a:cubicBezTo>
                      <a:pt x="636" y="1935"/>
                      <a:pt x="811" y="2354"/>
                      <a:pt x="1195" y="2354"/>
                    </a:cubicBezTo>
                    <a:cubicBezTo>
                      <a:pt x="1280" y="2354"/>
                      <a:pt x="1374" y="2334"/>
                      <a:pt x="1482" y="2289"/>
                    </a:cubicBezTo>
                    <a:cubicBezTo>
                      <a:pt x="2099" y="2042"/>
                      <a:pt x="2387" y="1343"/>
                      <a:pt x="2140" y="747"/>
                    </a:cubicBezTo>
                    <a:cubicBezTo>
                      <a:pt x="1953" y="279"/>
                      <a:pt x="1506" y="1"/>
                      <a:pt x="10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8" name="Google Shape;3778;p36"/>
              <p:cNvSpPr/>
              <p:nvPr/>
            </p:nvSpPr>
            <p:spPr>
              <a:xfrm>
                <a:off x="5692036" y="2905472"/>
                <a:ext cx="49260" cy="48290"/>
              </a:xfrm>
              <a:custGeom>
                <a:avLst/>
                <a:gdLst/>
                <a:ahLst/>
                <a:cxnLst/>
                <a:rect l="l" t="t" r="r" b="b"/>
                <a:pathLst>
                  <a:path w="2284" h="2239" extrusionOk="0">
                    <a:moveTo>
                      <a:pt x="998" y="1"/>
                    </a:moveTo>
                    <a:cubicBezTo>
                      <a:pt x="857" y="1"/>
                      <a:pt x="715" y="27"/>
                      <a:pt x="577" y="81"/>
                    </a:cubicBezTo>
                    <a:cubicBezTo>
                      <a:pt x="1" y="327"/>
                      <a:pt x="185" y="801"/>
                      <a:pt x="412" y="1377"/>
                    </a:cubicBezTo>
                    <a:cubicBezTo>
                      <a:pt x="614" y="1850"/>
                      <a:pt x="789" y="2239"/>
                      <a:pt x="1163" y="2239"/>
                    </a:cubicBezTo>
                    <a:cubicBezTo>
                      <a:pt x="1245" y="2239"/>
                      <a:pt x="1337" y="2220"/>
                      <a:pt x="1441" y="2179"/>
                    </a:cubicBezTo>
                    <a:cubicBezTo>
                      <a:pt x="2017" y="1932"/>
                      <a:pt x="2283" y="1274"/>
                      <a:pt x="2058" y="698"/>
                    </a:cubicBezTo>
                    <a:cubicBezTo>
                      <a:pt x="1870" y="260"/>
                      <a:pt x="1445" y="1"/>
                      <a:pt x="9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9" name="Google Shape;3779;p36"/>
              <p:cNvSpPr/>
              <p:nvPr/>
            </p:nvSpPr>
            <p:spPr>
              <a:xfrm>
                <a:off x="5694236" y="2911640"/>
                <a:ext cx="46629" cy="42121"/>
              </a:xfrm>
              <a:custGeom>
                <a:avLst/>
                <a:gdLst/>
                <a:ahLst/>
                <a:cxnLst/>
                <a:rect l="l" t="t" r="r" b="b"/>
                <a:pathLst>
                  <a:path w="2162" h="1953" extrusionOk="0">
                    <a:moveTo>
                      <a:pt x="206" y="0"/>
                    </a:moveTo>
                    <a:cubicBezTo>
                      <a:pt x="1" y="247"/>
                      <a:pt x="124" y="639"/>
                      <a:pt x="310" y="1091"/>
                    </a:cubicBezTo>
                    <a:cubicBezTo>
                      <a:pt x="512" y="1564"/>
                      <a:pt x="687" y="1953"/>
                      <a:pt x="1061" y="1953"/>
                    </a:cubicBezTo>
                    <a:cubicBezTo>
                      <a:pt x="1143" y="1953"/>
                      <a:pt x="1235" y="1934"/>
                      <a:pt x="1339" y="1893"/>
                    </a:cubicBezTo>
                    <a:cubicBezTo>
                      <a:pt x="1893" y="1667"/>
                      <a:pt x="2161" y="1029"/>
                      <a:pt x="1956" y="474"/>
                    </a:cubicBezTo>
                    <a:lnTo>
                      <a:pt x="1956" y="474"/>
                    </a:lnTo>
                    <a:cubicBezTo>
                      <a:pt x="1350" y="749"/>
                      <a:pt x="955" y="874"/>
                      <a:pt x="697" y="874"/>
                    </a:cubicBezTo>
                    <a:cubicBezTo>
                      <a:pt x="279" y="874"/>
                      <a:pt x="219" y="547"/>
                      <a:pt x="2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0" name="Google Shape;3780;p36"/>
              <p:cNvSpPr/>
              <p:nvPr/>
            </p:nvSpPr>
            <p:spPr>
              <a:xfrm>
                <a:off x="6037224" y="2714082"/>
                <a:ext cx="51503" cy="50403"/>
              </a:xfrm>
              <a:custGeom>
                <a:avLst/>
                <a:gdLst/>
                <a:ahLst/>
                <a:cxnLst/>
                <a:rect l="l" t="t" r="r" b="b"/>
                <a:pathLst>
                  <a:path w="2388" h="2337" extrusionOk="0">
                    <a:moveTo>
                      <a:pt x="1051" y="0"/>
                    </a:moveTo>
                    <a:cubicBezTo>
                      <a:pt x="901" y="0"/>
                      <a:pt x="747" y="29"/>
                      <a:pt x="596" y="89"/>
                    </a:cubicBezTo>
                    <a:cubicBezTo>
                      <a:pt x="1" y="336"/>
                      <a:pt x="185" y="829"/>
                      <a:pt x="432" y="1425"/>
                    </a:cubicBezTo>
                    <a:cubicBezTo>
                      <a:pt x="633" y="1928"/>
                      <a:pt x="807" y="2336"/>
                      <a:pt x="1199" y="2336"/>
                    </a:cubicBezTo>
                    <a:cubicBezTo>
                      <a:pt x="1287" y="2336"/>
                      <a:pt x="1388" y="2315"/>
                      <a:pt x="1502" y="2269"/>
                    </a:cubicBezTo>
                    <a:cubicBezTo>
                      <a:pt x="2099" y="2023"/>
                      <a:pt x="2387" y="1343"/>
                      <a:pt x="2140" y="726"/>
                    </a:cubicBezTo>
                    <a:cubicBezTo>
                      <a:pt x="1953" y="275"/>
                      <a:pt x="1519" y="0"/>
                      <a:pt x="1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1" name="Google Shape;3781;p36"/>
              <p:cNvSpPr/>
              <p:nvPr/>
            </p:nvSpPr>
            <p:spPr>
              <a:xfrm>
                <a:off x="6038992" y="2720703"/>
                <a:ext cx="49260" cy="48225"/>
              </a:xfrm>
              <a:custGeom>
                <a:avLst/>
                <a:gdLst/>
                <a:ahLst/>
                <a:cxnLst/>
                <a:rect l="l" t="t" r="r" b="b"/>
                <a:pathLst>
                  <a:path w="2284" h="2236" extrusionOk="0">
                    <a:moveTo>
                      <a:pt x="1007" y="1"/>
                    </a:moveTo>
                    <a:cubicBezTo>
                      <a:pt x="864" y="1"/>
                      <a:pt x="718" y="29"/>
                      <a:pt x="577" y="90"/>
                    </a:cubicBezTo>
                    <a:cubicBezTo>
                      <a:pt x="1" y="317"/>
                      <a:pt x="166" y="789"/>
                      <a:pt x="412" y="1365"/>
                    </a:cubicBezTo>
                    <a:cubicBezTo>
                      <a:pt x="596" y="1834"/>
                      <a:pt x="766" y="2235"/>
                      <a:pt x="1134" y="2235"/>
                    </a:cubicBezTo>
                    <a:cubicBezTo>
                      <a:pt x="1218" y="2235"/>
                      <a:pt x="1312" y="2214"/>
                      <a:pt x="1420" y="2168"/>
                    </a:cubicBezTo>
                    <a:cubicBezTo>
                      <a:pt x="1996" y="1941"/>
                      <a:pt x="2284" y="1283"/>
                      <a:pt x="2037" y="707"/>
                    </a:cubicBezTo>
                    <a:cubicBezTo>
                      <a:pt x="1866" y="272"/>
                      <a:pt x="1449" y="1"/>
                      <a:pt x="10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2" name="Google Shape;3782;p36"/>
              <p:cNvSpPr/>
              <p:nvPr/>
            </p:nvSpPr>
            <p:spPr>
              <a:xfrm>
                <a:off x="6040782" y="2726634"/>
                <a:ext cx="46586" cy="42294"/>
              </a:xfrm>
              <a:custGeom>
                <a:avLst/>
                <a:gdLst/>
                <a:ahLst/>
                <a:cxnLst/>
                <a:rect l="l" t="t" r="r" b="b"/>
                <a:pathLst>
                  <a:path w="2160" h="1961" extrusionOk="0">
                    <a:moveTo>
                      <a:pt x="206" y="1"/>
                    </a:moveTo>
                    <a:lnTo>
                      <a:pt x="206" y="1"/>
                    </a:lnTo>
                    <a:cubicBezTo>
                      <a:pt x="0" y="267"/>
                      <a:pt x="143" y="659"/>
                      <a:pt x="329" y="1090"/>
                    </a:cubicBezTo>
                    <a:cubicBezTo>
                      <a:pt x="513" y="1559"/>
                      <a:pt x="683" y="1960"/>
                      <a:pt x="1051" y="1960"/>
                    </a:cubicBezTo>
                    <a:cubicBezTo>
                      <a:pt x="1135" y="1960"/>
                      <a:pt x="1229" y="1939"/>
                      <a:pt x="1337" y="1893"/>
                    </a:cubicBezTo>
                    <a:cubicBezTo>
                      <a:pt x="1893" y="1666"/>
                      <a:pt x="2160" y="1049"/>
                      <a:pt x="1975" y="473"/>
                    </a:cubicBezTo>
                    <a:lnTo>
                      <a:pt x="1975" y="473"/>
                    </a:lnTo>
                    <a:cubicBezTo>
                      <a:pt x="1362" y="748"/>
                      <a:pt x="962" y="873"/>
                      <a:pt x="701" y="873"/>
                    </a:cubicBezTo>
                    <a:cubicBezTo>
                      <a:pt x="278" y="873"/>
                      <a:pt x="218" y="547"/>
                      <a:pt x="2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783" name="Google Shape;3783;p36"/>
          <p:cNvSpPr/>
          <p:nvPr/>
        </p:nvSpPr>
        <p:spPr>
          <a:xfrm>
            <a:off x="-85725" y="1162050"/>
            <a:ext cx="1318225" cy="3962400"/>
          </a:xfrm>
          <a:custGeom>
            <a:avLst/>
            <a:gdLst/>
            <a:ahLst/>
            <a:cxnLst/>
            <a:rect l="l" t="t" r="r" b="b"/>
            <a:pathLst>
              <a:path w="52729" h="158496" extrusionOk="0">
                <a:moveTo>
                  <a:pt x="32385" y="0"/>
                </a:moveTo>
                <a:cubicBezTo>
                  <a:pt x="20673" y="1952"/>
                  <a:pt x="9580" y="18835"/>
                  <a:pt x="13335" y="30099"/>
                </a:cubicBezTo>
                <a:cubicBezTo>
                  <a:pt x="16235" y="38798"/>
                  <a:pt x="28389" y="40612"/>
                  <a:pt x="35433" y="46482"/>
                </a:cubicBezTo>
                <a:cubicBezTo>
                  <a:pt x="43634" y="53316"/>
                  <a:pt x="51868" y="62881"/>
                  <a:pt x="52578" y="73533"/>
                </a:cubicBezTo>
                <a:cubicBezTo>
                  <a:pt x="53714" y="90574"/>
                  <a:pt x="46352" y="109079"/>
                  <a:pt x="34671" y="121539"/>
                </a:cubicBezTo>
                <a:cubicBezTo>
                  <a:pt x="23118" y="133862"/>
                  <a:pt x="7554" y="143388"/>
                  <a:pt x="0" y="158496"/>
                </a:cubicBezTo>
              </a:path>
            </a:pathLst>
          </a:custGeom>
          <a:noFill/>
          <a:ln w="19050" cap="flat" cmpd="sng">
            <a:solidFill>
              <a:schemeClr val="accent5"/>
            </a:solidFill>
            <a:prstDash val="dash"/>
            <a:round/>
            <a:headEnd type="none" w="med" len="med"/>
            <a:tailEnd type="none" w="med" len="med"/>
          </a:ln>
        </p:spPr>
        <p:txBody>
          <a:bodyPr/>
          <a:lstStyle/>
          <a:p>
            <a:endParaRPr lang="en-US"/>
          </a:p>
        </p:txBody>
      </p:sp>
      <p:sp>
        <p:nvSpPr>
          <p:cNvPr id="3784" name="Google Shape;3784;p36"/>
          <p:cNvSpPr/>
          <p:nvPr/>
        </p:nvSpPr>
        <p:spPr>
          <a:xfrm>
            <a:off x="8200715" y="2019300"/>
            <a:ext cx="895650" cy="4038600"/>
          </a:xfrm>
          <a:custGeom>
            <a:avLst/>
            <a:gdLst/>
            <a:ahLst/>
            <a:cxnLst/>
            <a:rect l="l" t="t" r="r" b="b"/>
            <a:pathLst>
              <a:path w="35826" h="161544" extrusionOk="0">
                <a:moveTo>
                  <a:pt x="35826" y="0"/>
                </a:moveTo>
                <a:cubicBezTo>
                  <a:pt x="35826" y="7522"/>
                  <a:pt x="35426" y="15839"/>
                  <a:pt x="31254" y="22098"/>
                </a:cubicBezTo>
                <a:cubicBezTo>
                  <a:pt x="23682" y="33456"/>
                  <a:pt x="9702" y="39729"/>
                  <a:pt x="2679" y="51435"/>
                </a:cubicBezTo>
                <a:cubicBezTo>
                  <a:pt x="-924" y="57440"/>
                  <a:pt x="-218" y="65523"/>
                  <a:pt x="1155" y="72390"/>
                </a:cubicBezTo>
                <a:cubicBezTo>
                  <a:pt x="3222" y="82727"/>
                  <a:pt x="23401" y="92001"/>
                  <a:pt x="30492" y="84201"/>
                </a:cubicBezTo>
                <a:cubicBezTo>
                  <a:pt x="34084" y="80250"/>
                  <a:pt x="34638" y="70303"/>
                  <a:pt x="29730" y="68199"/>
                </a:cubicBezTo>
                <a:cubicBezTo>
                  <a:pt x="25105" y="66217"/>
                  <a:pt x="19058" y="68075"/>
                  <a:pt x="14871" y="70866"/>
                </a:cubicBezTo>
                <a:cubicBezTo>
                  <a:pt x="7918" y="75501"/>
                  <a:pt x="5560" y="85427"/>
                  <a:pt x="4584" y="93726"/>
                </a:cubicBezTo>
                <a:cubicBezTo>
                  <a:pt x="3188" y="105588"/>
                  <a:pt x="1833" y="118248"/>
                  <a:pt x="5727" y="129540"/>
                </a:cubicBezTo>
                <a:cubicBezTo>
                  <a:pt x="10281" y="142745"/>
                  <a:pt x="20284" y="155297"/>
                  <a:pt x="32778" y="161544"/>
                </a:cubicBezTo>
              </a:path>
            </a:pathLst>
          </a:custGeom>
          <a:noFill/>
          <a:ln w="19050" cap="flat" cmpd="sng">
            <a:solidFill>
              <a:schemeClr val="accent5"/>
            </a:solidFill>
            <a:prstDash val="dash"/>
            <a:round/>
            <a:headEnd type="none" w="med" len="med"/>
            <a:tailEnd type="none" w="med" len="med"/>
          </a:ln>
        </p:spPr>
        <p:txBody>
          <a:bodyPr/>
          <a:lstStyle/>
          <a:p>
            <a:endParaRPr lang="en-US"/>
          </a:p>
        </p:txBody>
      </p:sp>
      <p:sp>
        <p:nvSpPr>
          <p:cNvPr id="3785" name="Google Shape;3785;p36"/>
          <p:cNvSpPr/>
          <p:nvPr/>
        </p:nvSpPr>
        <p:spPr>
          <a:xfrm>
            <a:off x="1714500" y="4145058"/>
            <a:ext cx="2447925" cy="1589000"/>
          </a:xfrm>
          <a:custGeom>
            <a:avLst/>
            <a:gdLst/>
            <a:ahLst/>
            <a:cxnLst/>
            <a:rect l="l" t="t" r="r" b="b"/>
            <a:pathLst>
              <a:path w="97917" h="63560" extrusionOk="0">
                <a:moveTo>
                  <a:pt x="97917" y="26984"/>
                </a:moveTo>
                <a:cubicBezTo>
                  <a:pt x="84621" y="36956"/>
                  <a:pt x="60077" y="30781"/>
                  <a:pt x="48768" y="18602"/>
                </a:cubicBezTo>
                <a:cubicBezTo>
                  <a:pt x="44368" y="13863"/>
                  <a:pt x="49241" y="-2088"/>
                  <a:pt x="55245" y="314"/>
                </a:cubicBezTo>
                <a:cubicBezTo>
                  <a:pt x="63962" y="3801"/>
                  <a:pt x="48788" y="19241"/>
                  <a:pt x="41148" y="24698"/>
                </a:cubicBezTo>
                <a:cubicBezTo>
                  <a:pt x="25796" y="35664"/>
                  <a:pt x="11786" y="48828"/>
                  <a:pt x="0" y="63560"/>
                </a:cubicBezTo>
              </a:path>
            </a:pathLst>
          </a:custGeom>
          <a:noFill/>
          <a:ln w="19050" cap="flat" cmpd="sng">
            <a:solidFill>
              <a:schemeClr val="accent5"/>
            </a:solidFill>
            <a:prstDash val="dash"/>
            <a:round/>
            <a:headEnd type="none" w="med" len="med"/>
            <a:tailEnd type="none" w="med" len="med"/>
          </a:ln>
        </p:spPr>
        <p:txBody>
          <a:bodyPr/>
          <a:lstStyle/>
          <a:p>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022B3F-0022-50EC-978A-29DE0EAF3DD1}"/>
              </a:ext>
            </a:extLst>
          </p:cNvPr>
          <p:cNvSpPr>
            <a:spLocks noGrp="1"/>
          </p:cNvSpPr>
          <p:nvPr>
            <p:ph type="title"/>
          </p:nvPr>
        </p:nvSpPr>
        <p:spPr/>
        <p:txBody>
          <a:bodyPr/>
          <a:lstStyle/>
          <a:p>
            <a:r>
              <a:rPr lang="en-US" dirty="0"/>
              <a:t>Are you legal to fly?</a:t>
            </a:r>
          </a:p>
        </p:txBody>
      </p:sp>
      <p:pic>
        <p:nvPicPr>
          <p:cNvPr id="3" name="Picture 2" descr="Aircraft Maintenance Dry Erase Board">
            <a:extLst>
              <a:ext uri="{FF2B5EF4-FFF2-40B4-BE49-F238E27FC236}">
                <a16:creationId xmlns:a16="http://schemas.microsoft.com/office/drawing/2014/main" id="{8FD9E543-50C3-E245-306C-9AA267A6323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4775"/>
          <a:stretch>
            <a:fillRect/>
          </a:stretch>
        </p:blipFill>
        <p:spPr bwMode="auto">
          <a:xfrm>
            <a:off x="3123889" y="1167567"/>
            <a:ext cx="5455736" cy="35223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15BA4E3-99C2-7C9D-EFF6-382CD2AB2434}"/>
              </a:ext>
            </a:extLst>
          </p:cNvPr>
          <p:cNvSpPr txBox="1"/>
          <p:nvPr/>
        </p:nvSpPr>
        <p:spPr>
          <a:xfrm>
            <a:off x="532477" y="1167567"/>
            <a:ext cx="3815497" cy="3416320"/>
          </a:xfrm>
          <a:prstGeom prst="rect">
            <a:avLst/>
          </a:prstGeom>
          <a:noFill/>
        </p:spPr>
        <p:txBody>
          <a:bodyPr wrap="square">
            <a:spAutoFit/>
          </a:bodyPr>
          <a:lstStyle/>
          <a:p>
            <a:pPr marL="285750" indent="-285750">
              <a:buFont typeface="Wingdings" pitchFamily="2" charset="2"/>
              <a:buChar char="ü"/>
            </a:pPr>
            <a:r>
              <a:rPr lang="en-US" sz="1800" dirty="0"/>
              <a:t>Aircraft annual</a:t>
            </a:r>
          </a:p>
          <a:p>
            <a:pPr marL="285750" indent="-285750">
              <a:buFont typeface="Wingdings" pitchFamily="2" charset="2"/>
              <a:buChar char="ü"/>
            </a:pPr>
            <a:r>
              <a:rPr lang="en-US" sz="1800" dirty="0"/>
              <a:t>Registration</a:t>
            </a:r>
          </a:p>
          <a:p>
            <a:pPr marL="285750" indent="-285750">
              <a:buFont typeface="Wingdings" pitchFamily="2" charset="2"/>
              <a:buChar char="ü"/>
            </a:pPr>
            <a:r>
              <a:rPr lang="en-US" sz="1800" dirty="0"/>
              <a:t>Insurance</a:t>
            </a:r>
          </a:p>
          <a:p>
            <a:pPr marL="285750" indent="-285750">
              <a:buFont typeface="Wingdings" pitchFamily="2" charset="2"/>
              <a:buChar char="ü"/>
            </a:pPr>
            <a:r>
              <a:rPr lang="en-US" sz="1800" dirty="0"/>
              <a:t>Taxes</a:t>
            </a:r>
          </a:p>
          <a:p>
            <a:pPr marL="285750" indent="-285750">
              <a:buFont typeface="Wingdings" pitchFamily="2" charset="2"/>
              <a:buChar char="ü"/>
            </a:pPr>
            <a:r>
              <a:rPr lang="en-US" sz="1800" dirty="0"/>
              <a:t>PST</a:t>
            </a:r>
          </a:p>
          <a:p>
            <a:pPr marL="285750" indent="-285750">
              <a:buFont typeface="Wingdings" pitchFamily="2" charset="2"/>
              <a:buChar char="ü"/>
            </a:pPr>
            <a:r>
              <a:rPr lang="en-US" sz="1800" dirty="0"/>
              <a:t>ELT</a:t>
            </a:r>
          </a:p>
          <a:p>
            <a:pPr marL="285750" indent="-285750">
              <a:buFont typeface="Wingdings" pitchFamily="2" charset="2"/>
              <a:buChar char="ü"/>
            </a:pPr>
            <a:r>
              <a:rPr lang="en-US" sz="1800" dirty="0"/>
              <a:t>Oil change</a:t>
            </a:r>
          </a:p>
          <a:p>
            <a:pPr marL="285750" indent="-285750">
              <a:buFont typeface="Wingdings" pitchFamily="2" charset="2"/>
              <a:buChar char="ü"/>
            </a:pPr>
            <a:r>
              <a:rPr lang="en-US" sz="1800" dirty="0"/>
              <a:t>Engine TSMO</a:t>
            </a:r>
          </a:p>
          <a:p>
            <a:pPr marL="285750" indent="-285750">
              <a:buFont typeface="Wingdings" pitchFamily="2" charset="2"/>
              <a:buChar char="ü"/>
            </a:pPr>
            <a:r>
              <a:rPr lang="en-US" sz="1800" dirty="0"/>
              <a:t>AD’s</a:t>
            </a:r>
          </a:p>
          <a:p>
            <a:pPr marL="285750" indent="-285750">
              <a:buFont typeface="Wingdings" pitchFamily="2" charset="2"/>
              <a:buChar char="ü"/>
            </a:pPr>
            <a:r>
              <a:rPr lang="en-US" sz="1800" dirty="0"/>
              <a:t>Life limited parts</a:t>
            </a:r>
          </a:p>
          <a:p>
            <a:pPr marL="285750" indent="-285750">
              <a:buFont typeface="Wingdings" pitchFamily="2" charset="2"/>
              <a:buChar char="ü"/>
            </a:pPr>
            <a:r>
              <a:rPr lang="en-US" sz="1800" dirty="0"/>
              <a:t>Medical</a:t>
            </a:r>
          </a:p>
          <a:p>
            <a:pPr marL="285750" indent="-285750">
              <a:buFont typeface="Wingdings" pitchFamily="2" charset="2"/>
              <a:buChar char="ü"/>
            </a:pPr>
            <a:r>
              <a:rPr lang="en-US" sz="1800" dirty="0"/>
              <a:t>Flight review</a:t>
            </a:r>
          </a:p>
        </p:txBody>
      </p:sp>
    </p:spTree>
    <p:extLst>
      <p:ext uri="{BB962C8B-B14F-4D97-AF65-F5344CB8AC3E}">
        <p14:creationId xmlns:p14="http://schemas.microsoft.com/office/powerpoint/2010/main" val="12159411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9CBCF-DD80-8E75-4EFA-3ABEB99B8E03}"/>
              </a:ext>
            </a:extLst>
          </p:cNvPr>
          <p:cNvSpPr>
            <a:spLocks noGrp="1"/>
          </p:cNvSpPr>
          <p:nvPr>
            <p:ph type="title"/>
          </p:nvPr>
        </p:nvSpPr>
        <p:spPr/>
        <p:txBody>
          <a:bodyPr/>
          <a:lstStyle/>
          <a:p>
            <a:r>
              <a:rPr lang="en-US" dirty="0"/>
              <a:t>conclusion</a:t>
            </a:r>
          </a:p>
        </p:txBody>
      </p:sp>
      <p:sp>
        <p:nvSpPr>
          <p:cNvPr id="3" name="TextBox 2">
            <a:extLst>
              <a:ext uri="{FF2B5EF4-FFF2-40B4-BE49-F238E27FC236}">
                <a16:creationId xmlns:a16="http://schemas.microsoft.com/office/drawing/2014/main" id="{7C3BF212-F31B-57FC-D73E-D42A85095156}"/>
              </a:ext>
            </a:extLst>
          </p:cNvPr>
          <p:cNvSpPr txBox="1"/>
          <p:nvPr/>
        </p:nvSpPr>
        <p:spPr>
          <a:xfrm>
            <a:off x="508462" y="1454647"/>
            <a:ext cx="4746444" cy="3477875"/>
          </a:xfrm>
          <a:prstGeom prst="rect">
            <a:avLst/>
          </a:prstGeom>
          <a:noFill/>
        </p:spPr>
        <p:txBody>
          <a:bodyPr wrap="square">
            <a:spAutoFit/>
          </a:bodyPr>
          <a:lstStyle/>
          <a:p>
            <a:pPr marL="285750" indent="-285750">
              <a:buFont typeface="Arial" panose="020B0604020202020204" pitchFamily="34" charset="0"/>
              <a:buChar char="•"/>
            </a:pPr>
            <a:r>
              <a:rPr lang="en-US" sz="2200" dirty="0"/>
              <a:t>Legal authority (14 CFR 43 Appendix A, Subpart C)</a:t>
            </a:r>
          </a:p>
          <a:p>
            <a:pPr marL="285750" indent="-285750">
              <a:buFont typeface="Arial" panose="020B0604020202020204" pitchFamily="34" charset="0"/>
              <a:buChar char="•"/>
            </a:pPr>
            <a:r>
              <a:rPr lang="en-US" sz="2200" dirty="0"/>
              <a:t>Specific tasks NOT to include “complex assembly operations”</a:t>
            </a:r>
          </a:p>
          <a:p>
            <a:pPr marL="285750" indent="-285750">
              <a:buFont typeface="Arial" panose="020B0604020202020204" pitchFamily="34" charset="0"/>
              <a:buChar char="•"/>
            </a:pPr>
            <a:r>
              <a:rPr lang="en-US" sz="2200" dirty="0"/>
              <a:t>Procedures </a:t>
            </a:r>
            <a:r>
              <a:rPr lang="en-US" sz="2200" dirty="0">
                <a:sym typeface="Wingdings" pitchFamily="2" charset="2"/>
              </a:rPr>
              <a:t> tools, parts, and reference material</a:t>
            </a:r>
          </a:p>
          <a:p>
            <a:pPr marL="285750" indent="-285750">
              <a:buFont typeface="Arial" panose="020B0604020202020204" pitchFamily="34" charset="0"/>
              <a:buChar char="•"/>
            </a:pPr>
            <a:r>
              <a:rPr lang="en-US" sz="2200" dirty="0">
                <a:sym typeface="Wingdings" pitchFamily="2" charset="2"/>
              </a:rPr>
              <a:t>Documentation  logbook entry</a:t>
            </a:r>
            <a:endParaRPr lang="en-US" sz="2200" dirty="0"/>
          </a:p>
          <a:p>
            <a:endParaRPr lang="en-US" sz="2200" dirty="0"/>
          </a:p>
          <a:p>
            <a:pPr marL="285750" indent="-285750">
              <a:buFont typeface="Arial" panose="020B0604020202020204" pitchFamily="34" charset="0"/>
              <a:buChar char="•"/>
            </a:pPr>
            <a:endParaRPr lang="en-US" sz="2200" dirty="0"/>
          </a:p>
          <a:p>
            <a:pPr marL="285750" indent="-285750">
              <a:buFont typeface="Arial" panose="020B0604020202020204" pitchFamily="34" charset="0"/>
              <a:buChar char="•"/>
            </a:pPr>
            <a:endParaRPr lang="en-US" sz="2200" dirty="0"/>
          </a:p>
        </p:txBody>
      </p:sp>
      <p:pic>
        <p:nvPicPr>
          <p:cNvPr id="9220" name="Picture 4" descr="mistakes on a plane — Aerobatics! Lesson 7: Wheel Landings. Hours Flown:...">
            <a:extLst>
              <a:ext uri="{FF2B5EF4-FFF2-40B4-BE49-F238E27FC236}">
                <a16:creationId xmlns:a16="http://schemas.microsoft.com/office/drawing/2014/main" id="{32569C18-03C1-CDA1-A71B-14F992ED30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90044" y="1773160"/>
            <a:ext cx="3328374" cy="22166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80391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102"/>
        <p:cNvGrpSpPr/>
        <p:nvPr/>
      </p:nvGrpSpPr>
      <p:grpSpPr>
        <a:xfrm>
          <a:off x="0" y="0"/>
          <a:ext cx="0" cy="0"/>
          <a:chOff x="0" y="0"/>
          <a:chExt cx="0" cy="0"/>
        </a:xfrm>
      </p:grpSpPr>
      <p:sp>
        <p:nvSpPr>
          <p:cNvPr id="5103" name="Google Shape;5103;p49"/>
          <p:cNvSpPr txBox="1">
            <a:spLocks noGrp="1"/>
          </p:cNvSpPr>
          <p:nvPr>
            <p:ph type="title"/>
          </p:nvPr>
        </p:nvSpPr>
        <p:spPr>
          <a:xfrm>
            <a:off x="3922675" y="1181100"/>
            <a:ext cx="4508100" cy="2781300"/>
          </a:xfrm>
          <a:prstGeom prst="rect">
            <a:avLst/>
          </a:prstGeom>
        </p:spPr>
        <p:txBody>
          <a:bodyPr spcFirstLastPara="1" wrap="square" lIns="91425" tIns="91425" rIns="91425" bIns="91425" anchor="ctr" anchorCtr="0">
            <a:noAutofit/>
          </a:bodyPr>
          <a:lstStyle/>
          <a:p>
            <a:pPr marL="0" lvl="0" indent="0" algn="r" rtl="0">
              <a:lnSpc>
                <a:spcPct val="100000"/>
              </a:lnSpc>
              <a:spcBef>
                <a:spcPts val="0"/>
              </a:spcBef>
              <a:spcAft>
                <a:spcPts val="0"/>
              </a:spcAft>
              <a:buNone/>
            </a:pPr>
            <a:r>
              <a:rPr lang="en" dirty="0"/>
              <a:t>Q&amp;A</a:t>
            </a:r>
            <a:endParaRPr dirty="0"/>
          </a:p>
        </p:txBody>
      </p:sp>
      <p:grpSp>
        <p:nvGrpSpPr>
          <p:cNvPr id="5104" name="Google Shape;5104;p49"/>
          <p:cNvGrpSpPr/>
          <p:nvPr/>
        </p:nvGrpSpPr>
        <p:grpSpPr>
          <a:xfrm>
            <a:off x="2046728" y="2237318"/>
            <a:ext cx="1763602" cy="1672817"/>
            <a:chOff x="4138184" y="930105"/>
            <a:chExt cx="3959591" cy="3755764"/>
          </a:xfrm>
        </p:grpSpPr>
        <p:sp>
          <p:nvSpPr>
            <p:cNvPr id="5105" name="Google Shape;5105;p49"/>
            <p:cNvSpPr/>
            <p:nvPr/>
          </p:nvSpPr>
          <p:spPr>
            <a:xfrm>
              <a:off x="5909881" y="2233489"/>
              <a:ext cx="2187893" cy="2136822"/>
            </a:xfrm>
            <a:custGeom>
              <a:avLst/>
              <a:gdLst/>
              <a:ahLst/>
              <a:cxnLst/>
              <a:rect l="l" t="t" r="r" b="b"/>
              <a:pathLst>
                <a:path w="101444" h="99076" extrusionOk="0">
                  <a:moveTo>
                    <a:pt x="14196" y="0"/>
                  </a:moveTo>
                  <a:lnTo>
                    <a:pt x="13949" y="247"/>
                  </a:lnTo>
                  <a:cubicBezTo>
                    <a:pt x="13167" y="1029"/>
                    <a:pt x="14217" y="2900"/>
                    <a:pt x="15657" y="4361"/>
                  </a:cubicBezTo>
                  <a:lnTo>
                    <a:pt x="47276" y="36103"/>
                  </a:lnTo>
                  <a:lnTo>
                    <a:pt x="49374" y="38223"/>
                  </a:lnTo>
                  <a:cubicBezTo>
                    <a:pt x="38492" y="44025"/>
                    <a:pt x="28062" y="50051"/>
                    <a:pt x="19956" y="55257"/>
                  </a:cubicBezTo>
                  <a:lnTo>
                    <a:pt x="640" y="54413"/>
                  </a:lnTo>
                  <a:lnTo>
                    <a:pt x="495" y="54577"/>
                  </a:lnTo>
                  <a:cubicBezTo>
                    <a:pt x="1" y="55194"/>
                    <a:pt x="105" y="56080"/>
                    <a:pt x="722" y="56574"/>
                  </a:cubicBezTo>
                  <a:lnTo>
                    <a:pt x="8806" y="63012"/>
                  </a:lnTo>
                  <a:cubicBezTo>
                    <a:pt x="3808" y="66983"/>
                    <a:pt x="3602" y="68320"/>
                    <a:pt x="3972" y="69060"/>
                  </a:cubicBezTo>
                  <a:cubicBezTo>
                    <a:pt x="4166" y="69418"/>
                    <a:pt x="4567" y="69740"/>
                    <a:pt x="5666" y="69740"/>
                  </a:cubicBezTo>
                  <a:cubicBezTo>
                    <a:pt x="6782" y="69740"/>
                    <a:pt x="8617" y="69408"/>
                    <a:pt x="11686" y="68443"/>
                  </a:cubicBezTo>
                  <a:lnTo>
                    <a:pt x="12489" y="78729"/>
                  </a:lnTo>
                  <a:cubicBezTo>
                    <a:pt x="12530" y="79121"/>
                    <a:pt x="12695" y="79470"/>
                    <a:pt x="12983" y="79717"/>
                  </a:cubicBezTo>
                  <a:cubicBezTo>
                    <a:pt x="13234" y="79932"/>
                    <a:pt x="13548" y="80054"/>
                    <a:pt x="13884" y="80054"/>
                  </a:cubicBezTo>
                  <a:cubicBezTo>
                    <a:pt x="13932" y="80054"/>
                    <a:pt x="13982" y="80051"/>
                    <a:pt x="14031" y="80046"/>
                  </a:cubicBezTo>
                  <a:lnTo>
                    <a:pt x="14237" y="80026"/>
                  </a:lnTo>
                  <a:lnTo>
                    <a:pt x="14258" y="79985"/>
                  </a:lnTo>
                  <a:lnTo>
                    <a:pt x="14319" y="79985"/>
                  </a:lnTo>
                  <a:lnTo>
                    <a:pt x="21561" y="68176"/>
                  </a:lnTo>
                  <a:lnTo>
                    <a:pt x="21582" y="68176"/>
                  </a:lnTo>
                  <a:lnTo>
                    <a:pt x="24421" y="63527"/>
                  </a:lnTo>
                  <a:cubicBezTo>
                    <a:pt x="33163" y="59762"/>
                    <a:pt x="43902" y="54558"/>
                    <a:pt x="54703" y="48838"/>
                  </a:cubicBezTo>
                  <a:lnTo>
                    <a:pt x="55505" y="52007"/>
                  </a:lnTo>
                  <a:lnTo>
                    <a:pt x="63981" y="95351"/>
                  </a:lnTo>
                  <a:cubicBezTo>
                    <a:pt x="64351" y="97244"/>
                    <a:pt x="65236" y="99076"/>
                    <a:pt x="66265" y="99076"/>
                  </a:cubicBezTo>
                  <a:lnTo>
                    <a:pt x="66430" y="99076"/>
                  </a:lnTo>
                  <a:lnTo>
                    <a:pt x="66759" y="99013"/>
                  </a:lnTo>
                  <a:lnTo>
                    <a:pt x="66759" y="98994"/>
                  </a:lnTo>
                  <a:lnTo>
                    <a:pt x="66800" y="98994"/>
                  </a:lnTo>
                  <a:lnTo>
                    <a:pt x="68322" y="70645"/>
                  </a:lnTo>
                  <a:cubicBezTo>
                    <a:pt x="68671" y="70480"/>
                    <a:pt x="69000" y="70294"/>
                    <a:pt x="69351" y="70110"/>
                  </a:cubicBezTo>
                  <a:cubicBezTo>
                    <a:pt x="69433" y="70069"/>
                    <a:pt x="69515" y="70028"/>
                    <a:pt x="69576" y="69987"/>
                  </a:cubicBezTo>
                  <a:cubicBezTo>
                    <a:pt x="71614" y="68917"/>
                    <a:pt x="73444" y="67785"/>
                    <a:pt x="74760" y="66797"/>
                  </a:cubicBezTo>
                  <a:cubicBezTo>
                    <a:pt x="76777" y="65296"/>
                    <a:pt x="76839" y="64679"/>
                    <a:pt x="76633" y="64287"/>
                  </a:cubicBezTo>
                  <a:cubicBezTo>
                    <a:pt x="76511" y="64078"/>
                    <a:pt x="76301" y="63892"/>
                    <a:pt x="75762" y="63892"/>
                  </a:cubicBezTo>
                  <a:cubicBezTo>
                    <a:pt x="75297" y="63892"/>
                    <a:pt x="74590" y="64030"/>
                    <a:pt x="73485" y="64411"/>
                  </a:cubicBezTo>
                  <a:cubicBezTo>
                    <a:pt x="72107" y="64905"/>
                    <a:pt x="70379" y="65667"/>
                    <a:pt x="68548" y="66613"/>
                  </a:cubicBezTo>
                  <a:lnTo>
                    <a:pt x="68753" y="62910"/>
                  </a:lnTo>
                  <a:lnTo>
                    <a:pt x="68816" y="62888"/>
                  </a:lnTo>
                  <a:lnTo>
                    <a:pt x="68816" y="62024"/>
                  </a:lnTo>
                  <a:cubicBezTo>
                    <a:pt x="68877" y="61983"/>
                    <a:pt x="68939" y="61964"/>
                    <a:pt x="69022" y="61922"/>
                  </a:cubicBezTo>
                  <a:cubicBezTo>
                    <a:pt x="69617" y="61634"/>
                    <a:pt x="70235" y="61325"/>
                    <a:pt x="70852" y="60996"/>
                  </a:cubicBezTo>
                  <a:cubicBezTo>
                    <a:pt x="71263" y="60770"/>
                    <a:pt x="71655" y="60565"/>
                    <a:pt x="72045" y="60338"/>
                  </a:cubicBezTo>
                  <a:cubicBezTo>
                    <a:pt x="73589" y="59474"/>
                    <a:pt x="74966" y="58590"/>
                    <a:pt x="76016" y="57808"/>
                  </a:cubicBezTo>
                  <a:cubicBezTo>
                    <a:pt x="76345" y="57561"/>
                    <a:pt x="76592" y="57355"/>
                    <a:pt x="76818" y="57169"/>
                  </a:cubicBezTo>
                  <a:cubicBezTo>
                    <a:pt x="78052" y="56100"/>
                    <a:pt x="78073" y="55606"/>
                    <a:pt x="77909" y="55277"/>
                  </a:cubicBezTo>
                  <a:cubicBezTo>
                    <a:pt x="77789" y="55071"/>
                    <a:pt x="77583" y="54893"/>
                    <a:pt x="77062" y="54893"/>
                  </a:cubicBezTo>
                  <a:cubicBezTo>
                    <a:pt x="76598" y="54893"/>
                    <a:pt x="75885" y="55034"/>
                    <a:pt x="74760" y="55422"/>
                  </a:cubicBezTo>
                  <a:cubicBezTo>
                    <a:pt x="74472" y="55524"/>
                    <a:pt x="74143" y="55647"/>
                    <a:pt x="73814" y="55771"/>
                  </a:cubicBezTo>
                  <a:cubicBezTo>
                    <a:pt x="72437" y="56305"/>
                    <a:pt x="70852" y="57046"/>
                    <a:pt x="69227" y="57910"/>
                  </a:cubicBezTo>
                  <a:cubicBezTo>
                    <a:pt x="69145" y="57951"/>
                    <a:pt x="69083" y="57992"/>
                    <a:pt x="69000" y="58033"/>
                  </a:cubicBezTo>
                  <a:lnTo>
                    <a:pt x="69186" y="54906"/>
                  </a:lnTo>
                  <a:cubicBezTo>
                    <a:pt x="69741" y="54618"/>
                    <a:pt x="70297" y="54330"/>
                    <a:pt x="70873" y="54023"/>
                  </a:cubicBezTo>
                  <a:cubicBezTo>
                    <a:pt x="70975" y="53982"/>
                    <a:pt x="71531" y="53672"/>
                    <a:pt x="72333" y="53220"/>
                  </a:cubicBezTo>
                  <a:cubicBezTo>
                    <a:pt x="75501" y="51431"/>
                    <a:pt x="82578" y="47212"/>
                    <a:pt x="81673" y="45506"/>
                  </a:cubicBezTo>
                  <a:cubicBezTo>
                    <a:pt x="81501" y="45181"/>
                    <a:pt x="81095" y="45043"/>
                    <a:pt x="80528" y="45043"/>
                  </a:cubicBezTo>
                  <a:cubicBezTo>
                    <a:pt x="79873" y="45043"/>
                    <a:pt x="79003" y="45228"/>
                    <a:pt x="78032" y="45526"/>
                  </a:cubicBezTo>
                  <a:cubicBezTo>
                    <a:pt x="75029" y="46431"/>
                    <a:pt x="71038" y="48386"/>
                    <a:pt x="69494" y="49187"/>
                  </a:cubicBezTo>
                  <a:lnTo>
                    <a:pt x="69535" y="48323"/>
                  </a:lnTo>
                  <a:lnTo>
                    <a:pt x="69659" y="45917"/>
                  </a:lnTo>
                  <a:lnTo>
                    <a:pt x="69968" y="40424"/>
                  </a:lnTo>
                  <a:cubicBezTo>
                    <a:pt x="70009" y="40404"/>
                    <a:pt x="70029" y="40382"/>
                    <a:pt x="70070" y="40363"/>
                  </a:cubicBezTo>
                  <a:cubicBezTo>
                    <a:pt x="70379" y="40198"/>
                    <a:pt x="70709" y="39992"/>
                    <a:pt x="71038" y="39806"/>
                  </a:cubicBezTo>
                  <a:cubicBezTo>
                    <a:pt x="71222" y="39683"/>
                    <a:pt x="71428" y="39581"/>
                    <a:pt x="71614" y="39477"/>
                  </a:cubicBezTo>
                  <a:cubicBezTo>
                    <a:pt x="71675" y="39436"/>
                    <a:pt x="71757" y="39395"/>
                    <a:pt x="71839" y="39334"/>
                  </a:cubicBezTo>
                  <a:cubicBezTo>
                    <a:pt x="74020" y="38059"/>
                    <a:pt x="76222" y="36762"/>
                    <a:pt x="78381" y="35467"/>
                  </a:cubicBezTo>
                  <a:cubicBezTo>
                    <a:pt x="88338" y="29418"/>
                    <a:pt x="101443" y="20860"/>
                    <a:pt x="100826" y="17898"/>
                  </a:cubicBezTo>
                  <a:lnTo>
                    <a:pt x="100846" y="17528"/>
                  </a:lnTo>
                  <a:lnTo>
                    <a:pt x="100703" y="17610"/>
                  </a:lnTo>
                  <a:cubicBezTo>
                    <a:pt x="100440" y="17209"/>
                    <a:pt x="99845" y="17029"/>
                    <a:pt x="98986" y="17029"/>
                  </a:cubicBezTo>
                  <a:cubicBezTo>
                    <a:pt x="92656" y="17029"/>
                    <a:pt x="72016" y="26829"/>
                    <a:pt x="64825" y="30343"/>
                  </a:cubicBezTo>
                  <a:lnTo>
                    <a:pt x="58406" y="26497"/>
                  </a:lnTo>
                  <a:lnTo>
                    <a:pt x="57748" y="26105"/>
                  </a:lnTo>
                  <a:cubicBezTo>
                    <a:pt x="60258" y="24706"/>
                    <a:pt x="68177" y="20098"/>
                    <a:pt x="67231" y="18309"/>
                  </a:cubicBezTo>
                  <a:cubicBezTo>
                    <a:pt x="67094" y="18044"/>
                    <a:pt x="66825" y="17807"/>
                    <a:pt x="66112" y="17807"/>
                  </a:cubicBezTo>
                  <a:cubicBezTo>
                    <a:pt x="65440" y="17807"/>
                    <a:pt x="64371" y="18018"/>
                    <a:pt x="62644" y="18617"/>
                  </a:cubicBezTo>
                  <a:cubicBezTo>
                    <a:pt x="60258" y="19440"/>
                    <a:pt x="57233" y="20819"/>
                    <a:pt x="54106" y="22465"/>
                  </a:cubicBezTo>
                  <a:cubicBezTo>
                    <a:pt x="53675" y="22690"/>
                    <a:pt x="53263" y="22937"/>
                    <a:pt x="52830" y="23164"/>
                  </a:cubicBezTo>
                  <a:lnTo>
                    <a:pt x="51061" y="22095"/>
                  </a:lnTo>
                  <a:lnTo>
                    <a:pt x="50156" y="21560"/>
                  </a:lnTo>
                  <a:cubicBezTo>
                    <a:pt x="52111" y="20510"/>
                    <a:pt x="53859" y="19420"/>
                    <a:pt x="55135" y="18474"/>
                  </a:cubicBezTo>
                  <a:cubicBezTo>
                    <a:pt x="57172" y="16952"/>
                    <a:pt x="57233" y="16334"/>
                    <a:pt x="57007" y="15943"/>
                  </a:cubicBezTo>
                  <a:cubicBezTo>
                    <a:pt x="56872" y="15689"/>
                    <a:pt x="56560" y="15582"/>
                    <a:pt x="56131" y="15582"/>
                  </a:cubicBezTo>
                  <a:cubicBezTo>
                    <a:pt x="54095" y="15582"/>
                    <a:pt x="49414" y="17998"/>
                    <a:pt x="48326" y="18576"/>
                  </a:cubicBezTo>
                  <a:cubicBezTo>
                    <a:pt x="47770" y="18885"/>
                    <a:pt x="47215" y="19193"/>
                    <a:pt x="46700" y="19481"/>
                  </a:cubicBezTo>
                  <a:lnTo>
                    <a:pt x="43120" y="17342"/>
                  </a:lnTo>
                  <a:lnTo>
                    <a:pt x="42771" y="17136"/>
                  </a:lnTo>
                  <a:cubicBezTo>
                    <a:pt x="44972" y="15902"/>
                    <a:pt x="49498" y="13186"/>
                    <a:pt x="48839" y="11952"/>
                  </a:cubicBezTo>
                  <a:cubicBezTo>
                    <a:pt x="48704" y="11699"/>
                    <a:pt x="48395" y="11592"/>
                    <a:pt x="47970" y="11592"/>
                  </a:cubicBezTo>
                  <a:cubicBezTo>
                    <a:pt x="45937" y="11592"/>
                    <a:pt x="41247" y="14028"/>
                    <a:pt x="40158" y="14606"/>
                  </a:cubicBezTo>
                  <a:cubicBezTo>
                    <a:pt x="39870" y="14750"/>
                    <a:pt x="39582" y="14894"/>
                    <a:pt x="39315" y="15059"/>
                  </a:cubicBezTo>
                  <a:lnTo>
                    <a:pt x="14196" y="0"/>
                  </a:lnTo>
                  <a:close/>
                </a:path>
              </a:pathLst>
            </a:custGeom>
            <a:solidFill>
              <a:srgbClr val="13394F">
                <a:alpha val="34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06" name="Google Shape;5106;p49"/>
            <p:cNvGrpSpPr/>
            <p:nvPr/>
          </p:nvGrpSpPr>
          <p:grpSpPr>
            <a:xfrm>
              <a:off x="4138184" y="930105"/>
              <a:ext cx="3868174" cy="3755764"/>
              <a:chOff x="4138184" y="930105"/>
              <a:chExt cx="3868174" cy="3755764"/>
            </a:xfrm>
          </p:grpSpPr>
          <p:sp>
            <p:nvSpPr>
              <p:cNvPr id="5107" name="Google Shape;5107;p49"/>
              <p:cNvSpPr/>
              <p:nvPr/>
            </p:nvSpPr>
            <p:spPr>
              <a:xfrm>
                <a:off x="4138184" y="930105"/>
                <a:ext cx="3868174" cy="3755764"/>
              </a:xfrm>
              <a:custGeom>
                <a:avLst/>
                <a:gdLst/>
                <a:ahLst/>
                <a:cxnLst/>
                <a:rect l="l" t="t" r="r" b="b"/>
                <a:pathLst>
                  <a:path w="179352" h="174140" extrusionOk="0">
                    <a:moveTo>
                      <a:pt x="24442" y="1"/>
                    </a:moveTo>
                    <a:lnTo>
                      <a:pt x="24442" y="1"/>
                    </a:lnTo>
                    <a:cubicBezTo>
                      <a:pt x="23537" y="886"/>
                      <a:pt x="24915" y="3704"/>
                      <a:pt x="27466" y="6276"/>
                    </a:cubicBezTo>
                    <a:lnTo>
                      <a:pt x="88011" y="67066"/>
                    </a:lnTo>
                    <a:cubicBezTo>
                      <a:pt x="87846" y="67170"/>
                      <a:pt x="87660" y="67252"/>
                      <a:pt x="87495" y="67354"/>
                    </a:cubicBezTo>
                    <a:cubicBezTo>
                      <a:pt x="67109" y="78175"/>
                      <a:pt x="48778" y="88832"/>
                      <a:pt x="34748" y="97842"/>
                    </a:cubicBezTo>
                    <a:lnTo>
                      <a:pt x="598" y="96361"/>
                    </a:lnTo>
                    <a:lnTo>
                      <a:pt x="598" y="96361"/>
                    </a:lnTo>
                    <a:cubicBezTo>
                      <a:pt x="1" y="97123"/>
                      <a:pt x="124" y="98254"/>
                      <a:pt x="886" y="98871"/>
                    </a:cubicBezTo>
                    <a:lnTo>
                      <a:pt x="15967" y="110885"/>
                    </a:lnTo>
                    <a:cubicBezTo>
                      <a:pt x="9403" y="115987"/>
                      <a:pt x="6029" y="119670"/>
                      <a:pt x="6852" y="121253"/>
                    </a:cubicBezTo>
                    <a:cubicBezTo>
                      <a:pt x="7150" y="121805"/>
                      <a:pt x="7957" y="122070"/>
                      <a:pt x="9222" y="122070"/>
                    </a:cubicBezTo>
                    <a:cubicBezTo>
                      <a:pt x="11547" y="122070"/>
                      <a:pt x="15419" y="121177"/>
                      <a:pt x="20534" y="119525"/>
                    </a:cubicBezTo>
                    <a:lnTo>
                      <a:pt x="22056" y="138720"/>
                    </a:lnTo>
                    <a:cubicBezTo>
                      <a:pt x="22114" y="139657"/>
                      <a:pt x="22914" y="140372"/>
                      <a:pt x="23840" y="140372"/>
                    </a:cubicBezTo>
                    <a:cubicBezTo>
                      <a:pt x="23889" y="140372"/>
                      <a:pt x="23939" y="140370"/>
                      <a:pt x="23990" y="140366"/>
                    </a:cubicBezTo>
                    <a:lnTo>
                      <a:pt x="41866" y="111255"/>
                    </a:lnTo>
                    <a:cubicBezTo>
                      <a:pt x="57172" y="104672"/>
                      <a:pt x="76284" y="95477"/>
                      <a:pt x="96671" y="84635"/>
                    </a:cubicBezTo>
                    <a:lnTo>
                      <a:pt x="97041" y="84451"/>
                    </a:lnTo>
                    <a:lnTo>
                      <a:pt x="113397" y="168117"/>
                    </a:lnTo>
                    <a:cubicBezTo>
                      <a:pt x="114067" y="171506"/>
                      <a:pt x="115529" y="174140"/>
                      <a:pt x="116736" y="174140"/>
                    </a:cubicBezTo>
                    <a:cubicBezTo>
                      <a:pt x="116789" y="174140"/>
                      <a:pt x="116842" y="174134"/>
                      <a:pt x="116894" y="174124"/>
                    </a:cubicBezTo>
                    <a:lnTo>
                      <a:pt x="119651" y="123949"/>
                    </a:lnTo>
                    <a:cubicBezTo>
                      <a:pt x="120493" y="123538"/>
                      <a:pt x="121379" y="123085"/>
                      <a:pt x="122263" y="122633"/>
                    </a:cubicBezTo>
                    <a:cubicBezTo>
                      <a:pt x="129608" y="118724"/>
                      <a:pt x="135080" y="114629"/>
                      <a:pt x="134463" y="113477"/>
                    </a:cubicBezTo>
                    <a:cubicBezTo>
                      <a:pt x="134356" y="113272"/>
                      <a:pt x="134065" y="113175"/>
                      <a:pt x="133616" y="113175"/>
                    </a:cubicBezTo>
                    <a:cubicBezTo>
                      <a:pt x="131540" y="113175"/>
                      <a:pt x="126100" y="115259"/>
                      <a:pt x="120062" y="118456"/>
                    </a:cubicBezTo>
                    <a:cubicBezTo>
                      <a:pt x="120021" y="118477"/>
                      <a:pt x="119980" y="118497"/>
                      <a:pt x="119958" y="118518"/>
                    </a:cubicBezTo>
                    <a:lnTo>
                      <a:pt x="120493" y="108663"/>
                    </a:lnTo>
                    <a:cubicBezTo>
                      <a:pt x="121790" y="108046"/>
                      <a:pt x="123148" y="107388"/>
                      <a:pt x="124525" y="106647"/>
                    </a:cubicBezTo>
                    <a:cubicBezTo>
                      <a:pt x="131871" y="102738"/>
                      <a:pt x="137343" y="98645"/>
                      <a:pt x="136726" y="97493"/>
                    </a:cubicBezTo>
                    <a:cubicBezTo>
                      <a:pt x="136619" y="97288"/>
                      <a:pt x="136328" y="97191"/>
                      <a:pt x="135878" y="97191"/>
                    </a:cubicBezTo>
                    <a:cubicBezTo>
                      <a:pt x="133802" y="97191"/>
                      <a:pt x="128362" y="99275"/>
                      <a:pt x="122325" y="102472"/>
                    </a:cubicBezTo>
                    <a:cubicBezTo>
                      <a:pt x="121790" y="102760"/>
                      <a:pt x="121296" y="103026"/>
                      <a:pt x="120781" y="103314"/>
                    </a:cubicBezTo>
                    <a:lnTo>
                      <a:pt x="121193" y="96012"/>
                    </a:lnTo>
                    <a:cubicBezTo>
                      <a:pt x="122304" y="95456"/>
                      <a:pt x="123415" y="94880"/>
                      <a:pt x="124567" y="94284"/>
                    </a:cubicBezTo>
                    <a:cubicBezTo>
                      <a:pt x="135922" y="88256"/>
                      <a:pt x="144357" y="81919"/>
                      <a:pt x="143411" y="80150"/>
                    </a:cubicBezTo>
                    <a:cubicBezTo>
                      <a:pt x="143244" y="79835"/>
                      <a:pt x="142793" y="79685"/>
                      <a:pt x="142100" y="79685"/>
                    </a:cubicBezTo>
                    <a:cubicBezTo>
                      <a:pt x="138947" y="79685"/>
                      <a:pt x="130787" y="82791"/>
                      <a:pt x="121645" y="87597"/>
                    </a:cubicBezTo>
                    <a:lnTo>
                      <a:pt x="122592" y="70338"/>
                    </a:lnTo>
                    <a:cubicBezTo>
                      <a:pt x="156269" y="51020"/>
                      <a:pt x="179351" y="34583"/>
                      <a:pt x="177314" y="30736"/>
                    </a:cubicBezTo>
                    <a:cubicBezTo>
                      <a:pt x="177018" y="30181"/>
                      <a:pt x="176211" y="29913"/>
                      <a:pt x="174939" y="29913"/>
                    </a:cubicBezTo>
                    <a:cubicBezTo>
                      <a:pt x="167445" y="29913"/>
                      <a:pt x="143845" y="39208"/>
                      <a:pt x="114157" y="53735"/>
                    </a:cubicBezTo>
                    <a:lnTo>
                      <a:pt x="100148" y="45342"/>
                    </a:lnTo>
                    <a:cubicBezTo>
                      <a:pt x="110887" y="39521"/>
                      <a:pt x="118704" y="33575"/>
                      <a:pt x="117778" y="31868"/>
                    </a:cubicBezTo>
                    <a:cubicBezTo>
                      <a:pt x="117614" y="31554"/>
                      <a:pt x="117165" y="31405"/>
                      <a:pt x="116475" y="31405"/>
                    </a:cubicBezTo>
                    <a:cubicBezTo>
                      <a:pt x="113272" y="31405"/>
                      <a:pt x="104861" y="34623"/>
                      <a:pt x="95519" y="39582"/>
                    </a:cubicBezTo>
                    <a:cubicBezTo>
                      <a:pt x="94635" y="40056"/>
                      <a:pt x="93749" y="40528"/>
                      <a:pt x="92885" y="41002"/>
                    </a:cubicBezTo>
                    <a:lnTo>
                      <a:pt x="86653" y="37258"/>
                    </a:lnTo>
                    <a:cubicBezTo>
                      <a:pt x="86919" y="37134"/>
                      <a:pt x="87188" y="36990"/>
                      <a:pt x="87476" y="36846"/>
                    </a:cubicBezTo>
                    <a:cubicBezTo>
                      <a:pt x="94819" y="32938"/>
                      <a:pt x="100272" y="28843"/>
                      <a:pt x="99674" y="27691"/>
                    </a:cubicBezTo>
                    <a:cubicBezTo>
                      <a:pt x="99564" y="27486"/>
                      <a:pt x="99270" y="27389"/>
                      <a:pt x="98819" y="27389"/>
                    </a:cubicBezTo>
                    <a:cubicBezTo>
                      <a:pt x="96732" y="27389"/>
                      <a:pt x="91292" y="29473"/>
                      <a:pt x="85254" y="32669"/>
                    </a:cubicBezTo>
                    <a:cubicBezTo>
                      <a:pt x="84122" y="33287"/>
                      <a:pt x="83032" y="33884"/>
                      <a:pt x="82003" y="34480"/>
                    </a:cubicBezTo>
                    <a:lnTo>
                      <a:pt x="73569" y="29440"/>
                    </a:lnTo>
                    <a:cubicBezTo>
                      <a:pt x="80605" y="25634"/>
                      <a:pt x="85748" y="21725"/>
                      <a:pt x="85150" y="20614"/>
                    </a:cubicBezTo>
                    <a:cubicBezTo>
                      <a:pt x="85044" y="20409"/>
                      <a:pt x="84753" y="20312"/>
                      <a:pt x="84305" y="20312"/>
                    </a:cubicBezTo>
                    <a:cubicBezTo>
                      <a:pt x="82231" y="20312"/>
                      <a:pt x="76790" y="22400"/>
                      <a:pt x="70750" y="25614"/>
                    </a:cubicBezTo>
                    <a:cubicBezTo>
                      <a:pt x="70113" y="25943"/>
                      <a:pt x="69496" y="26292"/>
                      <a:pt x="68878" y="26621"/>
                    </a:cubicBezTo>
                    <a:lnTo>
                      <a:pt x="68878" y="26621"/>
                    </a:lnTo>
                    <a:lnTo>
                      <a:pt x="244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8" name="Google Shape;5108;p49"/>
              <p:cNvSpPr/>
              <p:nvPr/>
            </p:nvSpPr>
            <p:spPr>
              <a:xfrm>
                <a:off x="4286848" y="1607173"/>
                <a:ext cx="3675555" cy="3078221"/>
              </a:xfrm>
              <a:custGeom>
                <a:avLst/>
                <a:gdLst/>
                <a:ahLst/>
                <a:cxnLst/>
                <a:rect l="l" t="t" r="r" b="b"/>
                <a:pathLst>
                  <a:path w="170421" h="142725" extrusionOk="0">
                    <a:moveTo>
                      <a:pt x="170421" y="1"/>
                    </a:moveTo>
                    <a:lnTo>
                      <a:pt x="63" y="88914"/>
                    </a:lnTo>
                    <a:lnTo>
                      <a:pt x="63" y="88914"/>
                    </a:lnTo>
                    <a:cubicBezTo>
                      <a:pt x="0" y="89243"/>
                      <a:pt x="0" y="89531"/>
                      <a:pt x="124" y="89758"/>
                    </a:cubicBezTo>
                    <a:cubicBezTo>
                      <a:pt x="423" y="90320"/>
                      <a:pt x="1237" y="90589"/>
                      <a:pt x="2515" y="90589"/>
                    </a:cubicBezTo>
                    <a:cubicBezTo>
                      <a:pt x="4841" y="90589"/>
                      <a:pt x="8706" y="89697"/>
                      <a:pt x="13805" y="88050"/>
                    </a:cubicBezTo>
                    <a:lnTo>
                      <a:pt x="15306" y="107245"/>
                    </a:lnTo>
                    <a:cubicBezTo>
                      <a:pt x="15384" y="108182"/>
                      <a:pt x="16167" y="108897"/>
                      <a:pt x="17090" y="108897"/>
                    </a:cubicBezTo>
                    <a:cubicBezTo>
                      <a:pt x="17140" y="108897"/>
                      <a:pt x="17190" y="108895"/>
                      <a:pt x="17240" y="108891"/>
                    </a:cubicBezTo>
                    <a:lnTo>
                      <a:pt x="35097" y="79801"/>
                    </a:lnTo>
                    <a:cubicBezTo>
                      <a:pt x="50383" y="73238"/>
                      <a:pt x="69452" y="64043"/>
                      <a:pt x="89819" y="53222"/>
                    </a:cubicBezTo>
                    <a:lnTo>
                      <a:pt x="90189" y="53036"/>
                    </a:lnTo>
                    <a:lnTo>
                      <a:pt x="106565" y="136683"/>
                    </a:lnTo>
                    <a:cubicBezTo>
                      <a:pt x="107237" y="140103"/>
                      <a:pt x="108726" y="142724"/>
                      <a:pt x="109918" y="142724"/>
                    </a:cubicBezTo>
                    <a:cubicBezTo>
                      <a:pt x="109966" y="142724"/>
                      <a:pt x="110014" y="142720"/>
                      <a:pt x="110062" y="142711"/>
                    </a:cubicBezTo>
                    <a:lnTo>
                      <a:pt x="112799" y="92556"/>
                    </a:lnTo>
                    <a:cubicBezTo>
                      <a:pt x="113641" y="92123"/>
                      <a:pt x="114505" y="91692"/>
                      <a:pt x="115391" y="91218"/>
                    </a:cubicBezTo>
                    <a:cubicBezTo>
                      <a:pt x="122734" y="87331"/>
                      <a:pt x="128187" y="83236"/>
                      <a:pt x="127570" y="82084"/>
                    </a:cubicBezTo>
                    <a:cubicBezTo>
                      <a:pt x="127463" y="81878"/>
                      <a:pt x="127170" y="81780"/>
                      <a:pt x="126718" y="81780"/>
                    </a:cubicBezTo>
                    <a:cubicBezTo>
                      <a:pt x="124642" y="81780"/>
                      <a:pt x="119221" y="83852"/>
                      <a:pt x="113189" y="87063"/>
                    </a:cubicBezTo>
                    <a:cubicBezTo>
                      <a:pt x="113148" y="87084"/>
                      <a:pt x="113128" y="87104"/>
                      <a:pt x="113087" y="87104"/>
                    </a:cubicBezTo>
                    <a:lnTo>
                      <a:pt x="113622" y="77250"/>
                    </a:lnTo>
                    <a:cubicBezTo>
                      <a:pt x="114917" y="76653"/>
                      <a:pt x="116255" y="75975"/>
                      <a:pt x="117654" y="75234"/>
                    </a:cubicBezTo>
                    <a:cubicBezTo>
                      <a:pt x="124997" y="71345"/>
                      <a:pt x="130450" y="67252"/>
                      <a:pt x="129833" y="66100"/>
                    </a:cubicBezTo>
                    <a:cubicBezTo>
                      <a:pt x="129723" y="65895"/>
                      <a:pt x="129429" y="65798"/>
                      <a:pt x="128978" y="65798"/>
                    </a:cubicBezTo>
                    <a:cubicBezTo>
                      <a:pt x="126896" y="65798"/>
                      <a:pt x="121469" y="67882"/>
                      <a:pt x="115432" y="71079"/>
                    </a:cubicBezTo>
                    <a:cubicBezTo>
                      <a:pt x="114917" y="71367"/>
                      <a:pt x="114403" y="71633"/>
                      <a:pt x="113910" y="71921"/>
                    </a:cubicBezTo>
                    <a:lnTo>
                      <a:pt x="114300" y="64619"/>
                    </a:lnTo>
                    <a:cubicBezTo>
                      <a:pt x="115411" y="64063"/>
                      <a:pt x="116543" y="63487"/>
                      <a:pt x="117674" y="62870"/>
                    </a:cubicBezTo>
                    <a:cubicBezTo>
                      <a:pt x="129010" y="56863"/>
                      <a:pt x="137444" y="50548"/>
                      <a:pt x="136498" y="48757"/>
                    </a:cubicBezTo>
                    <a:cubicBezTo>
                      <a:pt x="136331" y="48442"/>
                      <a:pt x="135880" y="48292"/>
                      <a:pt x="135187" y="48292"/>
                    </a:cubicBezTo>
                    <a:cubicBezTo>
                      <a:pt x="132034" y="48292"/>
                      <a:pt x="123877" y="51398"/>
                      <a:pt x="114752" y="56204"/>
                    </a:cubicBezTo>
                    <a:lnTo>
                      <a:pt x="114752" y="56204"/>
                    </a:lnTo>
                    <a:lnTo>
                      <a:pt x="115699" y="38965"/>
                    </a:lnTo>
                    <a:cubicBezTo>
                      <a:pt x="147791" y="20532"/>
                      <a:pt x="170236" y="4754"/>
                      <a:pt x="1704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9" name="Google Shape;5109;p49"/>
              <p:cNvSpPr/>
              <p:nvPr/>
            </p:nvSpPr>
            <p:spPr>
              <a:xfrm>
                <a:off x="7647367" y="1641789"/>
                <a:ext cx="157982" cy="168636"/>
              </a:xfrm>
              <a:custGeom>
                <a:avLst/>
                <a:gdLst/>
                <a:ahLst/>
                <a:cxnLst/>
                <a:rect l="l" t="t" r="r" b="b"/>
                <a:pathLst>
                  <a:path w="7325" h="7819" extrusionOk="0">
                    <a:moveTo>
                      <a:pt x="3498" y="1"/>
                    </a:moveTo>
                    <a:lnTo>
                      <a:pt x="1" y="1421"/>
                    </a:lnTo>
                    <a:cubicBezTo>
                      <a:pt x="3498" y="3128"/>
                      <a:pt x="3684" y="7818"/>
                      <a:pt x="3684" y="7818"/>
                    </a:cubicBezTo>
                    <a:lnTo>
                      <a:pt x="7016" y="5226"/>
                    </a:lnTo>
                    <a:cubicBezTo>
                      <a:pt x="7324" y="680"/>
                      <a:pt x="3498" y="1"/>
                      <a:pt x="34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0" name="Google Shape;5110;p49"/>
              <p:cNvSpPr/>
              <p:nvPr/>
            </p:nvSpPr>
            <p:spPr>
              <a:xfrm>
                <a:off x="7647367" y="1641789"/>
                <a:ext cx="157982" cy="113186"/>
              </a:xfrm>
              <a:custGeom>
                <a:avLst/>
                <a:gdLst/>
                <a:ahLst/>
                <a:cxnLst/>
                <a:rect l="l" t="t" r="r" b="b"/>
                <a:pathLst>
                  <a:path w="7325" h="5248" extrusionOk="0">
                    <a:moveTo>
                      <a:pt x="3498" y="1"/>
                    </a:moveTo>
                    <a:lnTo>
                      <a:pt x="1" y="1421"/>
                    </a:lnTo>
                    <a:cubicBezTo>
                      <a:pt x="195" y="1419"/>
                      <a:pt x="390" y="1418"/>
                      <a:pt x="585" y="1418"/>
                    </a:cubicBezTo>
                    <a:cubicBezTo>
                      <a:pt x="2807" y="1418"/>
                      <a:pt x="5034" y="1605"/>
                      <a:pt x="6358" y="3704"/>
                    </a:cubicBezTo>
                    <a:cubicBezTo>
                      <a:pt x="6666" y="4197"/>
                      <a:pt x="6872" y="4712"/>
                      <a:pt x="6995" y="5247"/>
                    </a:cubicBezTo>
                    <a:lnTo>
                      <a:pt x="7016" y="5226"/>
                    </a:lnTo>
                    <a:cubicBezTo>
                      <a:pt x="7324" y="680"/>
                      <a:pt x="3498" y="1"/>
                      <a:pt x="34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1" name="Google Shape;5111;p49"/>
              <p:cNvSpPr/>
              <p:nvPr/>
            </p:nvSpPr>
            <p:spPr>
              <a:xfrm>
                <a:off x="5940040" y="2183564"/>
                <a:ext cx="524047" cy="193008"/>
              </a:xfrm>
              <a:custGeom>
                <a:avLst/>
                <a:gdLst/>
                <a:ahLst/>
                <a:cxnLst/>
                <a:rect l="l" t="t" r="r" b="b"/>
                <a:pathLst>
                  <a:path w="24298" h="8949" extrusionOk="0">
                    <a:moveTo>
                      <a:pt x="1" y="4485"/>
                    </a:moveTo>
                    <a:cubicBezTo>
                      <a:pt x="3" y="4488"/>
                      <a:pt x="6" y="4491"/>
                      <a:pt x="9" y="4493"/>
                    </a:cubicBezTo>
                    <a:lnTo>
                      <a:pt x="9" y="4493"/>
                    </a:lnTo>
                    <a:lnTo>
                      <a:pt x="1" y="4485"/>
                    </a:lnTo>
                    <a:close/>
                    <a:moveTo>
                      <a:pt x="24297" y="0"/>
                    </a:moveTo>
                    <a:cubicBezTo>
                      <a:pt x="24296" y="1"/>
                      <a:pt x="10841" y="5515"/>
                      <a:pt x="3703" y="5515"/>
                    </a:cubicBezTo>
                    <a:cubicBezTo>
                      <a:pt x="2052" y="5515"/>
                      <a:pt x="740" y="5220"/>
                      <a:pt x="9" y="4493"/>
                    </a:cubicBezTo>
                    <a:lnTo>
                      <a:pt x="9" y="4493"/>
                    </a:lnTo>
                    <a:lnTo>
                      <a:pt x="4466" y="8948"/>
                    </a:lnTo>
                    <a:lnTo>
                      <a:pt x="2429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2" name="Google Shape;5112;p49"/>
              <p:cNvSpPr/>
              <p:nvPr/>
            </p:nvSpPr>
            <p:spPr>
              <a:xfrm>
                <a:off x="6223998" y="2751480"/>
                <a:ext cx="35975" cy="145559"/>
              </a:xfrm>
              <a:custGeom>
                <a:avLst/>
                <a:gdLst/>
                <a:ahLst/>
                <a:cxnLst/>
                <a:rect l="l" t="t" r="r" b="b"/>
                <a:pathLst>
                  <a:path w="1668" h="6749" extrusionOk="0">
                    <a:moveTo>
                      <a:pt x="330" y="1"/>
                    </a:moveTo>
                    <a:cubicBezTo>
                      <a:pt x="228" y="61"/>
                      <a:pt x="104" y="103"/>
                      <a:pt x="1" y="165"/>
                    </a:cubicBezTo>
                    <a:lnTo>
                      <a:pt x="1668" y="6748"/>
                    </a:lnTo>
                    <a:lnTo>
                      <a:pt x="330" y="1"/>
                    </a:lnTo>
                    <a:close/>
                  </a:path>
                </a:pathLst>
              </a:custGeom>
              <a:solidFill>
                <a:srgbClr val="D6D4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3" name="Google Shape;5113;p49"/>
              <p:cNvSpPr/>
              <p:nvPr/>
            </p:nvSpPr>
            <p:spPr>
              <a:xfrm>
                <a:off x="6231094" y="2751027"/>
                <a:ext cx="32438" cy="161088"/>
              </a:xfrm>
              <a:custGeom>
                <a:avLst/>
                <a:gdLst/>
                <a:ahLst/>
                <a:cxnLst/>
                <a:rect l="l" t="t" r="r" b="b"/>
                <a:pathLst>
                  <a:path w="1504" h="7469" extrusionOk="0">
                    <a:moveTo>
                      <a:pt x="42" y="0"/>
                    </a:moveTo>
                    <a:cubicBezTo>
                      <a:pt x="22" y="0"/>
                      <a:pt x="22" y="0"/>
                      <a:pt x="1" y="22"/>
                    </a:cubicBezTo>
                    <a:lnTo>
                      <a:pt x="1339" y="6769"/>
                    </a:lnTo>
                    <a:lnTo>
                      <a:pt x="1504" y="7469"/>
                    </a:lnTo>
                    <a:lnTo>
                      <a:pt x="42" y="0"/>
                    </a:lnTo>
                    <a:close/>
                  </a:path>
                </a:pathLst>
              </a:custGeom>
              <a:solidFill>
                <a:srgbClr val="CEBF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4" name="Google Shape;5114;p49"/>
              <p:cNvSpPr/>
              <p:nvPr/>
            </p:nvSpPr>
            <p:spPr>
              <a:xfrm>
                <a:off x="6223998" y="2502116"/>
                <a:ext cx="436612" cy="409998"/>
              </a:xfrm>
              <a:custGeom>
                <a:avLst/>
                <a:gdLst/>
                <a:ahLst/>
                <a:cxnLst/>
                <a:rect l="l" t="t" r="r" b="b"/>
                <a:pathLst>
                  <a:path w="20244" h="19010" extrusionOk="0">
                    <a:moveTo>
                      <a:pt x="26" y="11713"/>
                    </a:moveTo>
                    <a:lnTo>
                      <a:pt x="26" y="11713"/>
                    </a:lnTo>
                    <a:cubicBezTo>
                      <a:pt x="17" y="11717"/>
                      <a:pt x="9" y="11722"/>
                      <a:pt x="1" y="11727"/>
                    </a:cubicBezTo>
                    <a:lnTo>
                      <a:pt x="26" y="11713"/>
                    </a:lnTo>
                    <a:close/>
                    <a:moveTo>
                      <a:pt x="20244" y="1"/>
                    </a:moveTo>
                    <a:lnTo>
                      <a:pt x="26" y="11713"/>
                    </a:lnTo>
                    <a:lnTo>
                      <a:pt x="26" y="11713"/>
                    </a:lnTo>
                    <a:cubicBezTo>
                      <a:pt x="124" y="11658"/>
                      <a:pt x="236" y="11619"/>
                      <a:pt x="330" y="11563"/>
                    </a:cubicBezTo>
                    <a:cubicBezTo>
                      <a:pt x="351" y="11541"/>
                      <a:pt x="351" y="11541"/>
                      <a:pt x="371" y="11541"/>
                    </a:cubicBezTo>
                    <a:lnTo>
                      <a:pt x="1833" y="19010"/>
                    </a:lnTo>
                    <a:cubicBezTo>
                      <a:pt x="3355" y="11151"/>
                      <a:pt x="20242" y="2"/>
                      <a:pt x="20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5" name="Google Shape;5115;p49"/>
              <p:cNvSpPr/>
              <p:nvPr/>
            </p:nvSpPr>
            <p:spPr>
              <a:xfrm>
                <a:off x="5976878" y="1907997"/>
                <a:ext cx="347884" cy="119743"/>
              </a:xfrm>
              <a:custGeom>
                <a:avLst/>
                <a:gdLst/>
                <a:ahLst/>
                <a:cxnLst/>
                <a:rect l="l" t="t" r="r" b="b"/>
                <a:pathLst>
                  <a:path w="16130" h="5552" extrusionOk="0">
                    <a:moveTo>
                      <a:pt x="14895" y="1"/>
                    </a:moveTo>
                    <a:cubicBezTo>
                      <a:pt x="14895" y="1"/>
                      <a:pt x="7966" y="4736"/>
                      <a:pt x="3060" y="4736"/>
                    </a:cubicBezTo>
                    <a:cubicBezTo>
                      <a:pt x="1883" y="4736"/>
                      <a:pt x="821" y="4463"/>
                      <a:pt x="1" y="3786"/>
                    </a:cubicBezTo>
                    <a:lnTo>
                      <a:pt x="1" y="3786"/>
                    </a:lnTo>
                    <a:cubicBezTo>
                      <a:pt x="1" y="3786"/>
                      <a:pt x="739" y="5551"/>
                      <a:pt x="3856" y="5551"/>
                    </a:cubicBezTo>
                    <a:cubicBezTo>
                      <a:pt x="6268" y="5551"/>
                      <a:pt x="10106" y="4494"/>
                      <a:pt x="16130" y="742"/>
                    </a:cubicBezTo>
                    <a:lnTo>
                      <a:pt x="1489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6" name="Google Shape;5116;p49"/>
              <p:cNvSpPr/>
              <p:nvPr/>
            </p:nvSpPr>
            <p:spPr>
              <a:xfrm>
                <a:off x="4550856" y="3032785"/>
                <a:ext cx="336777" cy="231635"/>
              </a:xfrm>
              <a:custGeom>
                <a:avLst/>
                <a:gdLst/>
                <a:ahLst/>
                <a:cxnLst/>
                <a:rect l="l" t="t" r="r" b="b"/>
                <a:pathLst>
                  <a:path w="15615" h="10740" extrusionOk="0">
                    <a:moveTo>
                      <a:pt x="7797" y="0"/>
                    </a:moveTo>
                    <a:lnTo>
                      <a:pt x="7797" y="0"/>
                    </a:lnTo>
                    <a:cubicBezTo>
                      <a:pt x="11357" y="2406"/>
                      <a:pt x="1" y="10739"/>
                      <a:pt x="1" y="10739"/>
                    </a:cubicBezTo>
                    <a:lnTo>
                      <a:pt x="15614" y="349"/>
                    </a:lnTo>
                    <a:lnTo>
                      <a:pt x="779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7" name="Google Shape;5117;p49"/>
              <p:cNvSpPr/>
              <p:nvPr/>
            </p:nvSpPr>
            <p:spPr>
              <a:xfrm>
                <a:off x="4630268" y="3328281"/>
                <a:ext cx="413535" cy="157982"/>
              </a:xfrm>
              <a:custGeom>
                <a:avLst/>
                <a:gdLst/>
                <a:ahLst/>
                <a:cxnLst/>
                <a:rect l="l" t="t" r="r" b="b"/>
                <a:pathLst>
                  <a:path w="19174" h="7325" extrusionOk="0">
                    <a:moveTo>
                      <a:pt x="19174" y="0"/>
                    </a:moveTo>
                    <a:lnTo>
                      <a:pt x="0" y="7324"/>
                    </a:lnTo>
                    <a:cubicBezTo>
                      <a:pt x="4260" y="6008"/>
                      <a:pt x="7304" y="5555"/>
                      <a:pt x="9485" y="5555"/>
                    </a:cubicBezTo>
                    <a:cubicBezTo>
                      <a:pt x="13825" y="5555"/>
                      <a:pt x="14689" y="7324"/>
                      <a:pt x="14689" y="7324"/>
                    </a:cubicBezTo>
                    <a:lnTo>
                      <a:pt x="1917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8" name="Google Shape;5118;p49"/>
              <p:cNvSpPr/>
              <p:nvPr/>
            </p:nvSpPr>
            <p:spPr>
              <a:xfrm>
                <a:off x="5741727" y="1733645"/>
                <a:ext cx="300845" cy="110210"/>
              </a:xfrm>
              <a:custGeom>
                <a:avLst/>
                <a:gdLst/>
                <a:ahLst/>
                <a:cxnLst/>
                <a:rect l="l" t="t" r="r" b="b"/>
                <a:pathLst>
                  <a:path w="13949" h="5110" extrusionOk="0">
                    <a:moveTo>
                      <a:pt x="12303" y="1"/>
                    </a:moveTo>
                    <a:cubicBezTo>
                      <a:pt x="12303" y="1"/>
                      <a:pt x="5931" y="4197"/>
                      <a:pt x="2044" y="4197"/>
                    </a:cubicBezTo>
                    <a:cubicBezTo>
                      <a:pt x="1225" y="4197"/>
                      <a:pt x="516" y="4010"/>
                      <a:pt x="1" y="3559"/>
                    </a:cubicBezTo>
                    <a:lnTo>
                      <a:pt x="1" y="3559"/>
                    </a:lnTo>
                    <a:cubicBezTo>
                      <a:pt x="1" y="3559"/>
                      <a:pt x="291" y="5110"/>
                      <a:pt x="2911" y="5110"/>
                    </a:cubicBezTo>
                    <a:cubicBezTo>
                      <a:pt x="4918" y="5110"/>
                      <a:pt x="8292" y="4200"/>
                      <a:pt x="13949" y="988"/>
                    </a:cubicBezTo>
                    <a:lnTo>
                      <a:pt x="1230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9" name="Google Shape;5119;p49"/>
              <p:cNvSpPr/>
              <p:nvPr/>
            </p:nvSpPr>
            <p:spPr>
              <a:xfrm>
                <a:off x="5495038" y="1565052"/>
                <a:ext cx="246711" cy="82151"/>
              </a:xfrm>
              <a:custGeom>
                <a:avLst/>
                <a:gdLst/>
                <a:ahLst/>
                <a:cxnLst/>
                <a:rect l="l" t="t" r="r" b="b"/>
                <a:pathLst>
                  <a:path w="11439" h="3809" extrusionOk="0">
                    <a:moveTo>
                      <a:pt x="10657" y="0"/>
                    </a:moveTo>
                    <a:cubicBezTo>
                      <a:pt x="10657" y="0"/>
                      <a:pt x="6835" y="3289"/>
                      <a:pt x="3293" y="3289"/>
                    </a:cubicBezTo>
                    <a:cubicBezTo>
                      <a:pt x="2114" y="3289"/>
                      <a:pt x="966" y="2925"/>
                      <a:pt x="0" y="1954"/>
                    </a:cubicBezTo>
                    <a:lnTo>
                      <a:pt x="0" y="1954"/>
                    </a:lnTo>
                    <a:cubicBezTo>
                      <a:pt x="1" y="1954"/>
                      <a:pt x="1007" y="3808"/>
                      <a:pt x="3740" y="3808"/>
                    </a:cubicBezTo>
                    <a:cubicBezTo>
                      <a:pt x="5513" y="3808"/>
                      <a:pt x="8014" y="3027"/>
                      <a:pt x="11439" y="453"/>
                    </a:cubicBezTo>
                    <a:lnTo>
                      <a:pt x="1065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0" name="Google Shape;5120;p49"/>
              <p:cNvSpPr/>
              <p:nvPr/>
            </p:nvSpPr>
            <p:spPr>
              <a:xfrm>
                <a:off x="6415259" y="3000843"/>
                <a:ext cx="336755" cy="98930"/>
              </a:xfrm>
              <a:custGeom>
                <a:avLst/>
                <a:gdLst/>
                <a:ahLst/>
                <a:cxnLst/>
                <a:rect l="l" t="t" r="r" b="b"/>
                <a:pathLst>
                  <a:path w="15614" h="4587" extrusionOk="0">
                    <a:moveTo>
                      <a:pt x="0" y="2798"/>
                    </a:moveTo>
                    <a:cubicBezTo>
                      <a:pt x="596" y="3517"/>
                      <a:pt x="1440" y="3929"/>
                      <a:pt x="2448" y="4073"/>
                    </a:cubicBezTo>
                    <a:cubicBezTo>
                      <a:pt x="823" y="3558"/>
                      <a:pt x="0" y="2798"/>
                      <a:pt x="0" y="2798"/>
                    </a:cubicBezTo>
                    <a:close/>
                    <a:moveTo>
                      <a:pt x="15614" y="0"/>
                    </a:moveTo>
                    <a:cubicBezTo>
                      <a:pt x="15613" y="0"/>
                      <a:pt x="8454" y="4156"/>
                      <a:pt x="3558" y="4156"/>
                    </a:cubicBezTo>
                    <a:cubicBezTo>
                      <a:pt x="3168" y="4156"/>
                      <a:pt x="2798" y="4134"/>
                      <a:pt x="2448" y="4073"/>
                    </a:cubicBezTo>
                    <a:lnTo>
                      <a:pt x="2448" y="4073"/>
                    </a:lnTo>
                    <a:cubicBezTo>
                      <a:pt x="3333" y="4361"/>
                      <a:pt x="4444" y="4587"/>
                      <a:pt x="5802" y="4587"/>
                    </a:cubicBezTo>
                    <a:cubicBezTo>
                      <a:pt x="8270" y="4587"/>
                      <a:pt x="11499" y="3868"/>
                      <a:pt x="15531" y="1481"/>
                    </a:cubicBezTo>
                    <a:lnTo>
                      <a:pt x="1561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1" name="Google Shape;5121;p49"/>
              <p:cNvSpPr/>
              <p:nvPr/>
            </p:nvSpPr>
            <p:spPr>
              <a:xfrm>
                <a:off x="6761762" y="2786096"/>
                <a:ext cx="1790" cy="33279"/>
              </a:xfrm>
              <a:custGeom>
                <a:avLst/>
                <a:gdLst/>
                <a:ahLst/>
                <a:cxnLst/>
                <a:rect l="l" t="t" r="r" b="b"/>
                <a:pathLst>
                  <a:path w="83" h="1543" extrusionOk="0">
                    <a:moveTo>
                      <a:pt x="83" y="0"/>
                    </a:moveTo>
                    <a:lnTo>
                      <a:pt x="83" y="0"/>
                    </a:lnTo>
                    <a:lnTo>
                      <a:pt x="0" y="1542"/>
                    </a:lnTo>
                    <a:lnTo>
                      <a:pt x="0" y="1542"/>
                    </a:lnTo>
                    <a:close/>
                  </a:path>
                </a:pathLst>
              </a:custGeom>
              <a:solidFill>
                <a:srgbClr val="D6D4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2" name="Google Shape;5122;p49"/>
              <p:cNvSpPr/>
              <p:nvPr/>
            </p:nvSpPr>
            <p:spPr>
              <a:xfrm>
                <a:off x="6486669" y="2786096"/>
                <a:ext cx="276884" cy="147737"/>
              </a:xfrm>
              <a:custGeom>
                <a:avLst/>
                <a:gdLst/>
                <a:ahLst/>
                <a:cxnLst/>
                <a:rect l="l" t="t" r="r" b="b"/>
                <a:pathLst>
                  <a:path w="12838" h="6850" extrusionOk="0">
                    <a:moveTo>
                      <a:pt x="12838" y="0"/>
                    </a:moveTo>
                    <a:lnTo>
                      <a:pt x="1" y="6850"/>
                    </a:lnTo>
                    <a:cubicBezTo>
                      <a:pt x="3149" y="5739"/>
                      <a:pt x="12755" y="1542"/>
                      <a:pt x="12755" y="1542"/>
                    </a:cubicBezTo>
                    <a:lnTo>
                      <a:pt x="1283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3" name="Google Shape;5123;p49"/>
              <p:cNvSpPr/>
              <p:nvPr/>
            </p:nvSpPr>
            <p:spPr>
              <a:xfrm>
                <a:off x="6735601" y="3273694"/>
                <a:ext cx="1790" cy="32847"/>
              </a:xfrm>
              <a:custGeom>
                <a:avLst/>
                <a:gdLst/>
                <a:ahLst/>
                <a:cxnLst/>
                <a:rect l="l" t="t" r="r" b="b"/>
                <a:pathLst>
                  <a:path w="83" h="1523" extrusionOk="0">
                    <a:moveTo>
                      <a:pt x="83" y="0"/>
                    </a:moveTo>
                    <a:lnTo>
                      <a:pt x="0" y="1523"/>
                    </a:lnTo>
                    <a:cubicBezTo>
                      <a:pt x="20" y="1503"/>
                      <a:pt x="42" y="1503"/>
                      <a:pt x="83" y="1481"/>
                    </a:cubicBezTo>
                    <a:lnTo>
                      <a:pt x="83" y="0"/>
                    </a:lnTo>
                    <a:close/>
                  </a:path>
                </a:pathLst>
              </a:custGeom>
              <a:solidFill>
                <a:srgbClr val="D6D4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4" name="Google Shape;5124;p49"/>
              <p:cNvSpPr/>
              <p:nvPr/>
            </p:nvSpPr>
            <p:spPr>
              <a:xfrm>
                <a:off x="6737369" y="3273262"/>
                <a:ext cx="22" cy="453"/>
              </a:xfrm>
              <a:custGeom>
                <a:avLst/>
                <a:gdLst/>
                <a:ahLst/>
                <a:cxnLst/>
                <a:rect l="l" t="t" r="r" b="b"/>
                <a:pathLst>
                  <a:path w="1" h="21" extrusionOk="0">
                    <a:moveTo>
                      <a:pt x="1" y="0"/>
                    </a:moveTo>
                    <a:lnTo>
                      <a:pt x="1" y="0"/>
                    </a:lnTo>
                    <a:lnTo>
                      <a:pt x="1" y="20"/>
                    </a:lnTo>
                    <a:lnTo>
                      <a:pt x="1" y="20"/>
                    </a:lnTo>
                    <a:close/>
                  </a:path>
                </a:pathLst>
              </a:custGeom>
              <a:solidFill>
                <a:srgbClr val="CEBF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5" name="Google Shape;5125;p49"/>
              <p:cNvSpPr/>
              <p:nvPr/>
            </p:nvSpPr>
            <p:spPr>
              <a:xfrm>
                <a:off x="6463613" y="3273262"/>
                <a:ext cx="273778" cy="79886"/>
              </a:xfrm>
              <a:custGeom>
                <a:avLst/>
                <a:gdLst/>
                <a:ahLst/>
                <a:cxnLst/>
                <a:rect l="l" t="t" r="r" b="b"/>
                <a:pathLst>
                  <a:path w="12694" h="3704" extrusionOk="0">
                    <a:moveTo>
                      <a:pt x="12694" y="0"/>
                    </a:moveTo>
                    <a:cubicBezTo>
                      <a:pt x="12694" y="0"/>
                      <a:pt x="6912" y="3004"/>
                      <a:pt x="3066" y="3004"/>
                    </a:cubicBezTo>
                    <a:cubicBezTo>
                      <a:pt x="1708" y="3004"/>
                      <a:pt x="576" y="2634"/>
                      <a:pt x="21" y="1625"/>
                    </a:cubicBezTo>
                    <a:lnTo>
                      <a:pt x="21" y="1625"/>
                    </a:lnTo>
                    <a:cubicBezTo>
                      <a:pt x="21" y="1625"/>
                      <a:pt x="0" y="3703"/>
                      <a:pt x="3662" y="3703"/>
                    </a:cubicBezTo>
                    <a:cubicBezTo>
                      <a:pt x="5513" y="3703"/>
                      <a:pt x="8332" y="3169"/>
                      <a:pt x="12611" y="1543"/>
                    </a:cubicBezTo>
                    <a:lnTo>
                      <a:pt x="12694" y="20"/>
                    </a:lnTo>
                    <a:lnTo>
                      <a:pt x="12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6" name="Google Shape;5126;p49"/>
              <p:cNvSpPr/>
              <p:nvPr/>
            </p:nvSpPr>
            <p:spPr>
              <a:xfrm>
                <a:off x="6510630" y="3603375"/>
                <a:ext cx="209011" cy="79886"/>
              </a:xfrm>
              <a:custGeom>
                <a:avLst/>
                <a:gdLst/>
                <a:ahLst/>
                <a:cxnLst/>
                <a:rect l="l" t="t" r="r" b="b"/>
                <a:pathLst>
                  <a:path w="9691" h="3704" extrusionOk="0">
                    <a:moveTo>
                      <a:pt x="9691" y="0"/>
                    </a:moveTo>
                    <a:lnTo>
                      <a:pt x="9691" y="0"/>
                    </a:lnTo>
                    <a:cubicBezTo>
                      <a:pt x="9691" y="0"/>
                      <a:pt x="5124" y="3292"/>
                      <a:pt x="1709" y="3292"/>
                    </a:cubicBezTo>
                    <a:cubicBezTo>
                      <a:pt x="1092" y="3292"/>
                      <a:pt x="516" y="3188"/>
                      <a:pt x="0" y="2941"/>
                    </a:cubicBezTo>
                    <a:lnTo>
                      <a:pt x="0" y="2941"/>
                    </a:lnTo>
                    <a:cubicBezTo>
                      <a:pt x="1" y="2941"/>
                      <a:pt x="1029" y="3703"/>
                      <a:pt x="3086" y="3703"/>
                    </a:cubicBezTo>
                    <a:cubicBezTo>
                      <a:pt x="4650" y="3703"/>
                      <a:pt x="6811" y="3251"/>
                      <a:pt x="9567" y="1646"/>
                    </a:cubicBezTo>
                    <a:lnTo>
                      <a:pt x="969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7" name="Google Shape;5127;p49"/>
              <p:cNvSpPr/>
              <p:nvPr/>
            </p:nvSpPr>
            <p:spPr>
              <a:xfrm>
                <a:off x="4908898" y="1244710"/>
                <a:ext cx="1177154" cy="969459"/>
              </a:xfrm>
              <a:custGeom>
                <a:avLst/>
                <a:gdLst/>
                <a:ahLst/>
                <a:cxnLst/>
                <a:rect l="l" t="t" r="r" b="b"/>
                <a:pathLst>
                  <a:path w="54580" h="44950" extrusionOk="0">
                    <a:moveTo>
                      <a:pt x="187" y="0"/>
                    </a:moveTo>
                    <a:cubicBezTo>
                      <a:pt x="83" y="0"/>
                      <a:pt x="1" y="83"/>
                      <a:pt x="1" y="185"/>
                    </a:cubicBezTo>
                    <a:cubicBezTo>
                      <a:pt x="1" y="288"/>
                      <a:pt x="83" y="371"/>
                      <a:pt x="187" y="371"/>
                    </a:cubicBezTo>
                    <a:lnTo>
                      <a:pt x="3333" y="371"/>
                    </a:lnTo>
                    <a:lnTo>
                      <a:pt x="54270" y="44889"/>
                    </a:lnTo>
                    <a:cubicBezTo>
                      <a:pt x="54292" y="44930"/>
                      <a:pt x="54333" y="44950"/>
                      <a:pt x="54374" y="44950"/>
                    </a:cubicBezTo>
                    <a:cubicBezTo>
                      <a:pt x="54435" y="44950"/>
                      <a:pt x="54476" y="44930"/>
                      <a:pt x="54517" y="44889"/>
                    </a:cubicBezTo>
                    <a:cubicBezTo>
                      <a:pt x="54580" y="44807"/>
                      <a:pt x="54580" y="44683"/>
                      <a:pt x="54497" y="44621"/>
                    </a:cubicBezTo>
                    <a:lnTo>
                      <a:pt x="3519" y="41"/>
                    </a:lnTo>
                    <a:cubicBezTo>
                      <a:pt x="3498" y="20"/>
                      <a:pt x="3457" y="0"/>
                      <a:pt x="33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8" name="Google Shape;5128;p49"/>
              <p:cNvSpPr/>
              <p:nvPr/>
            </p:nvSpPr>
            <p:spPr>
              <a:xfrm>
                <a:off x="5215933" y="1521658"/>
                <a:ext cx="87456" cy="39857"/>
              </a:xfrm>
              <a:custGeom>
                <a:avLst/>
                <a:gdLst/>
                <a:ahLst/>
                <a:cxnLst/>
                <a:rect l="l" t="t" r="r" b="b"/>
                <a:pathLst>
                  <a:path w="4055" h="1848" extrusionOk="0">
                    <a:moveTo>
                      <a:pt x="3856" y="0"/>
                    </a:moveTo>
                    <a:cubicBezTo>
                      <a:pt x="3831" y="0"/>
                      <a:pt x="3807" y="5"/>
                      <a:pt x="3786" y="16"/>
                    </a:cubicBezTo>
                    <a:lnTo>
                      <a:pt x="145" y="1497"/>
                    </a:lnTo>
                    <a:cubicBezTo>
                      <a:pt x="63" y="1519"/>
                      <a:pt x="1" y="1642"/>
                      <a:pt x="42" y="1724"/>
                    </a:cubicBezTo>
                    <a:cubicBezTo>
                      <a:pt x="83" y="1807"/>
                      <a:pt x="145" y="1848"/>
                      <a:pt x="228" y="1848"/>
                    </a:cubicBezTo>
                    <a:cubicBezTo>
                      <a:pt x="248" y="1848"/>
                      <a:pt x="269" y="1848"/>
                      <a:pt x="289" y="1826"/>
                    </a:cubicBezTo>
                    <a:lnTo>
                      <a:pt x="3931" y="345"/>
                    </a:lnTo>
                    <a:cubicBezTo>
                      <a:pt x="4013" y="326"/>
                      <a:pt x="4054" y="202"/>
                      <a:pt x="4033" y="120"/>
                    </a:cubicBezTo>
                    <a:cubicBezTo>
                      <a:pt x="4002" y="43"/>
                      <a:pt x="3926" y="0"/>
                      <a:pt x="38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9" name="Google Shape;5129;p49"/>
              <p:cNvSpPr/>
              <p:nvPr/>
            </p:nvSpPr>
            <p:spPr>
              <a:xfrm>
                <a:off x="5533191" y="1806500"/>
                <a:ext cx="89656" cy="41194"/>
              </a:xfrm>
              <a:custGeom>
                <a:avLst/>
                <a:gdLst/>
                <a:ahLst/>
                <a:cxnLst/>
                <a:rect l="l" t="t" r="r" b="b"/>
                <a:pathLst>
                  <a:path w="4157" h="1910" extrusionOk="0">
                    <a:moveTo>
                      <a:pt x="3957" y="0"/>
                    </a:moveTo>
                    <a:cubicBezTo>
                      <a:pt x="3934" y="0"/>
                      <a:pt x="3910" y="5"/>
                      <a:pt x="3888" y="16"/>
                    </a:cubicBezTo>
                    <a:lnTo>
                      <a:pt x="144" y="1560"/>
                    </a:lnTo>
                    <a:cubicBezTo>
                      <a:pt x="42" y="1601"/>
                      <a:pt x="1" y="1703"/>
                      <a:pt x="42" y="1807"/>
                    </a:cubicBezTo>
                    <a:cubicBezTo>
                      <a:pt x="62" y="1868"/>
                      <a:pt x="144" y="1909"/>
                      <a:pt x="206" y="1909"/>
                    </a:cubicBezTo>
                    <a:lnTo>
                      <a:pt x="289" y="1909"/>
                    </a:lnTo>
                    <a:lnTo>
                      <a:pt x="4011" y="346"/>
                    </a:lnTo>
                    <a:cubicBezTo>
                      <a:pt x="4115" y="304"/>
                      <a:pt x="4156" y="202"/>
                      <a:pt x="4115" y="99"/>
                    </a:cubicBezTo>
                    <a:cubicBezTo>
                      <a:pt x="4085" y="39"/>
                      <a:pt x="4021"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0" name="Google Shape;5130;p49"/>
              <p:cNvSpPr/>
              <p:nvPr/>
            </p:nvSpPr>
            <p:spPr>
              <a:xfrm>
                <a:off x="5887696" y="2114419"/>
                <a:ext cx="93646" cy="41194"/>
              </a:xfrm>
              <a:custGeom>
                <a:avLst/>
                <a:gdLst/>
                <a:ahLst/>
                <a:cxnLst/>
                <a:rect l="l" t="t" r="r" b="b"/>
                <a:pathLst>
                  <a:path w="4342" h="1910" extrusionOk="0">
                    <a:moveTo>
                      <a:pt x="4143" y="1"/>
                    </a:moveTo>
                    <a:cubicBezTo>
                      <a:pt x="4119" y="1"/>
                      <a:pt x="4095" y="6"/>
                      <a:pt x="4073" y="17"/>
                    </a:cubicBezTo>
                    <a:lnTo>
                      <a:pt x="145" y="1560"/>
                    </a:lnTo>
                    <a:cubicBezTo>
                      <a:pt x="41" y="1580"/>
                      <a:pt x="0" y="1704"/>
                      <a:pt x="41" y="1786"/>
                    </a:cubicBezTo>
                    <a:cubicBezTo>
                      <a:pt x="63" y="1868"/>
                      <a:pt x="123" y="1909"/>
                      <a:pt x="206" y="1909"/>
                    </a:cubicBezTo>
                    <a:cubicBezTo>
                      <a:pt x="227" y="1909"/>
                      <a:pt x="247" y="1909"/>
                      <a:pt x="268" y="1889"/>
                    </a:cubicBezTo>
                    <a:lnTo>
                      <a:pt x="4197" y="346"/>
                    </a:lnTo>
                    <a:cubicBezTo>
                      <a:pt x="4300" y="305"/>
                      <a:pt x="4342" y="203"/>
                      <a:pt x="4300" y="120"/>
                    </a:cubicBezTo>
                    <a:cubicBezTo>
                      <a:pt x="4285" y="43"/>
                      <a:pt x="4213" y="1"/>
                      <a:pt x="4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1" name="Google Shape;5131;p49"/>
              <p:cNvSpPr/>
              <p:nvPr/>
            </p:nvSpPr>
            <p:spPr>
              <a:xfrm>
                <a:off x="6347343" y="2848641"/>
                <a:ext cx="278242" cy="1503233"/>
              </a:xfrm>
              <a:custGeom>
                <a:avLst/>
                <a:gdLst/>
                <a:ahLst/>
                <a:cxnLst/>
                <a:rect l="l" t="t" r="r" b="b"/>
                <a:pathLst>
                  <a:path w="12901" h="69699" extrusionOk="0">
                    <a:moveTo>
                      <a:pt x="165" y="0"/>
                    </a:moveTo>
                    <a:cubicBezTo>
                      <a:pt x="63" y="21"/>
                      <a:pt x="1" y="123"/>
                      <a:pt x="22" y="227"/>
                    </a:cubicBezTo>
                    <a:lnTo>
                      <a:pt x="1194" y="6460"/>
                    </a:lnTo>
                    <a:lnTo>
                      <a:pt x="1276" y="6399"/>
                    </a:lnTo>
                    <a:cubicBezTo>
                      <a:pt x="1317" y="6358"/>
                      <a:pt x="1359" y="6358"/>
                      <a:pt x="1400" y="6358"/>
                    </a:cubicBezTo>
                    <a:cubicBezTo>
                      <a:pt x="1441" y="6358"/>
                      <a:pt x="1503" y="6377"/>
                      <a:pt x="1545" y="6419"/>
                    </a:cubicBezTo>
                    <a:cubicBezTo>
                      <a:pt x="1606" y="6501"/>
                      <a:pt x="1586" y="6624"/>
                      <a:pt x="1503" y="6687"/>
                    </a:cubicBezTo>
                    <a:lnTo>
                      <a:pt x="1276" y="6871"/>
                    </a:lnTo>
                    <a:lnTo>
                      <a:pt x="5226" y="27917"/>
                    </a:lnTo>
                    <a:lnTo>
                      <a:pt x="5248" y="27917"/>
                    </a:lnTo>
                    <a:cubicBezTo>
                      <a:pt x="5309" y="27917"/>
                      <a:pt x="5371" y="27937"/>
                      <a:pt x="5391" y="28000"/>
                    </a:cubicBezTo>
                    <a:cubicBezTo>
                      <a:pt x="5453" y="28082"/>
                      <a:pt x="5453" y="28184"/>
                      <a:pt x="5371" y="28247"/>
                    </a:cubicBezTo>
                    <a:lnTo>
                      <a:pt x="5289" y="28307"/>
                    </a:lnTo>
                    <a:lnTo>
                      <a:pt x="8909" y="47481"/>
                    </a:lnTo>
                    <a:lnTo>
                      <a:pt x="8992" y="47420"/>
                    </a:lnTo>
                    <a:cubicBezTo>
                      <a:pt x="9033" y="47398"/>
                      <a:pt x="9074" y="47379"/>
                      <a:pt x="9094" y="47379"/>
                    </a:cubicBezTo>
                    <a:cubicBezTo>
                      <a:pt x="9156" y="47379"/>
                      <a:pt x="9217" y="47398"/>
                      <a:pt x="9258" y="47461"/>
                    </a:cubicBezTo>
                    <a:cubicBezTo>
                      <a:pt x="9265" y="47470"/>
                      <a:pt x="9270" y="47478"/>
                      <a:pt x="9275" y="47487"/>
                    </a:cubicBezTo>
                    <a:lnTo>
                      <a:pt x="9275" y="47487"/>
                    </a:lnTo>
                    <a:lnTo>
                      <a:pt x="393" y="145"/>
                    </a:lnTo>
                    <a:cubicBezTo>
                      <a:pt x="371" y="63"/>
                      <a:pt x="289" y="0"/>
                      <a:pt x="207" y="0"/>
                    </a:cubicBezTo>
                    <a:close/>
                    <a:moveTo>
                      <a:pt x="9275" y="47487"/>
                    </a:moveTo>
                    <a:lnTo>
                      <a:pt x="9293" y="47584"/>
                    </a:lnTo>
                    <a:lnTo>
                      <a:pt x="9293" y="47584"/>
                    </a:lnTo>
                    <a:cubicBezTo>
                      <a:pt x="9297" y="47552"/>
                      <a:pt x="9292" y="47519"/>
                      <a:pt x="9275" y="47487"/>
                    </a:cubicBezTo>
                    <a:close/>
                    <a:moveTo>
                      <a:pt x="9293" y="47584"/>
                    </a:moveTo>
                    <a:lnTo>
                      <a:pt x="9293" y="47584"/>
                    </a:lnTo>
                    <a:cubicBezTo>
                      <a:pt x="9287" y="47630"/>
                      <a:pt x="9261" y="47675"/>
                      <a:pt x="9217" y="47708"/>
                    </a:cubicBezTo>
                    <a:lnTo>
                      <a:pt x="8970" y="47892"/>
                    </a:lnTo>
                    <a:lnTo>
                      <a:pt x="12509" y="66695"/>
                    </a:lnTo>
                    <a:lnTo>
                      <a:pt x="10904" y="69411"/>
                    </a:lnTo>
                    <a:cubicBezTo>
                      <a:pt x="10863" y="69493"/>
                      <a:pt x="10884" y="69616"/>
                      <a:pt x="10986" y="69658"/>
                    </a:cubicBezTo>
                    <a:cubicBezTo>
                      <a:pt x="11008" y="69679"/>
                      <a:pt x="11049" y="69699"/>
                      <a:pt x="11069" y="69699"/>
                    </a:cubicBezTo>
                    <a:cubicBezTo>
                      <a:pt x="11131" y="69699"/>
                      <a:pt x="11192" y="69658"/>
                      <a:pt x="11233" y="69597"/>
                    </a:cubicBezTo>
                    <a:lnTo>
                      <a:pt x="12859" y="66840"/>
                    </a:lnTo>
                    <a:cubicBezTo>
                      <a:pt x="12879" y="66799"/>
                      <a:pt x="12900" y="66758"/>
                      <a:pt x="12879" y="66695"/>
                    </a:cubicBezTo>
                    <a:lnTo>
                      <a:pt x="9293" y="47584"/>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2" name="Google Shape;5132;p49"/>
              <p:cNvSpPr/>
              <p:nvPr/>
            </p:nvSpPr>
            <p:spPr>
              <a:xfrm>
                <a:off x="6472046" y="3870466"/>
                <a:ext cx="76327" cy="59483"/>
              </a:xfrm>
              <a:custGeom>
                <a:avLst/>
                <a:gdLst/>
                <a:ahLst/>
                <a:cxnLst/>
                <a:rect l="l" t="t" r="r" b="b"/>
                <a:pathLst>
                  <a:path w="3539" h="2758" extrusionOk="0">
                    <a:moveTo>
                      <a:pt x="3312" y="1"/>
                    </a:moveTo>
                    <a:cubicBezTo>
                      <a:pt x="3292" y="1"/>
                      <a:pt x="3251" y="20"/>
                      <a:pt x="3210" y="42"/>
                    </a:cubicBezTo>
                    <a:lnTo>
                      <a:pt x="3127" y="103"/>
                    </a:lnTo>
                    <a:lnTo>
                      <a:pt x="83" y="2428"/>
                    </a:lnTo>
                    <a:cubicBezTo>
                      <a:pt x="0" y="2489"/>
                      <a:pt x="0" y="2593"/>
                      <a:pt x="61" y="2675"/>
                    </a:cubicBezTo>
                    <a:cubicBezTo>
                      <a:pt x="103" y="2736"/>
                      <a:pt x="144" y="2757"/>
                      <a:pt x="206" y="2757"/>
                    </a:cubicBezTo>
                    <a:cubicBezTo>
                      <a:pt x="247" y="2757"/>
                      <a:pt x="289" y="2736"/>
                      <a:pt x="308" y="2716"/>
                    </a:cubicBezTo>
                    <a:lnTo>
                      <a:pt x="3188" y="514"/>
                    </a:lnTo>
                    <a:lnTo>
                      <a:pt x="3435" y="330"/>
                    </a:lnTo>
                    <a:cubicBezTo>
                      <a:pt x="3518" y="267"/>
                      <a:pt x="3539" y="165"/>
                      <a:pt x="3476" y="83"/>
                    </a:cubicBezTo>
                    <a:cubicBezTo>
                      <a:pt x="3435" y="20"/>
                      <a:pt x="3374" y="1"/>
                      <a:pt x="33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3" name="Google Shape;5133;p49"/>
              <p:cNvSpPr/>
              <p:nvPr/>
            </p:nvSpPr>
            <p:spPr>
              <a:xfrm>
                <a:off x="6386401" y="3450741"/>
                <a:ext cx="78570" cy="60367"/>
              </a:xfrm>
              <a:custGeom>
                <a:avLst/>
                <a:gdLst/>
                <a:ahLst/>
                <a:cxnLst/>
                <a:rect l="l" t="t" r="r" b="b"/>
                <a:pathLst>
                  <a:path w="3643" h="2799" extrusionOk="0">
                    <a:moveTo>
                      <a:pt x="3415" y="0"/>
                    </a:moveTo>
                    <a:cubicBezTo>
                      <a:pt x="3395" y="20"/>
                      <a:pt x="3354" y="20"/>
                      <a:pt x="3333" y="42"/>
                    </a:cubicBezTo>
                    <a:lnTo>
                      <a:pt x="83" y="2469"/>
                    </a:lnTo>
                    <a:cubicBezTo>
                      <a:pt x="0" y="2530"/>
                      <a:pt x="0" y="2653"/>
                      <a:pt x="63" y="2736"/>
                    </a:cubicBezTo>
                    <a:cubicBezTo>
                      <a:pt x="83" y="2777"/>
                      <a:pt x="145" y="2798"/>
                      <a:pt x="206" y="2798"/>
                    </a:cubicBezTo>
                    <a:cubicBezTo>
                      <a:pt x="247" y="2798"/>
                      <a:pt x="288" y="2798"/>
                      <a:pt x="310" y="2777"/>
                    </a:cubicBezTo>
                    <a:lnTo>
                      <a:pt x="3478" y="390"/>
                    </a:lnTo>
                    <a:lnTo>
                      <a:pt x="3560" y="330"/>
                    </a:lnTo>
                    <a:cubicBezTo>
                      <a:pt x="3642" y="267"/>
                      <a:pt x="3642" y="165"/>
                      <a:pt x="3580" y="83"/>
                    </a:cubicBezTo>
                    <a:cubicBezTo>
                      <a:pt x="3560" y="20"/>
                      <a:pt x="3498" y="0"/>
                      <a:pt x="34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4" name="Google Shape;5134;p49"/>
              <p:cNvSpPr/>
              <p:nvPr/>
            </p:nvSpPr>
            <p:spPr>
              <a:xfrm>
                <a:off x="6301210" y="2985746"/>
                <a:ext cx="80770" cy="63926"/>
              </a:xfrm>
              <a:custGeom>
                <a:avLst/>
                <a:gdLst/>
                <a:ahLst/>
                <a:cxnLst/>
                <a:rect l="l" t="t" r="r" b="b"/>
                <a:pathLst>
                  <a:path w="3745" h="2964" extrusionOk="0">
                    <a:moveTo>
                      <a:pt x="3539" y="1"/>
                    </a:moveTo>
                    <a:cubicBezTo>
                      <a:pt x="3498" y="1"/>
                      <a:pt x="3456" y="1"/>
                      <a:pt x="3415" y="42"/>
                    </a:cubicBezTo>
                    <a:lnTo>
                      <a:pt x="3333" y="103"/>
                    </a:lnTo>
                    <a:lnTo>
                      <a:pt x="104" y="2634"/>
                    </a:lnTo>
                    <a:cubicBezTo>
                      <a:pt x="22" y="2695"/>
                      <a:pt x="0" y="2818"/>
                      <a:pt x="63" y="2901"/>
                    </a:cubicBezTo>
                    <a:cubicBezTo>
                      <a:pt x="104" y="2942"/>
                      <a:pt x="165" y="2963"/>
                      <a:pt x="206" y="2963"/>
                    </a:cubicBezTo>
                    <a:cubicBezTo>
                      <a:pt x="247" y="2963"/>
                      <a:pt x="288" y="2942"/>
                      <a:pt x="330" y="2922"/>
                    </a:cubicBezTo>
                    <a:lnTo>
                      <a:pt x="3415" y="514"/>
                    </a:lnTo>
                    <a:lnTo>
                      <a:pt x="3642" y="330"/>
                    </a:lnTo>
                    <a:cubicBezTo>
                      <a:pt x="3725" y="267"/>
                      <a:pt x="3745" y="144"/>
                      <a:pt x="3684" y="62"/>
                    </a:cubicBezTo>
                    <a:cubicBezTo>
                      <a:pt x="3642" y="20"/>
                      <a:pt x="3580" y="1"/>
                      <a:pt x="35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5" name="Google Shape;5135;p49"/>
              <p:cNvSpPr/>
              <p:nvPr/>
            </p:nvSpPr>
            <p:spPr>
              <a:xfrm>
                <a:off x="4197688" y="3077149"/>
                <a:ext cx="357632" cy="145969"/>
              </a:xfrm>
              <a:custGeom>
                <a:avLst/>
                <a:gdLst/>
                <a:ahLst/>
                <a:cxnLst/>
                <a:rect l="l" t="t" r="r" b="b"/>
                <a:pathLst>
                  <a:path w="16582" h="6768" extrusionOk="0">
                    <a:moveTo>
                      <a:pt x="185" y="1"/>
                    </a:moveTo>
                    <a:cubicBezTo>
                      <a:pt x="82" y="1"/>
                      <a:pt x="0" y="83"/>
                      <a:pt x="0" y="185"/>
                    </a:cubicBezTo>
                    <a:cubicBezTo>
                      <a:pt x="0" y="289"/>
                      <a:pt x="82" y="371"/>
                      <a:pt x="185" y="371"/>
                    </a:cubicBezTo>
                    <a:lnTo>
                      <a:pt x="4115" y="371"/>
                    </a:lnTo>
                    <a:lnTo>
                      <a:pt x="16293" y="6748"/>
                    </a:lnTo>
                    <a:cubicBezTo>
                      <a:pt x="16313" y="6768"/>
                      <a:pt x="16335" y="6768"/>
                      <a:pt x="16376" y="6768"/>
                    </a:cubicBezTo>
                    <a:cubicBezTo>
                      <a:pt x="16437" y="6768"/>
                      <a:pt x="16499" y="6727"/>
                      <a:pt x="16540" y="6666"/>
                    </a:cubicBezTo>
                    <a:cubicBezTo>
                      <a:pt x="16581" y="6584"/>
                      <a:pt x="16540" y="6460"/>
                      <a:pt x="16458" y="6419"/>
                    </a:cubicBezTo>
                    <a:lnTo>
                      <a:pt x="4238" y="20"/>
                    </a:lnTo>
                    <a:cubicBezTo>
                      <a:pt x="4217" y="1"/>
                      <a:pt x="4197" y="1"/>
                      <a:pt x="41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6" name="Google Shape;5136;p49"/>
              <p:cNvSpPr/>
              <p:nvPr/>
            </p:nvSpPr>
            <p:spPr>
              <a:xfrm>
                <a:off x="4625825" y="3528363"/>
                <a:ext cx="57693" cy="350105"/>
              </a:xfrm>
              <a:custGeom>
                <a:avLst/>
                <a:gdLst/>
                <a:ahLst/>
                <a:cxnLst/>
                <a:rect l="l" t="t" r="r" b="b"/>
                <a:pathLst>
                  <a:path w="2675" h="16233" extrusionOk="0">
                    <a:moveTo>
                      <a:pt x="2491" y="1"/>
                    </a:moveTo>
                    <a:cubicBezTo>
                      <a:pt x="2387" y="1"/>
                      <a:pt x="2305" y="83"/>
                      <a:pt x="2305" y="187"/>
                    </a:cubicBezTo>
                    <a:lnTo>
                      <a:pt x="2305" y="11974"/>
                    </a:lnTo>
                    <a:lnTo>
                      <a:pt x="63" y="15965"/>
                    </a:lnTo>
                    <a:cubicBezTo>
                      <a:pt x="1" y="16047"/>
                      <a:pt x="42" y="16170"/>
                      <a:pt x="124" y="16212"/>
                    </a:cubicBezTo>
                    <a:cubicBezTo>
                      <a:pt x="145" y="16233"/>
                      <a:pt x="187" y="16233"/>
                      <a:pt x="206" y="16233"/>
                    </a:cubicBezTo>
                    <a:cubicBezTo>
                      <a:pt x="269" y="16233"/>
                      <a:pt x="351" y="16192"/>
                      <a:pt x="371" y="16151"/>
                    </a:cubicBezTo>
                    <a:lnTo>
                      <a:pt x="2655" y="12097"/>
                    </a:lnTo>
                    <a:cubicBezTo>
                      <a:pt x="2675" y="12077"/>
                      <a:pt x="2675" y="12056"/>
                      <a:pt x="2675" y="12015"/>
                    </a:cubicBezTo>
                    <a:lnTo>
                      <a:pt x="2675" y="187"/>
                    </a:lnTo>
                    <a:cubicBezTo>
                      <a:pt x="2675" y="83"/>
                      <a:pt x="2593" y="1"/>
                      <a:pt x="24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7" name="Google Shape;5137;p49"/>
              <p:cNvSpPr/>
              <p:nvPr/>
            </p:nvSpPr>
            <p:spPr>
              <a:xfrm>
                <a:off x="6430766" y="1678087"/>
                <a:ext cx="91425" cy="102618"/>
              </a:xfrm>
              <a:custGeom>
                <a:avLst/>
                <a:gdLst/>
                <a:ahLst/>
                <a:cxnLst/>
                <a:rect l="l" t="t" r="r" b="b"/>
                <a:pathLst>
                  <a:path w="4239" h="4758" extrusionOk="0">
                    <a:moveTo>
                      <a:pt x="203" y="1"/>
                    </a:moveTo>
                    <a:cubicBezTo>
                      <a:pt x="191" y="1"/>
                      <a:pt x="178" y="2"/>
                      <a:pt x="165" y="5"/>
                    </a:cubicBezTo>
                    <a:cubicBezTo>
                      <a:pt x="63" y="26"/>
                      <a:pt x="0" y="108"/>
                      <a:pt x="0" y="210"/>
                    </a:cubicBezTo>
                    <a:cubicBezTo>
                      <a:pt x="762" y="4511"/>
                      <a:pt x="3374" y="4758"/>
                      <a:pt x="3950" y="4758"/>
                    </a:cubicBezTo>
                    <a:lnTo>
                      <a:pt x="4054" y="4758"/>
                    </a:lnTo>
                    <a:cubicBezTo>
                      <a:pt x="4156" y="4736"/>
                      <a:pt x="4238" y="4654"/>
                      <a:pt x="4219" y="4552"/>
                    </a:cubicBezTo>
                    <a:cubicBezTo>
                      <a:pt x="4219" y="4459"/>
                      <a:pt x="4153" y="4384"/>
                      <a:pt x="4065" y="4384"/>
                    </a:cubicBezTo>
                    <a:cubicBezTo>
                      <a:pt x="4055" y="4384"/>
                      <a:pt x="4044" y="4385"/>
                      <a:pt x="4033" y="4387"/>
                    </a:cubicBezTo>
                    <a:cubicBezTo>
                      <a:pt x="4021" y="4387"/>
                      <a:pt x="3988" y="4389"/>
                      <a:pt x="3936" y="4389"/>
                    </a:cubicBezTo>
                    <a:cubicBezTo>
                      <a:pt x="3420" y="4389"/>
                      <a:pt x="1081" y="4203"/>
                      <a:pt x="371" y="149"/>
                    </a:cubicBezTo>
                    <a:cubicBezTo>
                      <a:pt x="353" y="59"/>
                      <a:pt x="288" y="1"/>
                      <a:pt x="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8" name="Google Shape;5138;p49"/>
              <p:cNvSpPr/>
              <p:nvPr/>
            </p:nvSpPr>
            <p:spPr>
              <a:xfrm>
                <a:off x="6077167" y="1579243"/>
                <a:ext cx="77643" cy="66579"/>
              </a:xfrm>
              <a:custGeom>
                <a:avLst/>
                <a:gdLst/>
                <a:ahLst/>
                <a:cxnLst/>
                <a:rect l="l" t="t" r="r" b="b"/>
                <a:pathLst>
                  <a:path w="3600" h="3087" extrusionOk="0">
                    <a:moveTo>
                      <a:pt x="210" y="1"/>
                    </a:moveTo>
                    <a:cubicBezTo>
                      <a:pt x="179" y="1"/>
                      <a:pt x="150" y="8"/>
                      <a:pt x="124" y="21"/>
                    </a:cubicBezTo>
                    <a:cubicBezTo>
                      <a:pt x="41" y="62"/>
                      <a:pt x="0" y="185"/>
                      <a:pt x="61" y="267"/>
                    </a:cubicBezTo>
                    <a:cubicBezTo>
                      <a:pt x="1378" y="2716"/>
                      <a:pt x="3292" y="3065"/>
                      <a:pt x="3374" y="3087"/>
                    </a:cubicBezTo>
                    <a:lnTo>
                      <a:pt x="3415" y="3087"/>
                    </a:lnTo>
                    <a:cubicBezTo>
                      <a:pt x="3497" y="3087"/>
                      <a:pt x="3580" y="3024"/>
                      <a:pt x="3600" y="2922"/>
                    </a:cubicBezTo>
                    <a:cubicBezTo>
                      <a:pt x="3600" y="2818"/>
                      <a:pt x="3539" y="2736"/>
                      <a:pt x="3435" y="2716"/>
                    </a:cubicBezTo>
                    <a:cubicBezTo>
                      <a:pt x="3415" y="2716"/>
                      <a:pt x="1605" y="2366"/>
                      <a:pt x="371" y="103"/>
                    </a:cubicBezTo>
                    <a:cubicBezTo>
                      <a:pt x="342" y="33"/>
                      <a:pt x="275" y="1"/>
                      <a:pt x="2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9" name="Google Shape;5139;p49"/>
              <p:cNvSpPr/>
              <p:nvPr/>
            </p:nvSpPr>
            <p:spPr>
              <a:xfrm>
                <a:off x="5802504" y="1408580"/>
                <a:ext cx="76780" cy="69534"/>
              </a:xfrm>
              <a:custGeom>
                <a:avLst/>
                <a:gdLst/>
                <a:ahLst/>
                <a:cxnLst/>
                <a:rect l="l" t="t" r="r" b="b"/>
                <a:pathLst>
                  <a:path w="3560" h="3224" extrusionOk="0">
                    <a:moveTo>
                      <a:pt x="335" y="1"/>
                    </a:moveTo>
                    <a:cubicBezTo>
                      <a:pt x="267" y="1"/>
                      <a:pt x="197" y="52"/>
                      <a:pt x="165" y="116"/>
                    </a:cubicBezTo>
                    <a:cubicBezTo>
                      <a:pt x="0" y="590"/>
                      <a:pt x="22" y="1043"/>
                      <a:pt x="268" y="1454"/>
                    </a:cubicBezTo>
                    <a:cubicBezTo>
                      <a:pt x="968" y="2708"/>
                      <a:pt x="3231" y="3202"/>
                      <a:pt x="3333" y="3223"/>
                    </a:cubicBezTo>
                    <a:lnTo>
                      <a:pt x="3374" y="3223"/>
                    </a:lnTo>
                    <a:cubicBezTo>
                      <a:pt x="3456" y="3223"/>
                      <a:pt x="3519" y="3182"/>
                      <a:pt x="3539" y="3078"/>
                    </a:cubicBezTo>
                    <a:cubicBezTo>
                      <a:pt x="3560" y="2996"/>
                      <a:pt x="3497" y="2894"/>
                      <a:pt x="3395" y="2873"/>
                    </a:cubicBezTo>
                    <a:cubicBezTo>
                      <a:pt x="3374" y="2853"/>
                      <a:pt x="1193" y="2379"/>
                      <a:pt x="576" y="1289"/>
                    </a:cubicBezTo>
                    <a:cubicBezTo>
                      <a:pt x="412" y="960"/>
                      <a:pt x="392" y="610"/>
                      <a:pt x="515" y="239"/>
                    </a:cubicBezTo>
                    <a:cubicBezTo>
                      <a:pt x="556" y="157"/>
                      <a:pt x="494" y="34"/>
                      <a:pt x="392" y="14"/>
                    </a:cubicBezTo>
                    <a:cubicBezTo>
                      <a:pt x="374" y="5"/>
                      <a:pt x="354" y="1"/>
                      <a:pt x="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0" name="Google Shape;5140;p49"/>
              <p:cNvSpPr/>
              <p:nvPr/>
            </p:nvSpPr>
            <p:spPr>
              <a:xfrm>
                <a:off x="7008020" y="2703104"/>
                <a:ext cx="72790" cy="86982"/>
              </a:xfrm>
              <a:custGeom>
                <a:avLst/>
                <a:gdLst/>
                <a:ahLst/>
                <a:cxnLst/>
                <a:rect l="l" t="t" r="r" b="b"/>
                <a:pathLst>
                  <a:path w="3375" h="4033" extrusionOk="0">
                    <a:moveTo>
                      <a:pt x="185" y="0"/>
                    </a:moveTo>
                    <a:cubicBezTo>
                      <a:pt x="83" y="0"/>
                      <a:pt x="1" y="83"/>
                      <a:pt x="1" y="186"/>
                    </a:cubicBezTo>
                    <a:cubicBezTo>
                      <a:pt x="1" y="227"/>
                      <a:pt x="62" y="3456"/>
                      <a:pt x="3128" y="4033"/>
                    </a:cubicBezTo>
                    <a:lnTo>
                      <a:pt x="3169" y="4033"/>
                    </a:lnTo>
                    <a:cubicBezTo>
                      <a:pt x="3251" y="4033"/>
                      <a:pt x="3333" y="3972"/>
                      <a:pt x="3353" y="3889"/>
                    </a:cubicBezTo>
                    <a:cubicBezTo>
                      <a:pt x="3375" y="3786"/>
                      <a:pt x="3312" y="3684"/>
                      <a:pt x="3210" y="3662"/>
                    </a:cubicBezTo>
                    <a:cubicBezTo>
                      <a:pt x="432" y="3149"/>
                      <a:pt x="371" y="310"/>
                      <a:pt x="371" y="186"/>
                    </a:cubicBezTo>
                    <a:cubicBezTo>
                      <a:pt x="371" y="83"/>
                      <a:pt x="289" y="0"/>
                      <a:pt x="1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1" name="Google Shape;5141;p49"/>
              <p:cNvSpPr/>
              <p:nvPr/>
            </p:nvSpPr>
            <p:spPr>
              <a:xfrm>
                <a:off x="6981406" y="3041649"/>
                <a:ext cx="26636" cy="82970"/>
              </a:xfrm>
              <a:custGeom>
                <a:avLst/>
                <a:gdLst/>
                <a:ahLst/>
                <a:cxnLst/>
                <a:rect l="l" t="t" r="r" b="b"/>
                <a:pathLst>
                  <a:path w="1235" h="3847" extrusionOk="0">
                    <a:moveTo>
                      <a:pt x="226" y="1"/>
                    </a:moveTo>
                    <a:cubicBezTo>
                      <a:pt x="165" y="1"/>
                      <a:pt x="102" y="42"/>
                      <a:pt x="61" y="103"/>
                    </a:cubicBezTo>
                    <a:cubicBezTo>
                      <a:pt x="61" y="124"/>
                      <a:pt x="42" y="165"/>
                      <a:pt x="0" y="267"/>
                    </a:cubicBezTo>
                    <a:cubicBezTo>
                      <a:pt x="144" y="226"/>
                      <a:pt x="267" y="165"/>
                      <a:pt x="412" y="124"/>
                    </a:cubicBezTo>
                    <a:cubicBezTo>
                      <a:pt x="390" y="83"/>
                      <a:pt x="349" y="42"/>
                      <a:pt x="308" y="21"/>
                    </a:cubicBezTo>
                    <a:cubicBezTo>
                      <a:pt x="288" y="1"/>
                      <a:pt x="267" y="1"/>
                      <a:pt x="226" y="1"/>
                    </a:cubicBezTo>
                    <a:close/>
                    <a:moveTo>
                      <a:pt x="1194" y="3559"/>
                    </a:moveTo>
                    <a:cubicBezTo>
                      <a:pt x="1090" y="3641"/>
                      <a:pt x="988" y="3724"/>
                      <a:pt x="864" y="3786"/>
                    </a:cubicBezTo>
                    <a:cubicBezTo>
                      <a:pt x="906" y="3806"/>
                      <a:pt x="947" y="3827"/>
                      <a:pt x="966" y="3847"/>
                    </a:cubicBezTo>
                    <a:lnTo>
                      <a:pt x="1049" y="3847"/>
                    </a:lnTo>
                    <a:cubicBezTo>
                      <a:pt x="1111" y="3847"/>
                      <a:pt x="1194" y="3806"/>
                      <a:pt x="1213" y="3745"/>
                    </a:cubicBezTo>
                    <a:cubicBezTo>
                      <a:pt x="1235" y="3682"/>
                      <a:pt x="1235" y="3621"/>
                      <a:pt x="1194" y="3559"/>
                    </a:cubicBezTo>
                    <a:close/>
                  </a:path>
                </a:pathLst>
              </a:custGeom>
              <a:solidFill>
                <a:srgbClr val="D6D4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2" name="Google Shape;5142;p49"/>
              <p:cNvSpPr/>
              <p:nvPr/>
            </p:nvSpPr>
            <p:spPr>
              <a:xfrm>
                <a:off x="6981406" y="3044323"/>
                <a:ext cx="25752" cy="74084"/>
              </a:xfrm>
              <a:custGeom>
                <a:avLst/>
                <a:gdLst/>
                <a:ahLst/>
                <a:cxnLst/>
                <a:rect l="l" t="t" r="r" b="b"/>
                <a:pathLst>
                  <a:path w="1194" h="3435" extrusionOk="0">
                    <a:moveTo>
                      <a:pt x="1194" y="3435"/>
                    </a:moveTo>
                    <a:lnTo>
                      <a:pt x="1194" y="3435"/>
                    </a:lnTo>
                    <a:lnTo>
                      <a:pt x="1194" y="3435"/>
                    </a:lnTo>
                    <a:lnTo>
                      <a:pt x="1194" y="3435"/>
                    </a:lnTo>
                    <a:close/>
                    <a:moveTo>
                      <a:pt x="412" y="0"/>
                    </a:moveTo>
                    <a:cubicBezTo>
                      <a:pt x="267" y="41"/>
                      <a:pt x="144" y="102"/>
                      <a:pt x="0" y="143"/>
                    </a:cubicBezTo>
                    <a:lnTo>
                      <a:pt x="0" y="143"/>
                    </a:lnTo>
                    <a:cubicBezTo>
                      <a:pt x="144" y="102"/>
                      <a:pt x="267" y="41"/>
                      <a:pt x="412" y="0"/>
                    </a:cubicBezTo>
                    <a:close/>
                  </a:path>
                </a:pathLst>
              </a:custGeom>
              <a:solidFill>
                <a:srgbClr val="CEBF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3" name="Google Shape;5143;p49"/>
              <p:cNvSpPr/>
              <p:nvPr/>
            </p:nvSpPr>
            <p:spPr>
              <a:xfrm>
                <a:off x="6969867" y="3044323"/>
                <a:ext cx="37290" cy="79002"/>
              </a:xfrm>
              <a:custGeom>
                <a:avLst/>
                <a:gdLst/>
                <a:ahLst/>
                <a:cxnLst/>
                <a:rect l="l" t="t" r="r" b="b"/>
                <a:pathLst>
                  <a:path w="1729" h="3663" extrusionOk="0">
                    <a:moveTo>
                      <a:pt x="947" y="0"/>
                    </a:moveTo>
                    <a:cubicBezTo>
                      <a:pt x="802" y="41"/>
                      <a:pt x="679" y="102"/>
                      <a:pt x="535" y="143"/>
                    </a:cubicBezTo>
                    <a:cubicBezTo>
                      <a:pt x="371" y="555"/>
                      <a:pt x="1" y="1605"/>
                      <a:pt x="349" y="2530"/>
                    </a:cubicBezTo>
                    <a:cubicBezTo>
                      <a:pt x="535" y="3024"/>
                      <a:pt x="884" y="3415"/>
                      <a:pt x="1399" y="3662"/>
                    </a:cubicBezTo>
                    <a:cubicBezTo>
                      <a:pt x="1523" y="3600"/>
                      <a:pt x="1625" y="3517"/>
                      <a:pt x="1729" y="3435"/>
                    </a:cubicBezTo>
                    <a:cubicBezTo>
                      <a:pt x="1707" y="3415"/>
                      <a:pt x="1687" y="3394"/>
                      <a:pt x="1646" y="3374"/>
                    </a:cubicBezTo>
                    <a:cubicBezTo>
                      <a:pt x="1172" y="3168"/>
                      <a:pt x="843" y="2839"/>
                      <a:pt x="700" y="2406"/>
                    </a:cubicBezTo>
                    <a:cubicBezTo>
                      <a:pt x="330" y="1399"/>
                      <a:pt x="925" y="165"/>
                      <a:pt x="925" y="143"/>
                    </a:cubicBezTo>
                    <a:cubicBezTo>
                      <a:pt x="947" y="102"/>
                      <a:pt x="967" y="41"/>
                      <a:pt x="9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4" name="Google Shape;5144;p49"/>
              <p:cNvSpPr/>
              <p:nvPr/>
            </p:nvSpPr>
            <p:spPr>
              <a:xfrm>
                <a:off x="6946790" y="3381941"/>
                <a:ext cx="8023" cy="5349"/>
              </a:xfrm>
              <a:custGeom>
                <a:avLst/>
                <a:gdLst/>
                <a:ahLst/>
                <a:cxnLst/>
                <a:rect l="l" t="t" r="r" b="b"/>
                <a:pathLst>
                  <a:path w="372" h="248" extrusionOk="0">
                    <a:moveTo>
                      <a:pt x="185" y="1"/>
                    </a:moveTo>
                    <a:cubicBezTo>
                      <a:pt x="103" y="1"/>
                      <a:pt x="21" y="63"/>
                      <a:pt x="1" y="165"/>
                    </a:cubicBezTo>
                    <a:lnTo>
                      <a:pt x="1" y="248"/>
                    </a:lnTo>
                    <a:lnTo>
                      <a:pt x="371" y="124"/>
                    </a:lnTo>
                    <a:cubicBezTo>
                      <a:pt x="350" y="63"/>
                      <a:pt x="289" y="22"/>
                      <a:pt x="226" y="1"/>
                    </a:cubicBezTo>
                    <a:close/>
                  </a:path>
                </a:pathLst>
              </a:custGeom>
              <a:solidFill>
                <a:srgbClr val="D6D4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5" name="Google Shape;5145;p49"/>
              <p:cNvSpPr/>
              <p:nvPr/>
            </p:nvSpPr>
            <p:spPr>
              <a:xfrm>
                <a:off x="6945021" y="3384615"/>
                <a:ext cx="37722" cy="51050"/>
              </a:xfrm>
              <a:custGeom>
                <a:avLst/>
                <a:gdLst/>
                <a:ahLst/>
                <a:cxnLst/>
                <a:rect l="l" t="t" r="r" b="b"/>
                <a:pathLst>
                  <a:path w="1749" h="2367" extrusionOk="0">
                    <a:moveTo>
                      <a:pt x="453" y="0"/>
                    </a:moveTo>
                    <a:lnTo>
                      <a:pt x="83" y="124"/>
                    </a:lnTo>
                    <a:cubicBezTo>
                      <a:pt x="0" y="803"/>
                      <a:pt x="185" y="2058"/>
                      <a:pt x="1501" y="2367"/>
                    </a:cubicBezTo>
                    <a:lnTo>
                      <a:pt x="1543" y="2367"/>
                    </a:lnTo>
                    <a:cubicBezTo>
                      <a:pt x="1625" y="2367"/>
                      <a:pt x="1707" y="2304"/>
                      <a:pt x="1729" y="2222"/>
                    </a:cubicBezTo>
                    <a:cubicBezTo>
                      <a:pt x="1748" y="2120"/>
                      <a:pt x="1687" y="2016"/>
                      <a:pt x="1584" y="1997"/>
                    </a:cubicBezTo>
                    <a:cubicBezTo>
                      <a:pt x="206" y="1667"/>
                      <a:pt x="453" y="165"/>
                      <a:pt x="453" y="83"/>
                    </a:cubicBezTo>
                    <a:lnTo>
                      <a:pt x="4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6" name="Google Shape;5146;p49"/>
              <p:cNvSpPr/>
              <p:nvPr/>
            </p:nvSpPr>
            <p:spPr>
              <a:xfrm>
                <a:off x="7266248" y="1803588"/>
                <a:ext cx="54156" cy="49670"/>
              </a:xfrm>
              <a:custGeom>
                <a:avLst/>
                <a:gdLst/>
                <a:ahLst/>
                <a:cxnLst/>
                <a:rect l="l" t="t" r="r" b="b"/>
                <a:pathLst>
                  <a:path w="2511" h="2303" extrusionOk="0">
                    <a:moveTo>
                      <a:pt x="1151" y="0"/>
                    </a:moveTo>
                    <a:cubicBezTo>
                      <a:pt x="948" y="0"/>
                      <a:pt x="742" y="55"/>
                      <a:pt x="555" y="173"/>
                    </a:cubicBezTo>
                    <a:cubicBezTo>
                      <a:pt x="1" y="502"/>
                      <a:pt x="248" y="955"/>
                      <a:pt x="577" y="1509"/>
                    </a:cubicBezTo>
                    <a:cubicBezTo>
                      <a:pt x="827" y="1947"/>
                      <a:pt x="1054" y="2303"/>
                      <a:pt x="1392" y="2303"/>
                    </a:cubicBezTo>
                    <a:cubicBezTo>
                      <a:pt x="1499" y="2303"/>
                      <a:pt x="1616" y="2268"/>
                      <a:pt x="1749" y="2189"/>
                    </a:cubicBezTo>
                    <a:cubicBezTo>
                      <a:pt x="2305" y="1860"/>
                      <a:pt x="2511" y="1139"/>
                      <a:pt x="2181" y="584"/>
                    </a:cubicBezTo>
                    <a:cubicBezTo>
                      <a:pt x="1949" y="215"/>
                      <a:pt x="1553" y="0"/>
                      <a:pt x="11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7" name="Google Shape;5147;p49"/>
              <p:cNvSpPr/>
              <p:nvPr/>
            </p:nvSpPr>
            <p:spPr>
              <a:xfrm>
                <a:off x="7263120" y="1800871"/>
                <a:ext cx="51956" cy="47729"/>
              </a:xfrm>
              <a:custGeom>
                <a:avLst/>
                <a:gdLst/>
                <a:ahLst/>
                <a:cxnLst/>
                <a:rect l="l" t="t" r="r" b="b"/>
                <a:pathLst>
                  <a:path w="2409" h="2213" extrusionOk="0">
                    <a:moveTo>
                      <a:pt x="1109" y="1"/>
                    </a:moveTo>
                    <a:cubicBezTo>
                      <a:pt x="913" y="1"/>
                      <a:pt x="715" y="51"/>
                      <a:pt x="536" y="154"/>
                    </a:cubicBezTo>
                    <a:cubicBezTo>
                      <a:pt x="1" y="463"/>
                      <a:pt x="248" y="916"/>
                      <a:pt x="557" y="1451"/>
                    </a:cubicBezTo>
                    <a:cubicBezTo>
                      <a:pt x="810" y="1862"/>
                      <a:pt x="1026" y="2212"/>
                      <a:pt x="1356" y="2212"/>
                    </a:cubicBezTo>
                    <a:cubicBezTo>
                      <a:pt x="1455" y="2212"/>
                      <a:pt x="1564" y="2180"/>
                      <a:pt x="1688" y="2109"/>
                    </a:cubicBezTo>
                    <a:cubicBezTo>
                      <a:pt x="2223" y="1780"/>
                      <a:pt x="2409" y="1100"/>
                      <a:pt x="2080" y="565"/>
                    </a:cubicBezTo>
                    <a:cubicBezTo>
                      <a:pt x="1874" y="197"/>
                      <a:pt x="1496" y="1"/>
                      <a:pt x="1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8" name="Google Shape;5148;p49"/>
              <p:cNvSpPr/>
              <p:nvPr/>
            </p:nvSpPr>
            <p:spPr>
              <a:xfrm>
                <a:off x="7263120" y="1800828"/>
                <a:ext cx="44407" cy="47341"/>
              </a:xfrm>
              <a:custGeom>
                <a:avLst/>
                <a:gdLst/>
                <a:ahLst/>
                <a:cxnLst/>
                <a:rect l="l" t="t" r="r" b="b"/>
                <a:pathLst>
                  <a:path w="2059" h="2195" extrusionOk="0">
                    <a:moveTo>
                      <a:pt x="1113" y="0"/>
                    </a:moveTo>
                    <a:cubicBezTo>
                      <a:pt x="918" y="0"/>
                      <a:pt x="720" y="50"/>
                      <a:pt x="536" y="156"/>
                    </a:cubicBezTo>
                    <a:cubicBezTo>
                      <a:pt x="1" y="465"/>
                      <a:pt x="248" y="918"/>
                      <a:pt x="557" y="1453"/>
                    </a:cubicBezTo>
                    <a:cubicBezTo>
                      <a:pt x="797" y="1853"/>
                      <a:pt x="1017" y="2194"/>
                      <a:pt x="1332" y="2194"/>
                    </a:cubicBezTo>
                    <a:cubicBezTo>
                      <a:pt x="1341" y="2194"/>
                      <a:pt x="1350" y="2194"/>
                      <a:pt x="1359" y="2194"/>
                    </a:cubicBezTo>
                    <a:cubicBezTo>
                      <a:pt x="681" y="1659"/>
                      <a:pt x="516" y="1349"/>
                      <a:pt x="2058" y="507"/>
                    </a:cubicBezTo>
                    <a:cubicBezTo>
                      <a:pt x="1842" y="183"/>
                      <a:pt x="1484" y="0"/>
                      <a:pt x="11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9" name="Google Shape;5149;p49"/>
              <p:cNvSpPr/>
              <p:nvPr/>
            </p:nvSpPr>
            <p:spPr>
              <a:xfrm>
                <a:off x="7150905" y="1856148"/>
                <a:ext cx="54134" cy="49842"/>
              </a:xfrm>
              <a:custGeom>
                <a:avLst/>
                <a:gdLst/>
                <a:ahLst/>
                <a:cxnLst/>
                <a:rect l="l" t="t" r="r" b="b"/>
                <a:pathLst>
                  <a:path w="2510" h="2311" extrusionOk="0">
                    <a:moveTo>
                      <a:pt x="1170" y="0"/>
                    </a:moveTo>
                    <a:cubicBezTo>
                      <a:pt x="968" y="0"/>
                      <a:pt x="762" y="53"/>
                      <a:pt x="576" y="163"/>
                    </a:cubicBezTo>
                    <a:cubicBezTo>
                      <a:pt x="0" y="493"/>
                      <a:pt x="267" y="965"/>
                      <a:pt x="596" y="1521"/>
                    </a:cubicBezTo>
                    <a:cubicBezTo>
                      <a:pt x="848" y="1946"/>
                      <a:pt x="1064" y="2311"/>
                      <a:pt x="1410" y="2311"/>
                    </a:cubicBezTo>
                    <a:cubicBezTo>
                      <a:pt x="1516" y="2311"/>
                      <a:pt x="1634" y="2276"/>
                      <a:pt x="1769" y="2199"/>
                    </a:cubicBezTo>
                    <a:cubicBezTo>
                      <a:pt x="2324" y="1870"/>
                      <a:pt x="2510" y="1151"/>
                      <a:pt x="2181" y="575"/>
                    </a:cubicBezTo>
                    <a:cubicBezTo>
                      <a:pt x="1962" y="206"/>
                      <a:pt x="1571" y="0"/>
                      <a:pt x="11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0" name="Google Shape;5150;p49"/>
              <p:cNvSpPr/>
              <p:nvPr/>
            </p:nvSpPr>
            <p:spPr>
              <a:xfrm>
                <a:off x="7148230" y="1853323"/>
                <a:ext cx="51482" cy="47880"/>
              </a:xfrm>
              <a:custGeom>
                <a:avLst/>
                <a:gdLst/>
                <a:ahLst/>
                <a:cxnLst/>
                <a:rect l="l" t="t" r="r" b="b"/>
                <a:pathLst>
                  <a:path w="2387" h="2220" extrusionOk="0">
                    <a:moveTo>
                      <a:pt x="1096" y="1"/>
                    </a:moveTo>
                    <a:cubicBezTo>
                      <a:pt x="904" y="1"/>
                      <a:pt x="711" y="49"/>
                      <a:pt x="535" y="150"/>
                    </a:cubicBezTo>
                    <a:cubicBezTo>
                      <a:pt x="1" y="479"/>
                      <a:pt x="247" y="912"/>
                      <a:pt x="555" y="1466"/>
                    </a:cubicBezTo>
                    <a:cubicBezTo>
                      <a:pt x="790" y="1872"/>
                      <a:pt x="1000" y="2219"/>
                      <a:pt x="1322" y="2219"/>
                    </a:cubicBezTo>
                    <a:cubicBezTo>
                      <a:pt x="1424" y="2219"/>
                      <a:pt x="1537" y="2184"/>
                      <a:pt x="1666" y="2105"/>
                    </a:cubicBezTo>
                    <a:cubicBezTo>
                      <a:pt x="2222" y="1795"/>
                      <a:pt x="2387" y="1096"/>
                      <a:pt x="2078" y="561"/>
                    </a:cubicBezTo>
                    <a:cubicBezTo>
                      <a:pt x="1871" y="202"/>
                      <a:pt x="1487" y="1"/>
                      <a:pt x="10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1" name="Google Shape;5151;p49"/>
              <p:cNvSpPr/>
              <p:nvPr/>
            </p:nvSpPr>
            <p:spPr>
              <a:xfrm>
                <a:off x="7148230" y="1853474"/>
                <a:ext cx="43933" cy="47449"/>
              </a:xfrm>
              <a:custGeom>
                <a:avLst/>
                <a:gdLst/>
                <a:ahLst/>
                <a:cxnLst/>
                <a:rect l="l" t="t" r="r" b="b"/>
                <a:pathLst>
                  <a:path w="2037" h="2200" extrusionOk="0">
                    <a:moveTo>
                      <a:pt x="1080" y="1"/>
                    </a:moveTo>
                    <a:cubicBezTo>
                      <a:pt x="894" y="1"/>
                      <a:pt x="707" y="47"/>
                      <a:pt x="535" y="143"/>
                    </a:cubicBezTo>
                    <a:cubicBezTo>
                      <a:pt x="1" y="472"/>
                      <a:pt x="247" y="905"/>
                      <a:pt x="555" y="1459"/>
                    </a:cubicBezTo>
                    <a:cubicBezTo>
                      <a:pt x="802" y="1871"/>
                      <a:pt x="1008" y="2200"/>
                      <a:pt x="1358" y="2200"/>
                    </a:cubicBezTo>
                    <a:cubicBezTo>
                      <a:pt x="659" y="1645"/>
                      <a:pt x="514" y="1336"/>
                      <a:pt x="2036" y="513"/>
                    </a:cubicBezTo>
                    <a:cubicBezTo>
                      <a:pt x="1817" y="184"/>
                      <a:pt x="1451" y="1"/>
                      <a:pt x="10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2" name="Google Shape;5152;p49"/>
              <p:cNvSpPr/>
              <p:nvPr/>
            </p:nvSpPr>
            <p:spPr>
              <a:xfrm>
                <a:off x="7019559" y="1918263"/>
                <a:ext cx="54156" cy="49842"/>
              </a:xfrm>
              <a:custGeom>
                <a:avLst/>
                <a:gdLst/>
                <a:ahLst/>
                <a:cxnLst/>
                <a:rect l="l" t="t" r="r" b="b"/>
                <a:pathLst>
                  <a:path w="2511" h="2311" extrusionOk="0">
                    <a:moveTo>
                      <a:pt x="1165" y="0"/>
                    </a:moveTo>
                    <a:cubicBezTo>
                      <a:pt x="959" y="0"/>
                      <a:pt x="749" y="53"/>
                      <a:pt x="555" y="164"/>
                    </a:cubicBezTo>
                    <a:cubicBezTo>
                      <a:pt x="1" y="493"/>
                      <a:pt x="267" y="945"/>
                      <a:pt x="596" y="1500"/>
                    </a:cubicBezTo>
                    <a:cubicBezTo>
                      <a:pt x="849" y="1941"/>
                      <a:pt x="1065" y="2310"/>
                      <a:pt x="1412" y="2310"/>
                    </a:cubicBezTo>
                    <a:cubicBezTo>
                      <a:pt x="1518" y="2310"/>
                      <a:pt x="1635" y="2276"/>
                      <a:pt x="1770" y="2199"/>
                    </a:cubicBezTo>
                    <a:cubicBezTo>
                      <a:pt x="2324" y="1850"/>
                      <a:pt x="2510" y="1130"/>
                      <a:pt x="2181" y="575"/>
                    </a:cubicBezTo>
                    <a:cubicBezTo>
                      <a:pt x="1963" y="206"/>
                      <a:pt x="1572" y="0"/>
                      <a:pt x="11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3" name="Google Shape;5153;p49"/>
              <p:cNvSpPr/>
              <p:nvPr/>
            </p:nvSpPr>
            <p:spPr>
              <a:xfrm>
                <a:off x="7016906" y="1915351"/>
                <a:ext cx="51482" cy="47707"/>
              </a:xfrm>
              <a:custGeom>
                <a:avLst/>
                <a:gdLst/>
                <a:ahLst/>
                <a:cxnLst/>
                <a:rect l="l" t="t" r="r" b="b"/>
                <a:pathLst>
                  <a:path w="2387" h="2212" extrusionOk="0">
                    <a:moveTo>
                      <a:pt x="1103" y="0"/>
                    </a:moveTo>
                    <a:cubicBezTo>
                      <a:pt x="910" y="0"/>
                      <a:pt x="715" y="50"/>
                      <a:pt x="535" y="154"/>
                    </a:cubicBezTo>
                    <a:cubicBezTo>
                      <a:pt x="0" y="463"/>
                      <a:pt x="226" y="916"/>
                      <a:pt x="555" y="1451"/>
                    </a:cubicBezTo>
                    <a:cubicBezTo>
                      <a:pt x="793" y="1862"/>
                      <a:pt x="1005" y="2212"/>
                      <a:pt x="1334" y="2212"/>
                    </a:cubicBezTo>
                    <a:cubicBezTo>
                      <a:pt x="1433" y="2212"/>
                      <a:pt x="1542" y="2180"/>
                      <a:pt x="1666" y="2109"/>
                    </a:cubicBezTo>
                    <a:cubicBezTo>
                      <a:pt x="2201" y="1780"/>
                      <a:pt x="2387" y="1100"/>
                      <a:pt x="2077" y="565"/>
                    </a:cubicBezTo>
                    <a:cubicBezTo>
                      <a:pt x="1858" y="197"/>
                      <a:pt x="1486" y="0"/>
                      <a:pt x="11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4" name="Google Shape;5154;p49"/>
              <p:cNvSpPr/>
              <p:nvPr/>
            </p:nvSpPr>
            <p:spPr>
              <a:xfrm>
                <a:off x="7016906" y="1915308"/>
                <a:ext cx="43933" cy="47319"/>
              </a:xfrm>
              <a:custGeom>
                <a:avLst/>
                <a:gdLst/>
                <a:ahLst/>
                <a:cxnLst/>
                <a:rect l="l" t="t" r="r" b="b"/>
                <a:pathLst>
                  <a:path w="2037" h="2194" extrusionOk="0">
                    <a:moveTo>
                      <a:pt x="1092" y="1"/>
                    </a:moveTo>
                    <a:cubicBezTo>
                      <a:pt x="902" y="1"/>
                      <a:pt x="710" y="51"/>
                      <a:pt x="535" y="156"/>
                    </a:cubicBezTo>
                    <a:cubicBezTo>
                      <a:pt x="0" y="465"/>
                      <a:pt x="226" y="918"/>
                      <a:pt x="555" y="1453"/>
                    </a:cubicBezTo>
                    <a:cubicBezTo>
                      <a:pt x="795" y="1853"/>
                      <a:pt x="996" y="2194"/>
                      <a:pt x="1330" y="2194"/>
                    </a:cubicBezTo>
                    <a:cubicBezTo>
                      <a:pt x="1339" y="2194"/>
                      <a:pt x="1348" y="2194"/>
                      <a:pt x="1358" y="2193"/>
                    </a:cubicBezTo>
                    <a:cubicBezTo>
                      <a:pt x="659" y="1658"/>
                      <a:pt x="494" y="1349"/>
                      <a:pt x="2036" y="526"/>
                    </a:cubicBezTo>
                    <a:cubicBezTo>
                      <a:pt x="1819" y="188"/>
                      <a:pt x="1459" y="1"/>
                      <a:pt x="10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5" name="Google Shape;5155;p49"/>
              <p:cNvSpPr/>
              <p:nvPr/>
            </p:nvSpPr>
            <p:spPr>
              <a:xfrm>
                <a:off x="7376716" y="1754522"/>
                <a:ext cx="54156" cy="49886"/>
              </a:xfrm>
              <a:custGeom>
                <a:avLst/>
                <a:gdLst/>
                <a:ahLst/>
                <a:cxnLst/>
                <a:rect l="l" t="t" r="r" b="b"/>
                <a:pathLst>
                  <a:path w="2511" h="2313" extrusionOk="0">
                    <a:moveTo>
                      <a:pt x="1165" y="1"/>
                    </a:moveTo>
                    <a:cubicBezTo>
                      <a:pt x="959" y="1"/>
                      <a:pt x="750" y="53"/>
                      <a:pt x="557" y="164"/>
                    </a:cubicBezTo>
                    <a:cubicBezTo>
                      <a:pt x="0" y="493"/>
                      <a:pt x="247" y="945"/>
                      <a:pt x="576" y="1521"/>
                    </a:cubicBezTo>
                    <a:cubicBezTo>
                      <a:pt x="829" y="1947"/>
                      <a:pt x="1056" y="2312"/>
                      <a:pt x="1399" y="2312"/>
                    </a:cubicBezTo>
                    <a:cubicBezTo>
                      <a:pt x="1504" y="2312"/>
                      <a:pt x="1620" y="2278"/>
                      <a:pt x="1750" y="2201"/>
                    </a:cubicBezTo>
                    <a:cubicBezTo>
                      <a:pt x="2326" y="1872"/>
                      <a:pt x="2510" y="1131"/>
                      <a:pt x="2181" y="575"/>
                    </a:cubicBezTo>
                    <a:cubicBezTo>
                      <a:pt x="1962" y="206"/>
                      <a:pt x="1571" y="1"/>
                      <a:pt x="11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6" name="Google Shape;5156;p49"/>
              <p:cNvSpPr/>
              <p:nvPr/>
            </p:nvSpPr>
            <p:spPr>
              <a:xfrm>
                <a:off x="7373632" y="1751718"/>
                <a:ext cx="51913" cy="47621"/>
              </a:xfrm>
              <a:custGeom>
                <a:avLst/>
                <a:gdLst/>
                <a:ahLst/>
                <a:cxnLst/>
                <a:rect l="l" t="t" r="r" b="b"/>
                <a:pathLst>
                  <a:path w="2407" h="2208" extrusionOk="0">
                    <a:moveTo>
                      <a:pt x="1111" y="1"/>
                    </a:moveTo>
                    <a:cubicBezTo>
                      <a:pt x="922" y="1"/>
                      <a:pt x="730" y="49"/>
                      <a:pt x="555" y="150"/>
                    </a:cubicBezTo>
                    <a:cubicBezTo>
                      <a:pt x="0" y="480"/>
                      <a:pt x="247" y="911"/>
                      <a:pt x="576" y="1446"/>
                    </a:cubicBezTo>
                    <a:cubicBezTo>
                      <a:pt x="813" y="1857"/>
                      <a:pt x="1026" y="2207"/>
                      <a:pt x="1355" y="2207"/>
                    </a:cubicBezTo>
                    <a:cubicBezTo>
                      <a:pt x="1454" y="2207"/>
                      <a:pt x="1563" y="2176"/>
                      <a:pt x="1687" y="2104"/>
                    </a:cubicBezTo>
                    <a:cubicBezTo>
                      <a:pt x="2222" y="1796"/>
                      <a:pt x="2406" y="1097"/>
                      <a:pt x="2099" y="562"/>
                    </a:cubicBezTo>
                    <a:cubicBezTo>
                      <a:pt x="1878" y="202"/>
                      <a:pt x="1498" y="1"/>
                      <a:pt x="11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7" name="Google Shape;5157;p49"/>
              <p:cNvSpPr/>
              <p:nvPr/>
            </p:nvSpPr>
            <p:spPr>
              <a:xfrm>
                <a:off x="7373632" y="1751589"/>
                <a:ext cx="44386" cy="47750"/>
              </a:xfrm>
              <a:custGeom>
                <a:avLst/>
                <a:gdLst/>
                <a:ahLst/>
                <a:cxnLst/>
                <a:rect l="l" t="t" r="r" b="b"/>
                <a:pathLst>
                  <a:path w="2058" h="2214" extrusionOk="0">
                    <a:moveTo>
                      <a:pt x="1114" y="0"/>
                    </a:moveTo>
                    <a:cubicBezTo>
                      <a:pt x="924" y="0"/>
                      <a:pt x="731" y="51"/>
                      <a:pt x="555" y="156"/>
                    </a:cubicBezTo>
                    <a:cubicBezTo>
                      <a:pt x="0" y="486"/>
                      <a:pt x="247" y="917"/>
                      <a:pt x="576" y="1452"/>
                    </a:cubicBezTo>
                    <a:cubicBezTo>
                      <a:pt x="823" y="1884"/>
                      <a:pt x="1029" y="2214"/>
                      <a:pt x="1358" y="2214"/>
                    </a:cubicBezTo>
                    <a:cubicBezTo>
                      <a:pt x="678" y="1657"/>
                      <a:pt x="514" y="1350"/>
                      <a:pt x="2058" y="527"/>
                    </a:cubicBezTo>
                    <a:cubicBezTo>
                      <a:pt x="1841" y="187"/>
                      <a:pt x="1481" y="0"/>
                      <a:pt x="11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8" name="Google Shape;5158;p49"/>
              <p:cNvSpPr/>
              <p:nvPr/>
            </p:nvSpPr>
            <p:spPr>
              <a:xfrm>
                <a:off x="6771511" y="2039947"/>
                <a:ext cx="54630" cy="49799"/>
              </a:xfrm>
              <a:custGeom>
                <a:avLst/>
                <a:gdLst/>
                <a:ahLst/>
                <a:cxnLst/>
                <a:rect l="l" t="t" r="r" b="b"/>
                <a:pathLst>
                  <a:path w="2533" h="2309" extrusionOk="0">
                    <a:moveTo>
                      <a:pt x="1173" y="1"/>
                    </a:moveTo>
                    <a:cubicBezTo>
                      <a:pt x="962" y="1"/>
                      <a:pt x="749" y="58"/>
                      <a:pt x="557" y="178"/>
                    </a:cubicBezTo>
                    <a:cubicBezTo>
                      <a:pt x="1" y="529"/>
                      <a:pt x="269" y="981"/>
                      <a:pt x="618" y="1536"/>
                    </a:cubicBezTo>
                    <a:cubicBezTo>
                      <a:pt x="884" y="1958"/>
                      <a:pt x="1114" y="2309"/>
                      <a:pt x="1453" y="2309"/>
                    </a:cubicBezTo>
                    <a:cubicBezTo>
                      <a:pt x="1560" y="2309"/>
                      <a:pt x="1678" y="2273"/>
                      <a:pt x="1811" y="2194"/>
                    </a:cubicBezTo>
                    <a:cubicBezTo>
                      <a:pt x="2368" y="1845"/>
                      <a:pt x="2532" y="1124"/>
                      <a:pt x="2182" y="570"/>
                    </a:cubicBezTo>
                    <a:cubicBezTo>
                      <a:pt x="1966" y="205"/>
                      <a:pt x="1574" y="1"/>
                      <a:pt x="1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9" name="Google Shape;5159;p49"/>
              <p:cNvSpPr/>
              <p:nvPr/>
            </p:nvSpPr>
            <p:spPr>
              <a:xfrm>
                <a:off x="6768858" y="2037466"/>
                <a:ext cx="51956" cy="47492"/>
              </a:xfrm>
              <a:custGeom>
                <a:avLst/>
                <a:gdLst/>
                <a:ahLst/>
                <a:cxnLst/>
                <a:rect l="l" t="t" r="r" b="b"/>
                <a:pathLst>
                  <a:path w="2409" h="2202" extrusionOk="0">
                    <a:moveTo>
                      <a:pt x="1112" y="0"/>
                    </a:moveTo>
                    <a:cubicBezTo>
                      <a:pt x="908" y="0"/>
                      <a:pt x="702" y="55"/>
                      <a:pt x="516" y="170"/>
                    </a:cubicBezTo>
                    <a:cubicBezTo>
                      <a:pt x="0" y="499"/>
                      <a:pt x="247" y="932"/>
                      <a:pt x="577" y="1466"/>
                    </a:cubicBezTo>
                    <a:cubicBezTo>
                      <a:pt x="824" y="1869"/>
                      <a:pt x="1048" y="2201"/>
                      <a:pt x="1364" y="2201"/>
                    </a:cubicBezTo>
                    <a:cubicBezTo>
                      <a:pt x="1467" y="2201"/>
                      <a:pt x="1581" y="2165"/>
                      <a:pt x="1709" y="2084"/>
                    </a:cubicBezTo>
                    <a:cubicBezTo>
                      <a:pt x="2244" y="1754"/>
                      <a:pt x="2408" y="1055"/>
                      <a:pt x="2079" y="540"/>
                    </a:cubicBezTo>
                    <a:cubicBezTo>
                      <a:pt x="1865" y="191"/>
                      <a:pt x="1493" y="0"/>
                      <a:pt x="11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0" name="Google Shape;5160;p49"/>
              <p:cNvSpPr/>
              <p:nvPr/>
            </p:nvSpPr>
            <p:spPr>
              <a:xfrm>
                <a:off x="6768858" y="2037423"/>
                <a:ext cx="43955" cy="47211"/>
              </a:xfrm>
              <a:custGeom>
                <a:avLst/>
                <a:gdLst/>
                <a:ahLst/>
                <a:cxnLst/>
                <a:rect l="l" t="t" r="r" b="b"/>
                <a:pathLst>
                  <a:path w="2038" h="2189" extrusionOk="0">
                    <a:moveTo>
                      <a:pt x="1101" y="0"/>
                    </a:moveTo>
                    <a:cubicBezTo>
                      <a:pt x="900" y="0"/>
                      <a:pt x="698" y="55"/>
                      <a:pt x="516" y="172"/>
                    </a:cubicBezTo>
                    <a:cubicBezTo>
                      <a:pt x="0" y="501"/>
                      <a:pt x="247" y="934"/>
                      <a:pt x="577" y="1468"/>
                    </a:cubicBezTo>
                    <a:cubicBezTo>
                      <a:pt x="816" y="1867"/>
                      <a:pt x="1055" y="2189"/>
                      <a:pt x="1369" y="2189"/>
                    </a:cubicBezTo>
                    <a:cubicBezTo>
                      <a:pt x="1379" y="2189"/>
                      <a:pt x="1389" y="2188"/>
                      <a:pt x="1399" y="2188"/>
                    </a:cubicBezTo>
                    <a:cubicBezTo>
                      <a:pt x="700" y="1653"/>
                      <a:pt x="535" y="1365"/>
                      <a:pt x="2038" y="501"/>
                    </a:cubicBezTo>
                    <a:cubicBezTo>
                      <a:pt x="1825" y="182"/>
                      <a:pt x="1467" y="0"/>
                      <a:pt x="1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1" name="Google Shape;5161;p49"/>
              <p:cNvSpPr/>
              <p:nvPr/>
            </p:nvSpPr>
            <p:spPr>
              <a:xfrm>
                <a:off x="6657936" y="2095418"/>
                <a:ext cx="54609" cy="49799"/>
              </a:xfrm>
              <a:custGeom>
                <a:avLst/>
                <a:gdLst/>
                <a:ahLst/>
                <a:cxnLst/>
                <a:rect l="l" t="t" r="r" b="b"/>
                <a:pathLst>
                  <a:path w="2532" h="2309" extrusionOk="0">
                    <a:moveTo>
                      <a:pt x="1169" y="0"/>
                    </a:moveTo>
                    <a:cubicBezTo>
                      <a:pt x="960" y="0"/>
                      <a:pt x="748" y="57"/>
                      <a:pt x="557" y="178"/>
                    </a:cubicBezTo>
                    <a:cubicBezTo>
                      <a:pt x="0" y="527"/>
                      <a:pt x="269" y="980"/>
                      <a:pt x="618" y="1536"/>
                    </a:cubicBezTo>
                    <a:cubicBezTo>
                      <a:pt x="868" y="1958"/>
                      <a:pt x="1106" y="2309"/>
                      <a:pt x="1450" y="2309"/>
                    </a:cubicBezTo>
                    <a:cubicBezTo>
                      <a:pt x="1558" y="2309"/>
                      <a:pt x="1678" y="2274"/>
                      <a:pt x="1811" y="2194"/>
                    </a:cubicBezTo>
                    <a:cubicBezTo>
                      <a:pt x="2346" y="1844"/>
                      <a:pt x="2532" y="1103"/>
                      <a:pt x="2181" y="568"/>
                    </a:cubicBezTo>
                    <a:cubicBezTo>
                      <a:pt x="1953" y="205"/>
                      <a:pt x="1565" y="0"/>
                      <a:pt x="11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2" name="Google Shape;5162;p49"/>
              <p:cNvSpPr/>
              <p:nvPr/>
            </p:nvSpPr>
            <p:spPr>
              <a:xfrm>
                <a:off x="6654852" y="2092916"/>
                <a:ext cx="52366" cy="47470"/>
              </a:xfrm>
              <a:custGeom>
                <a:avLst/>
                <a:gdLst/>
                <a:ahLst/>
                <a:cxnLst/>
                <a:rect l="l" t="t" r="r" b="b"/>
                <a:pathLst>
                  <a:path w="2428" h="2201" extrusionOk="0">
                    <a:moveTo>
                      <a:pt x="1137" y="1"/>
                    </a:moveTo>
                    <a:cubicBezTo>
                      <a:pt x="931" y="1"/>
                      <a:pt x="723" y="55"/>
                      <a:pt x="535" y="171"/>
                    </a:cubicBezTo>
                    <a:cubicBezTo>
                      <a:pt x="0" y="500"/>
                      <a:pt x="267" y="931"/>
                      <a:pt x="596" y="1466"/>
                    </a:cubicBezTo>
                    <a:cubicBezTo>
                      <a:pt x="844" y="1869"/>
                      <a:pt x="1057" y="2201"/>
                      <a:pt x="1375" y="2201"/>
                    </a:cubicBezTo>
                    <a:cubicBezTo>
                      <a:pt x="1480" y="2201"/>
                      <a:pt x="1596" y="2165"/>
                      <a:pt x="1728" y="2083"/>
                    </a:cubicBezTo>
                    <a:cubicBezTo>
                      <a:pt x="2263" y="1754"/>
                      <a:pt x="2428" y="1055"/>
                      <a:pt x="2099" y="520"/>
                    </a:cubicBezTo>
                    <a:cubicBezTo>
                      <a:pt x="1885" y="187"/>
                      <a:pt x="1516" y="1"/>
                      <a:pt x="11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3" name="Google Shape;5163;p49"/>
              <p:cNvSpPr/>
              <p:nvPr/>
            </p:nvSpPr>
            <p:spPr>
              <a:xfrm>
                <a:off x="6654852" y="2092873"/>
                <a:ext cx="44386" cy="47233"/>
              </a:xfrm>
              <a:custGeom>
                <a:avLst/>
                <a:gdLst/>
                <a:ahLst/>
                <a:cxnLst/>
                <a:rect l="l" t="t" r="r" b="b"/>
                <a:pathLst>
                  <a:path w="2058" h="2190" extrusionOk="0">
                    <a:moveTo>
                      <a:pt x="1121" y="1"/>
                    </a:moveTo>
                    <a:cubicBezTo>
                      <a:pt x="921" y="1"/>
                      <a:pt x="719" y="55"/>
                      <a:pt x="535" y="173"/>
                    </a:cubicBezTo>
                    <a:cubicBezTo>
                      <a:pt x="0" y="502"/>
                      <a:pt x="267" y="933"/>
                      <a:pt x="596" y="1468"/>
                    </a:cubicBezTo>
                    <a:cubicBezTo>
                      <a:pt x="836" y="1868"/>
                      <a:pt x="1057" y="2190"/>
                      <a:pt x="1371" y="2190"/>
                    </a:cubicBezTo>
                    <a:cubicBezTo>
                      <a:pt x="1380" y="2190"/>
                      <a:pt x="1390" y="2190"/>
                      <a:pt x="1399" y="2189"/>
                    </a:cubicBezTo>
                    <a:cubicBezTo>
                      <a:pt x="700" y="1654"/>
                      <a:pt x="535" y="1366"/>
                      <a:pt x="2057" y="481"/>
                    </a:cubicBezTo>
                    <a:cubicBezTo>
                      <a:pt x="1832" y="177"/>
                      <a:pt x="1480" y="1"/>
                      <a:pt x="11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4" name="Google Shape;5164;p49"/>
              <p:cNvSpPr/>
              <p:nvPr/>
            </p:nvSpPr>
            <p:spPr>
              <a:xfrm>
                <a:off x="6527949" y="2160509"/>
                <a:ext cx="54587" cy="49735"/>
              </a:xfrm>
              <a:custGeom>
                <a:avLst/>
                <a:gdLst/>
                <a:ahLst/>
                <a:cxnLst/>
                <a:rect l="l" t="t" r="r" b="b"/>
                <a:pathLst>
                  <a:path w="2531" h="2306" extrusionOk="0">
                    <a:moveTo>
                      <a:pt x="1190" y="1"/>
                    </a:moveTo>
                    <a:cubicBezTo>
                      <a:pt x="973" y="1"/>
                      <a:pt x="753" y="60"/>
                      <a:pt x="555" y="184"/>
                    </a:cubicBezTo>
                    <a:cubicBezTo>
                      <a:pt x="1" y="534"/>
                      <a:pt x="267" y="987"/>
                      <a:pt x="618" y="1541"/>
                    </a:cubicBezTo>
                    <a:cubicBezTo>
                      <a:pt x="879" y="1959"/>
                      <a:pt x="1107" y="2306"/>
                      <a:pt x="1439" y="2306"/>
                    </a:cubicBezTo>
                    <a:cubicBezTo>
                      <a:pt x="1550" y="2306"/>
                      <a:pt x="1672" y="2267"/>
                      <a:pt x="1811" y="2180"/>
                    </a:cubicBezTo>
                    <a:cubicBezTo>
                      <a:pt x="2366" y="1851"/>
                      <a:pt x="2530" y="1110"/>
                      <a:pt x="2181" y="554"/>
                    </a:cubicBezTo>
                    <a:cubicBezTo>
                      <a:pt x="1969" y="196"/>
                      <a:pt x="1585" y="1"/>
                      <a:pt x="11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5" name="Google Shape;5165;p49"/>
              <p:cNvSpPr/>
              <p:nvPr/>
            </p:nvSpPr>
            <p:spPr>
              <a:xfrm>
                <a:off x="6525296" y="2158115"/>
                <a:ext cx="51913" cy="47470"/>
              </a:xfrm>
              <a:custGeom>
                <a:avLst/>
                <a:gdLst/>
                <a:ahLst/>
                <a:cxnLst/>
                <a:rect l="l" t="t" r="r" b="b"/>
                <a:pathLst>
                  <a:path w="2407" h="2201" extrusionOk="0">
                    <a:moveTo>
                      <a:pt x="1115" y="1"/>
                    </a:moveTo>
                    <a:cubicBezTo>
                      <a:pt x="910" y="1"/>
                      <a:pt x="702" y="56"/>
                      <a:pt x="514" y="171"/>
                    </a:cubicBezTo>
                    <a:cubicBezTo>
                      <a:pt x="0" y="500"/>
                      <a:pt x="247" y="933"/>
                      <a:pt x="576" y="1468"/>
                    </a:cubicBezTo>
                    <a:cubicBezTo>
                      <a:pt x="826" y="1857"/>
                      <a:pt x="1051" y="2200"/>
                      <a:pt x="1370" y="2200"/>
                    </a:cubicBezTo>
                    <a:cubicBezTo>
                      <a:pt x="1471" y="2200"/>
                      <a:pt x="1582" y="2165"/>
                      <a:pt x="1707" y="2085"/>
                    </a:cubicBezTo>
                    <a:cubicBezTo>
                      <a:pt x="2242" y="1756"/>
                      <a:pt x="2406" y="1057"/>
                      <a:pt x="2077" y="522"/>
                    </a:cubicBezTo>
                    <a:cubicBezTo>
                      <a:pt x="1864" y="188"/>
                      <a:pt x="1494" y="1"/>
                      <a:pt x="11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6" name="Google Shape;5166;p49"/>
              <p:cNvSpPr/>
              <p:nvPr/>
            </p:nvSpPr>
            <p:spPr>
              <a:xfrm>
                <a:off x="6525296" y="2157985"/>
                <a:ext cx="43911" cy="47341"/>
              </a:xfrm>
              <a:custGeom>
                <a:avLst/>
                <a:gdLst/>
                <a:ahLst/>
                <a:cxnLst/>
                <a:rect l="l" t="t" r="r" b="b"/>
                <a:pathLst>
                  <a:path w="2036" h="2195" extrusionOk="0">
                    <a:moveTo>
                      <a:pt x="1118" y="0"/>
                    </a:moveTo>
                    <a:cubicBezTo>
                      <a:pt x="911" y="0"/>
                      <a:pt x="702" y="57"/>
                      <a:pt x="514" y="177"/>
                    </a:cubicBezTo>
                    <a:cubicBezTo>
                      <a:pt x="0" y="506"/>
                      <a:pt x="247" y="939"/>
                      <a:pt x="576" y="1474"/>
                    </a:cubicBezTo>
                    <a:cubicBezTo>
                      <a:pt x="815" y="1873"/>
                      <a:pt x="1055" y="2194"/>
                      <a:pt x="1369" y="2194"/>
                    </a:cubicBezTo>
                    <a:cubicBezTo>
                      <a:pt x="1379" y="2194"/>
                      <a:pt x="1389" y="2194"/>
                      <a:pt x="1399" y="2193"/>
                    </a:cubicBezTo>
                    <a:cubicBezTo>
                      <a:pt x="700" y="1658"/>
                      <a:pt x="535" y="1351"/>
                      <a:pt x="2036" y="487"/>
                    </a:cubicBezTo>
                    <a:cubicBezTo>
                      <a:pt x="1827" y="173"/>
                      <a:pt x="1477" y="0"/>
                      <a:pt x="11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7" name="Google Shape;5167;p49"/>
              <p:cNvSpPr/>
              <p:nvPr/>
            </p:nvSpPr>
            <p:spPr>
              <a:xfrm>
                <a:off x="6881138" y="1988249"/>
                <a:ext cx="54566" cy="49605"/>
              </a:xfrm>
              <a:custGeom>
                <a:avLst/>
                <a:gdLst/>
                <a:ahLst/>
                <a:cxnLst/>
                <a:rect l="l" t="t" r="r" b="b"/>
                <a:pathLst>
                  <a:path w="2530" h="2300" extrusionOk="0">
                    <a:moveTo>
                      <a:pt x="1168" y="0"/>
                    </a:moveTo>
                    <a:cubicBezTo>
                      <a:pt x="959" y="0"/>
                      <a:pt x="747" y="55"/>
                      <a:pt x="555" y="169"/>
                    </a:cubicBezTo>
                    <a:cubicBezTo>
                      <a:pt x="0" y="518"/>
                      <a:pt x="267" y="970"/>
                      <a:pt x="617" y="1527"/>
                    </a:cubicBezTo>
                    <a:cubicBezTo>
                      <a:pt x="867" y="1948"/>
                      <a:pt x="1094" y="2299"/>
                      <a:pt x="1431" y="2299"/>
                    </a:cubicBezTo>
                    <a:cubicBezTo>
                      <a:pt x="1538" y="2299"/>
                      <a:pt x="1656" y="2264"/>
                      <a:pt x="1789" y="2185"/>
                    </a:cubicBezTo>
                    <a:cubicBezTo>
                      <a:pt x="2345" y="1834"/>
                      <a:pt x="2530" y="1115"/>
                      <a:pt x="2181" y="559"/>
                    </a:cubicBezTo>
                    <a:cubicBezTo>
                      <a:pt x="1951" y="196"/>
                      <a:pt x="1564" y="0"/>
                      <a:pt x="11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8" name="Google Shape;5168;p49"/>
              <p:cNvSpPr/>
              <p:nvPr/>
            </p:nvSpPr>
            <p:spPr>
              <a:xfrm>
                <a:off x="6878011" y="1985575"/>
                <a:ext cx="52366" cy="47449"/>
              </a:xfrm>
              <a:custGeom>
                <a:avLst/>
                <a:gdLst/>
                <a:ahLst/>
                <a:cxnLst/>
                <a:rect l="l" t="t" r="r" b="b"/>
                <a:pathLst>
                  <a:path w="2428" h="2200" extrusionOk="0">
                    <a:moveTo>
                      <a:pt x="1132" y="0"/>
                    </a:moveTo>
                    <a:cubicBezTo>
                      <a:pt x="928" y="0"/>
                      <a:pt x="722" y="55"/>
                      <a:pt x="535" y="169"/>
                    </a:cubicBezTo>
                    <a:cubicBezTo>
                      <a:pt x="0" y="499"/>
                      <a:pt x="269" y="930"/>
                      <a:pt x="598" y="1465"/>
                    </a:cubicBezTo>
                    <a:cubicBezTo>
                      <a:pt x="845" y="1867"/>
                      <a:pt x="1057" y="2200"/>
                      <a:pt x="1375" y="2200"/>
                    </a:cubicBezTo>
                    <a:cubicBezTo>
                      <a:pt x="1480" y="2200"/>
                      <a:pt x="1596" y="2163"/>
                      <a:pt x="1728" y="2082"/>
                    </a:cubicBezTo>
                    <a:cubicBezTo>
                      <a:pt x="2263" y="1753"/>
                      <a:pt x="2428" y="1053"/>
                      <a:pt x="2099" y="540"/>
                    </a:cubicBezTo>
                    <a:cubicBezTo>
                      <a:pt x="1884" y="191"/>
                      <a:pt x="1513" y="0"/>
                      <a:pt x="11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9" name="Google Shape;5169;p49"/>
              <p:cNvSpPr/>
              <p:nvPr/>
            </p:nvSpPr>
            <p:spPr>
              <a:xfrm>
                <a:off x="6878011" y="1985532"/>
                <a:ext cx="44386" cy="47211"/>
              </a:xfrm>
              <a:custGeom>
                <a:avLst/>
                <a:gdLst/>
                <a:ahLst/>
                <a:cxnLst/>
                <a:rect l="l" t="t" r="r" b="b"/>
                <a:pathLst>
                  <a:path w="2058" h="2189" extrusionOk="0">
                    <a:moveTo>
                      <a:pt x="1116" y="0"/>
                    </a:moveTo>
                    <a:cubicBezTo>
                      <a:pt x="918" y="0"/>
                      <a:pt x="718" y="55"/>
                      <a:pt x="535" y="171"/>
                    </a:cubicBezTo>
                    <a:cubicBezTo>
                      <a:pt x="0" y="501"/>
                      <a:pt x="269" y="932"/>
                      <a:pt x="598" y="1467"/>
                    </a:cubicBezTo>
                    <a:cubicBezTo>
                      <a:pt x="837" y="1866"/>
                      <a:pt x="1057" y="2188"/>
                      <a:pt x="1371" y="2188"/>
                    </a:cubicBezTo>
                    <a:cubicBezTo>
                      <a:pt x="1380" y="2188"/>
                      <a:pt x="1390" y="2188"/>
                      <a:pt x="1399" y="2188"/>
                    </a:cubicBezTo>
                    <a:cubicBezTo>
                      <a:pt x="700" y="1672"/>
                      <a:pt x="535" y="1365"/>
                      <a:pt x="2057" y="501"/>
                    </a:cubicBezTo>
                    <a:cubicBezTo>
                      <a:pt x="1832" y="182"/>
                      <a:pt x="1478" y="0"/>
                      <a:pt x="11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0" name="Google Shape;5170;p49"/>
              <p:cNvSpPr/>
              <p:nvPr/>
            </p:nvSpPr>
            <p:spPr>
              <a:xfrm>
                <a:off x="6258614" y="2310489"/>
                <a:ext cx="54609" cy="49735"/>
              </a:xfrm>
              <a:custGeom>
                <a:avLst/>
                <a:gdLst/>
                <a:ahLst/>
                <a:cxnLst/>
                <a:rect l="l" t="t" r="r" b="b"/>
                <a:pathLst>
                  <a:path w="2532" h="2306" extrusionOk="0">
                    <a:moveTo>
                      <a:pt x="1171" y="0"/>
                    </a:moveTo>
                    <a:cubicBezTo>
                      <a:pt x="953" y="0"/>
                      <a:pt x="733" y="59"/>
                      <a:pt x="535" y="183"/>
                    </a:cubicBezTo>
                    <a:cubicBezTo>
                      <a:pt x="0" y="534"/>
                      <a:pt x="269" y="986"/>
                      <a:pt x="618" y="1541"/>
                    </a:cubicBezTo>
                    <a:cubicBezTo>
                      <a:pt x="881" y="1958"/>
                      <a:pt x="1108" y="2305"/>
                      <a:pt x="1440" y="2305"/>
                    </a:cubicBezTo>
                    <a:cubicBezTo>
                      <a:pt x="1550" y="2305"/>
                      <a:pt x="1672" y="2267"/>
                      <a:pt x="1811" y="2179"/>
                    </a:cubicBezTo>
                    <a:cubicBezTo>
                      <a:pt x="2367" y="1829"/>
                      <a:pt x="2532" y="1088"/>
                      <a:pt x="2181" y="553"/>
                    </a:cubicBezTo>
                    <a:cubicBezTo>
                      <a:pt x="1956" y="196"/>
                      <a:pt x="1568" y="0"/>
                      <a:pt x="11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1" name="Google Shape;5171;p49"/>
              <p:cNvSpPr/>
              <p:nvPr/>
            </p:nvSpPr>
            <p:spPr>
              <a:xfrm>
                <a:off x="6255530" y="2307987"/>
                <a:ext cx="51913" cy="47556"/>
              </a:xfrm>
              <a:custGeom>
                <a:avLst/>
                <a:gdLst/>
                <a:ahLst/>
                <a:cxnLst/>
                <a:rect l="l" t="t" r="r" b="b"/>
                <a:pathLst>
                  <a:path w="2407" h="2205" extrusionOk="0">
                    <a:moveTo>
                      <a:pt x="1128" y="1"/>
                    </a:moveTo>
                    <a:cubicBezTo>
                      <a:pt x="919" y="1"/>
                      <a:pt x="706" y="58"/>
                      <a:pt x="514" y="176"/>
                    </a:cubicBezTo>
                    <a:cubicBezTo>
                      <a:pt x="0" y="505"/>
                      <a:pt x="247" y="938"/>
                      <a:pt x="596" y="1473"/>
                    </a:cubicBezTo>
                    <a:cubicBezTo>
                      <a:pt x="845" y="1862"/>
                      <a:pt x="1071" y="2204"/>
                      <a:pt x="1390" y="2204"/>
                    </a:cubicBezTo>
                    <a:cubicBezTo>
                      <a:pt x="1492" y="2204"/>
                      <a:pt x="1604" y="2169"/>
                      <a:pt x="1728" y="2090"/>
                    </a:cubicBezTo>
                    <a:cubicBezTo>
                      <a:pt x="2263" y="1739"/>
                      <a:pt x="2406" y="1040"/>
                      <a:pt x="2077" y="526"/>
                    </a:cubicBezTo>
                    <a:cubicBezTo>
                      <a:pt x="1866" y="183"/>
                      <a:pt x="1503" y="1"/>
                      <a:pt x="11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2" name="Google Shape;5172;p49"/>
              <p:cNvSpPr/>
              <p:nvPr/>
            </p:nvSpPr>
            <p:spPr>
              <a:xfrm>
                <a:off x="6255530" y="2307944"/>
                <a:ext cx="43933" cy="47341"/>
              </a:xfrm>
              <a:custGeom>
                <a:avLst/>
                <a:gdLst/>
                <a:ahLst/>
                <a:cxnLst/>
                <a:rect l="l" t="t" r="r" b="b"/>
                <a:pathLst>
                  <a:path w="2037" h="2195" extrusionOk="0">
                    <a:moveTo>
                      <a:pt x="1118" y="1"/>
                    </a:moveTo>
                    <a:cubicBezTo>
                      <a:pt x="911" y="1"/>
                      <a:pt x="702" y="58"/>
                      <a:pt x="514" y="178"/>
                    </a:cubicBezTo>
                    <a:cubicBezTo>
                      <a:pt x="0" y="507"/>
                      <a:pt x="247" y="940"/>
                      <a:pt x="596" y="1475"/>
                    </a:cubicBezTo>
                    <a:cubicBezTo>
                      <a:pt x="835" y="1873"/>
                      <a:pt x="1074" y="2195"/>
                      <a:pt x="1389" y="2195"/>
                    </a:cubicBezTo>
                    <a:cubicBezTo>
                      <a:pt x="1399" y="2195"/>
                      <a:pt x="1409" y="2194"/>
                      <a:pt x="1419" y="2194"/>
                    </a:cubicBezTo>
                    <a:cubicBezTo>
                      <a:pt x="700" y="1659"/>
                      <a:pt x="535" y="1371"/>
                      <a:pt x="2036" y="487"/>
                    </a:cubicBezTo>
                    <a:cubicBezTo>
                      <a:pt x="1827" y="173"/>
                      <a:pt x="1477" y="1"/>
                      <a:pt x="11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3" name="Google Shape;5173;p49"/>
              <p:cNvSpPr/>
              <p:nvPr/>
            </p:nvSpPr>
            <p:spPr>
              <a:xfrm>
                <a:off x="6145492" y="2366824"/>
                <a:ext cx="54156" cy="49735"/>
              </a:xfrm>
              <a:custGeom>
                <a:avLst/>
                <a:gdLst/>
                <a:ahLst/>
                <a:cxnLst/>
                <a:rect l="l" t="t" r="r" b="b"/>
                <a:pathLst>
                  <a:path w="2511" h="2306" extrusionOk="0">
                    <a:moveTo>
                      <a:pt x="1165" y="0"/>
                    </a:moveTo>
                    <a:cubicBezTo>
                      <a:pt x="950" y="0"/>
                      <a:pt x="732" y="60"/>
                      <a:pt x="535" y="185"/>
                    </a:cubicBezTo>
                    <a:cubicBezTo>
                      <a:pt x="0" y="533"/>
                      <a:pt x="267" y="986"/>
                      <a:pt x="617" y="1542"/>
                    </a:cubicBezTo>
                    <a:cubicBezTo>
                      <a:pt x="879" y="1958"/>
                      <a:pt x="1106" y="2306"/>
                      <a:pt x="1438" y="2306"/>
                    </a:cubicBezTo>
                    <a:cubicBezTo>
                      <a:pt x="1549" y="2306"/>
                      <a:pt x="1672" y="2267"/>
                      <a:pt x="1811" y="2179"/>
                    </a:cubicBezTo>
                    <a:cubicBezTo>
                      <a:pt x="2365" y="1830"/>
                      <a:pt x="2510" y="1110"/>
                      <a:pt x="2160" y="555"/>
                    </a:cubicBezTo>
                    <a:cubicBezTo>
                      <a:pt x="1935" y="196"/>
                      <a:pt x="1555" y="0"/>
                      <a:pt x="11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4" name="Google Shape;5174;p49"/>
              <p:cNvSpPr/>
              <p:nvPr/>
            </p:nvSpPr>
            <p:spPr>
              <a:xfrm>
                <a:off x="6142365" y="2364343"/>
                <a:ext cx="51956" cy="47599"/>
              </a:xfrm>
              <a:custGeom>
                <a:avLst/>
                <a:gdLst/>
                <a:ahLst/>
                <a:cxnLst/>
                <a:rect l="l" t="t" r="r" b="b"/>
                <a:pathLst>
                  <a:path w="2409" h="2207" extrusionOk="0">
                    <a:moveTo>
                      <a:pt x="1131" y="1"/>
                    </a:moveTo>
                    <a:cubicBezTo>
                      <a:pt x="921" y="1"/>
                      <a:pt x="708" y="58"/>
                      <a:pt x="516" y="176"/>
                    </a:cubicBezTo>
                    <a:cubicBezTo>
                      <a:pt x="0" y="505"/>
                      <a:pt x="247" y="958"/>
                      <a:pt x="598" y="1471"/>
                    </a:cubicBezTo>
                    <a:cubicBezTo>
                      <a:pt x="846" y="1874"/>
                      <a:pt x="1070" y="2206"/>
                      <a:pt x="1384" y="2206"/>
                    </a:cubicBezTo>
                    <a:cubicBezTo>
                      <a:pt x="1488" y="2206"/>
                      <a:pt x="1601" y="2170"/>
                      <a:pt x="1729" y="2089"/>
                    </a:cubicBezTo>
                    <a:cubicBezTo>
                      <a:pt x="2263" y="1759"/>
                      <a:pt x="2408" y="1060"/>
                      <a:pt x="2079" y="525"/>
                    </a:cubicBezTo>
                    <a:cubicBezTo>
                      <a:pt x="1868" y="182"/>
                      <a:pt x="1506" y="1"/>
                      <a:pt x="11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5" name="Google Shape;5175;p49"/>
              <p:cNvSpPr/>
              <p:nvPr/>
            </p:nvSpPr>
            <p:spPr>
              <a:xfrm>
                <a:off x="6142365" y="2364300"/>
                <a:ext cx="43955" cy="47362"/>
              </a:xfrm>
              <a:custGeom>
                <a:avLst/>
                <a:gdLst/>
                <a:ahLst/>
                <a:cxnLst/>
                <a:rect l="l" t="t" r="r" b="b"/>
                <a:pathLst>
                  <a:path w="2038" h="2196" extrusionOk="0">
                    <a:moveTo>
                      <a:pt x="1115" y="1"/>
                    </a:moveTo>
                    <a:cubicBezTo>
                      <a:pt x="911" y="1"/>
                      <a:pt x="703" y="58"/>
                      <a:pt x="516" y="178"/>
                    </a:cubicBezTo>
                    <a:cubicBezTo>
                      <a:pt x="0" y="507"/>
                      <a:pt x="247" y="960"/>
                      <a:pt x="598" y="1473"/>
                    </a:cubicBezTo>
                    <a:cubicBezTo>
                      <a:pt x="838" y="1873"/>
                      <a:pt x="1057" y="2195"/>
                      <a:pt x="1391" y="2195"/>
                    </a:cubicBezTo>
                    <a:cubicBezTo>
                      <a:pt x="1401" y="2195"/>
                      <a:pt x="1411" y="2195"/>
                      <a:pt x="1421" y="2194"/>
                    </a:cubicBezTo>
                    <a:cubicBezTo>
                      <a:pt x="700" y="1679"/>
                      <a:pt x="535" y="1371"/>
                      <a:pt x="2038" y="486"/>
                    </a:cubicBezTo>
                    <a:cubicBezTo>
                      <a:pt x="1816" y="173"/>
                      <a:pt x="1469" y="1"/>
                      <a:pt x="11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6" name="Google Shape;5176;p49"/>
              <p:cNvSpPr/>
              <p:nvPr/>
            </p:nvSpPr>
            <p:spPr>
              <a:xfrm>
                <a:off x="6015936" y="2433381"/>
                <a:ext cx="54566" cy="49735"/>
              </a:xfrm>
              <a:custGeom>
                <a:avLst/>
                <a:gdLst/>
                <a:ahLst/>
                <a:cxnLst/>
                <a:rect l="l" t="t" r="r" b="b"/>
                <a:pathLst>
                  <a:path w="2530" h="2306" extrusionOk="0">
                    <a:moveTo>
                      <a:pt x="1186" y="0"/>
                    </a:moveTo>
                    <a:cubicBezTo>
                      <a:pt x="971" y="0"/>
                      <a:pt x="753" y="60"/>
                      <a:pt x="555" y="184"/>
                    </a:cubicBezTo>
                    <a:cubicBezTo>
                      <a:pt x="0" y="533"/>
                      <a:pt x="267" y="986"/>
                      <a:pt x="617" y="1542"/>
                    </a:cubicBezTo>
                    <a:cubicBezTo>
                      <a:pt x="879" y="1958"/>
                      <a:pt x="1118" y="2305"/>
                      <a:pt x="1456" y="2305"/>
                    </a:cubicBezTo>
                    <a:cubicBezTo>
                      <a:pt x="1568" y="2305"/>
                      <a:pt x="1692" y="2267"/>
                      <a:pt x="1830" y="2179"/>
                    </a:cubicBezTo>
                    <a:cubicBezTo>
                      <a:pt x="2365" y="1830"/>
                      <a:pt x="2530" y="1109"/>
                      <a:pt x="2181" y="555"/>
                    </a:cubicBezTo>
                    <a:cubicBezTo>
                      <a:pt x="1955" y="196"/>
                      <a:pt x="1576" y="0"/>
                      <a:pt x="11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7" name="Google Shape;5177;p49"/>
              <p:cNvSpPr/>
              <p:nvPr/>
            </p:nvSpPr>
            <p:spPr>
              <a:xfrm>
                <a:off x="6013262" y="2430901"/>
                <a:ext cx="51913" cy="47535"/>
              </a:xfrm>
              <a:custGeom>
                <a:avLst/>
                <a:gdLst/>
                <a:ahLst/>
                <a:cxnLst/>
                <a:rect l="l" t="t" r="r" b="b"/>
                <a:pathLst>
                  <a:path w="2407" h="2204" extrusionOk="0">
                    <a:moveTo>
                      <a:pt x="1130" y="0"/>
                    </a:moveTo>
                    <a:cubicBezTo>
                      <a:pt x="920" y="0"/>
                      <a:pt x="707" y="58"/>
                      <a:pt x="514" y="176"/>
                    </a:cubicBezTo>
                    <a:cubicBezTo>
                      <a:pt x="1" y="505"/>
                      <a:pt x="248" y="936"/>
                      <a:pt x="577" y="1471"/>
                    </a:cubicBezTo>
                    <a:cubicBezTo>
                      <a:pt x="841" y="1861"/>
                      <a:pt x="1059" y="2203"/>
                      <a:pt x="1382" y="2203"/>
                    </a:cubicBezTo>
                    <a:cubicBezTo>
                      <a:pt x="1485" y="2203"/>
                      <a:pt x="1599" y="2168"/>
                      <a:pt x="1729" y="2088"/>
                    </a:cubicBezTo>
                    <a:cubicBezTo>
                      <a:pt x="2264" y="1739"/>
                      <a:pt x="2407" y="1040"/>
                      <a:pt x="2078" y="525"/>
                    </a:cubicBezTo>
                    <a:cubicBezTo>
                      <a:pt x="1867" y="182"/>
                      <a:pt x="1504" y="0"/>
                      <a:pt x="11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8" name="Google Shape;5178;p49"/>
              <p:cNvSpPr/>
              <p:nvPr/>
            </p:nvSpPr>
            <p:spPr>
              <a:xfrm>
                <a:off x="6013262" y="2430857"/>
                <a:ext cx="43933" cy="47341"/>
              </a:xfrm>
              <a:custGeom>
                <a:avLst/>
                <a:gdLst/>
                <a:ahLst/>
                <a:cxnLst/>
                <a:rect l="l" t="t" r="r" b="b"/>
                <a:pathLst>
                  <a:path w="2037" h="2195" extrusionOk="0">
                    <a:moveTo>
                      <a:pt x="1115" y="0"/>
                    </a:moveTo>
                    <a:cubicBezTo>
                      <a:pt x="910" y="0"/>
                      <a:pt x="703" y="58"/>
                      <a:pt x="514" y="178"/>
                    </a:cubicBezTo>
                    <a:cubicBezTo>
                      <a:pt x="1" y="507"/>
                      <a:pt x="248" y="938"/>
                      <a:pt x="577" y="1473"/>
                    </a:cubicBezTo>
                    <a:cubicBezTo>
                      <a:pt x="836" y="1873"/>
                      <a:pt x="1058" y="2195"/>
                      <a:pt x="1372" y="2195"/>
                    </a:cubicBezTo>
                    <a:cubicBezTo>
                      <a:pt x="1381" y="2195"/>
                      <a:pt x="1390" y="2195"/>
                      <a:pt x="1400" y="2194"/>
                    </a:cubicBezTo>
                    <a:cubicBezTo>
                      <a:pt x="700" y="1659"/>
                      <a:pt x="536" y="1371"/>
                      <a:pt x="2037" y="486"/>
                    </a:cubicBezTo>
                    <a:cubicBezTo>
                      <a:pt x="1815" y="173"/>
                      <a:pt x="1469" y="0"/>
                      <a:pt x="11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9" name="Google Shape;5179;p49"/>
              <p:cNvSpPr/>
              <p:nvPr/>
            </p:nvSpPr>
            <p:spPr>
              <a:xfrm>
                <a:off x="6367336" y="2257670"/>
                <a:ext cx="54566" cy="49692"/>
              </a:xfrm>
              <a:custGeom>
                <a:avLst/>
                <a:gdLst/>
                <a:ahLst/>
                <a:cxnLst/>
                <a:rect l="l" t="t" r="r" b="b"/>
                <a:pathLst>
                  <a:path w="2530" h="2304" extrusionOk="0">
                    <a:moveTo>
                      <a:pt x="1186" y="1"/>
                    </a:moveTo>
                    <a:cubicBezTo>
                      <a:pt x="971" y="1"/>
                      <a:pt x="753" y="60"/>
                      <a:pt x="555" y="185"/>
                    </a:cubicBezTo>
                    <a:cubicBezTo>
                      <a:pt x="0" y="534"/>
                      <a:pt x="267" y="986"/>
                      <a:pt x="618" y="1543"/>
                    </a:cubicBezTo>
                    <a:cubicBezTo>
                      <a:pt x="881" y="1946"/>
                      <a:pt x="1122" y="2303"/>
                      <a:pt x="1454" y="2303"/>
                    </a:cubicBezTo>
                    <a:cubicBezTo>
                      <a:pt x="1562" y="2303"/>
                      <a:pt x="1680" y="2265"/>
                      <a:pt x="1811" y="2180"/>
                    </a:cubicBezTo>
                    <a:cubicBezTo>
                      <a:pt x="2365" y="1831"/>
                      <a:pt x="2530" y="1090"/>
                      <a:pt x="2181" y="555"/>
                    </a:cubicBezTo>
                    <a:cubicBezTo>
                      <a:pt x="1955" y="197"/>
                      <a:pt x="1576" y="1"/>
                      <a:pt x="11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0" name="Google Shape;5180;p49"/>
              <p:cNvSpPr/>
              <p:nvPr/>
            </p:nvSpPr>
            <p:spPr>
              <a:xfrm>
                <a:off x="6364208" y="2254974"/>
                <a:ext cx="52387" cy="47578"/>
              </a:xfrm>
              <a:custGeom>
                <a:avLst/>
                <a:gdLst/>
                <a:ahLst/>
                <a:cxnLst/>
                <a:rect l="l" t="t" r="r" b="b"/>
                <a:pathLst>
                  <a:path w="2429" h="2206" extrusionOk="0">
                    <a:moveTo>
                      <a:pt x="1140" y="0"/>
                    </a:moveTo>
                    <a:cubicBezTo>
                      <a:pt x="932" y="0"/>
                      <a:pt x="721" y="60"/>
                      <a:pt x="535" y="186"/>
                    </a:cubicBezTo>
                    <a:cubicBezTo>
                      <a:pt x="1" y="516"/>
                      <a:pt x="269" y="947"/>
                      <a:pt x="598" y="1482"/>
                    </a:cubicBezTo>
                    <a:cubicBezTo>
                      <a:pt x="844" y="1867"/>
                      <a:pt x="1067" y="2205"/>
                      <a:pt x="1388" y="2205"/>
                    </a:cubicBezTo>
                    <a:cubicBezTo>
                      <a:pt x="1496" y="2205"/>
                      <a:pt x="1615" y="2167"/>
                      <a:pt x="1750" y="2079"/>
                    </a:cubicBezTo>
                    <a:cubicBezTo>
                      <a:pt x="2264" y="1750"/>
                      <a:pt x="2428" y="1050"/>
                      <a:pt x="2099" y="516"/>
                    </a:cubicBezTo>
                    <a:cubicBezTo>
                      <a:pt x="1876" y="186"/>
                      <a:pt x="1510" y="0"/>
                      <a:pt x="11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1" name="Google Shape;5181;p49"/>
              <p:cNvSpPr/>
              <p:nvPr/>
            </p:nvSpPr>
            <p:spPr>
              <a:xfrm>
                <a:off x="6364208" y="2255147"/>
                <a:ext cx="44386" cy="47362"/>
              </a:xfrm>
              <a:custGeom>
                <a:avLst/>
                <a:gdLst/>
                <a:ahLst/>
                <a:cxnLst/>
                <a:rect l="l" t="t" r="r" b="b"/>
                <a:pathLst>
                  <a:path w="2058" h="2196" extrusionOk="0">
                    <a:moveTo>
                      <a:pt x="1136" y="1"/>
                    </a:moveTo>
                    <a:cubicBezTo>
                      <a:pt x="931" y="1"/>
                      <a:pt x="724" y="58"/>
                      <a:pt x="535" y="178"/>
                    </a:cubicBezTo>
                    <a:cubicBezTo>
                      <a:pt x="1" y="508"/>
                      <a:pt x="269" y="939"/>
                      <a:pt x="598" y="1474"/>
                    </a:cubicBezTo>
                    <a:cubicBezTo>
                      <a:pt x="857" y="1855"/>
                      <a:pt x="1079" y="2195"/>
                      <a:pt x="1394" y="2195"/>
                    </a:cubicBezTo>
                    <a:cubicBezTo>
                      <a:pt x="1403" y="2195"/>
                      <a:pt x="1412" y="2195"/>
                      <a:pt x="1421" y="2194"/>
                    </a:cubicBezTo>
                    <a:cubicBezTo>
                      <a:pt x="721" y="1660"/>
                      <a:pt x="557" y="1350"/>
                      <a:pt x="2058" y="486"/>
                    </a:cubicBezTo>
                    <a:cubicBezTo>
                      <a:pt x="1837" y="173"/>
                      <a:pt x="1491" y="1"/>
                      <a:pt x="11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2" name="Google Shape;5182;p49"/>
              <p:cNvSpPr/>
              <p:nvPr/>
            </p:nvSpPr>
            <p:spPr>
              <a:xfrm>
                <a:off x="5772332" y="2563778"/>
                <a:ext cx="55040" cy="49605"/>
              </a:xfrm>
              <a:custGeom>
                <a:avLst/>
                <a:gdLst/>
                <a:ahLst/>
                <a:cxnLst/>
                <a:rect l="l" t="t" r="r" b="b"/>
                <a:pathLst>
                  <a:path w="2552" h="2300" extrusionOk="0">
                    <a:moveTo>
                      <a:pt x="1217" y="1"/>
                    </a:moveTo>
                    <a:cubicBezTo>
                      <a:pt x="989" y="1"/>
                      <a:pt x="758" y="67"/>
                      <a:pt x="557" y="206"/>
                    </a:cubicBezTo>
                    <a:cubicBezTo>
                      <a:pt x="0" y="557"/>
                      <a:pt x="288" y="1010"/>
                      <a:pt x="659" y="1544"/>
                    </a:cubicBezTo>
                    <a:cubicBezTo>
                      <a:pt x="918" y="1955"/>
                      <a:pt x="1155" y="2300"/>
                      <a:pt x="1486" y="2300"/>
                    </a:cubicBezTo>
                    <a:cubicBezTo>
                      <a:pt x="1602" y="2300"/>
                      <a:pt x="1729" y="2257"/>
                      <a:pt x="1873" y="2162"/>
                    </a:cubicBezTo>
                    <a:cubicBezTo>
                      <a:pt x="2408" y="1791"/>
                      <a:pt x="2551" y="1070"/>
                      <a:pt x="2181" y="516"/>
                    </a:cubicBezTo>
                    <a:cubicBezTo>
                      <a:pt x="1963" y="182"/>
                      <a:pt x="1594" y="1"/>
                      <a:pt x="12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3" name="Google Shape;5183;p49"/>
              <p:cNvSpPr/>
              <p:nvPr/>
            </p:nvSpPr>
            <p:spPr>
              <a:xfrm>
                <a:off x="5769247" y="2561427"/>
                <a:ext cx="52797" cy="47341"/>
              </a:xfrm>
              <a:custGeom>
                <a:avLst/>
                <a:gdLst/>
                <a:ahLst/>
                <a:cxnLst/>
                <a:rect l="l" t="t" r="r" b="b"/>
                <a:pathLst>
                  <a:path w="2448" h="2195" extrusionOk="0">
                    <a:moveTo>
                      <a:pt x="1157" y="1"/>
                    </a:moveTo>
                    <a:cubicBezTo>
                      <a:pt x="942" y="1"/>
                      <a:pt x="726" y="62"/>
                      <a:pt x="535" y="192"/>
                    </a:cubicBezTo>
                    <a:cubicBezTo>
                      <a:pt x="0" y="543"/>
                      <a:pt x="288" y="954"/>
                      <a:pt x="617" y="1489"/>
                    </a:cubicBezTo>
                    <a:cubicBezTo>
                      <a:pt x="876" y="1870"/>
                      <a:pt x="1113" y="2194"/>
                      <a:pt x="1428" y="2194"/>
                    </a:cubicBezTo>
                    <a:cubicBezTo>
                      <a:pt x="1537" y="2194"/>
                      <a:pt x="1656" y="2155"/>
                      <a:pt x="1789" y="2065"/>
                    </a:cubicBezTo>
                    <a:cubicBezTo>
                      <a:pt x="2304" y="1714"/>
                      <a:pt x="2447" y="1015"/>
                      <a:pt x="2098" y="501"/>
                    </a:cubicBezTo>
                    <a:cubicBezTo>
                      <a:pt x="1878" y="178"/>
                      <a:pt x="1520" y="1"/>
                      <a:pt x="11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4" name="Google Shape;5184;p49"/>
              <p:cNvSpPr/>
              <p:nvPr/>
            </p:nvSpPr>
            <p:spPr>
              <a:xfrm>
                <a:off x="5769247" y="2561384"/>
                <a:ext cx="44386" cy="47276"/>
              </a:xfrm>
              <a:custGeom>
                <a:avLst/>
                <a:gdLst/>
                <a:ahLst/>
                <a:cxnLst/>
                <a:rect l="l" t="t" r="r" b="b"/>
                <a:pathLst>
                  <a:path w="2058" h="2192" extrusionOk="0">
                    <a:moveTo>
                      <a:pt x="1146" y="1"/>
                    </a:moveTo>
                    <a:cubicBezTo>
                      <a:pt x="934" y="1"/>
                      <a:pt x="722" y="62"/>
                      <a:pt x="535" y="194"/>
                    </a:cubicBezTo>
                    <a:cubicBezTo>
                      <a:pt x="0" y="545"/>
                      <a:pt x="288" y="956"/>
                      <a:pt x="617" y="1491"/>
                    </a:cubicBezTo>
                    <a:cubicBezTo>
                      <a:pt x="876" y="1870"/>
                      <a:pt x="1117" y="2191"/>
                      <a:pt x="1432" y="2191"/>
                    </a:cubicBezTo>
                    <a:cubicBezTo>
                      <a:pt x="1441" y="2191"/>
                      <a:pt x="1450" y="2191"/>
                      <a:pt x="1460" y="2190"/>
                    </a:cubicBezTo>
                    <a:cubicBezTo>
                      <a:pt x="741" y="1675"/>
                      <a:pt x="576" y="1367"/>
                      <a:pt x="2057" y="462"/>
                    </a:cubicBezTo>
                    <a:cubicBezTo>
                      <a:pt x="1839" y="167"/>
                      <a:pt x="1494" y="1"/>
                      <a:pt x="11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5" name="Google Shape;5185;p49"/>
              <p:cNvSpPr/>
              <p:nvPr/>
            </p:nvSpPr>
            <p:spPr>
              <a:xfrm>
                <a:off x="5660979" y="2623132"/>
                <a:ext cx="54566" cy="49454"/>
              </a:xfrm>
              <a:custGeom>
                <a:avLst/>
                <a:gdLst/>
                <a:ahLst/>
                <a:cxnLst/>
                <a:rect l="l" t="t" r="r" b="b"/>
                <a:pathLst>
                  <a:path w="2530" h="2293" extrusionOk="0">
                    <a:moveTo>
                      <a:pt x="1180" y="0"/>
                    </a:moveTo>
                    <a:cubicBezTo>
                      <a:pt x="957" y="0"/>
                      <a:pt x="732" y="62"/>
                      <a:pt x="535" y="191"/>
                    </a:cubicBezTo>
                    <a:cubicBezTo>
                      <a:pt x="0" y="562"/>
                      <a:pt x="267" y="1014"/>
                      <a:pt x="637" y="1549"/>
                    </a:cubicBezTo>
                    <a:cubicBezTo>
                      <a:pt x="900" y="1950"/>
                      <a:pt x="1139" y="2292"/>
                      <a:pt x="1476" y="2292"/>
                    </a:cubicBezTo>
                    <a:cubicBezTo>
                      <a:pt x="1588" y="2292"/>
                      <a:pt x="1712" y="2254"/>
                      <a:pt x="1852" y="2166"/>
                    </a:cubicBezTo>
                    <a:cubicBezTo>
                      <a:pt x="2387" y="1796"/>
                      <a:pt x="2530" y="1055"/>
                      <a:pt x="2160" y="520"/>
                    </a:cubicBezTo>
                    <a:cubicBezTo>
                      <a:pt x="1939" y="183"/>
                      <a:pt x="1563" y="0"/>
                      <a:pt x="11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6" name="Google Shape;5186;p49"/>
              <p:cNvSpPr/>
              <p:nvPr/>
            </p:nvSpPr>
            <p:spPr>
              <a:xfrm>
                <a:off x="5657851" y="2620436"/>
                <a:ext cx="52387" cy="47535"/>
              </a:xfrm>
              <a:custGeom>
                <a:avLst/>
                <a:gdLst/>
                <a:ahLst/>
                <a:cxnLst/>
                <a:rect l="l" t="t" r="r" b="b"/>
                <a:pathLst>
                  <a:path w="2429" h="2204" extrusionOk="0">
                    <a:moveTo>
                      <a:pt x="1138" y="1"/>
                    </a:moveTo>
                    <a:cubicBezTo>
                      <a:pt x="923" y="1"/>
                      <a:pt x="706" y="63"/>
                      <a:pt x="516" y="193"/>
                    </a:cubicBezTo>
                    <a:cubicBezTo>
                      <a:pt x="1" y="542"/>
                      <a:pt x="269" y="975"/>
                      <a:pt x="598" y="1488"/>
                    </a:cubicBezTo>
                    <a:cubicBezTo>
                      <a:pt x="860" y="1875"/>
                      <a:pt x="1100" y="2203"/>
                      <a:pt x="1421" y="2203"/>
                    </a:cubicBezTo>
                    <a:cubicBezTo>
                      <a:pt x="1527" y="2203"/>
                      <a:pt x="1642" y="2167"/>
                      <a:pt x="1770" y="2086"/>
                    </a:cubicBezTo>
                    <a:cubicBezTo>
                      <a:pt x="2285" y="1735"/>
                      <a:pt x="2428" y="1036"/>
                      <a:pt x="2079" y="501"/>
                    </a:cubicBezTo>
                    <a:cubicBezTo>
                      <a:pt x="1859" y="178"/>
                      <a:pt x="1501" y="1"/>
                      <a:pt x="11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7" name="Google Shape;5187;p49"/>
              <p:cNvSpPr/>
              <p:nvPr/>
            </p:nvSpPr>
            <p:spPr>
              <a:xfrm>
                <a:off x="5657851" y="2620608"/>
                <a:ext cx="43976" cy="47103"/>
              </a:xfrm>
              <a:custGeom>
                <a:avLst/>
                <a:gdLst/>
                <a:ahLst/>
                <a:cxnLst/>
                <a:rect l="l" t="t" r="r" b="b"/>
                <a:pathLst>
                  <a:path w="2039" h="2184" extrusionOk="0">
                    <a:moveTo>
                      <a:pt x="1131" y="0"/>
                    </a:moveTo>
                    <a:cubicBezTo>
                      <a:pt x="918" y="0"/>
                      <a:pt x="703" y="60"/>
                      <a:pt x="516" y="185"/>
                    </a:cubicBezTo>
                    <a:cubicBezTo>
                      <a:pt x="1" y="534"/>
                      <a:pt x="269" y="967"/>
                      <a:pt x="598" y="1480"/>
                    </a:cubicBezTo>
                    <a:cubicBezTo>
                      <a:pt x="870" y="1868"/>
                      <a:pt x="1086" y="2183"/>
                      <a:pt x="1386" y="2183"/>
                    </a:cubicBezTo>
                    <a:cubicBezTo>
                      <a:pt x="1404" y="2183"/>
                      <a:pt x="1422" y="2182"/>
                      <a:pt x="1441" y="2180"/>
                    </a:cubicBezTo>
                    <a:cubicBezTo>
                      <a:pt x="721" y="1686"/>
                      <a:pt x="557" y="1378"/>
                      <a:pt x="2038" y="452"/>
                    </a:cubicBezTo>
                    <a:cubicBezTo>
                      <a:pt x="1821" y="159"/>
                      <a:pt x="1478" y="0"/>
                      <a:pt x="11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8" name="Google Shape;5188;p49"/>
              <p:cNvSpPr/>
              <p:nvPr/>
            </p:nvSpPr>
            <p:spPr>
              <a:xfrm>
                <a:off x="5533191" y="2692795"/>
                <a:ext cx="55040" cy="49433"/>
              </a:xfrm>
              <a:custGeom>
                <a:avLst/>
                <a:gdLst/>
                <a:ahLst/>
                <a:cxnLst/>
                <a:rect l="l" t="t" r="r" b="b"/>
                <a:pathLst>
                  <a:path w="2552" h="2292" extrusionOk="0">
                    <a:moveTo>
                      <a:pt x="1190" y="0"/>
                    </a:moveTo>
                    <a:cubicBezTo>
                      <a:pt x="967" y="0"/>
                      <a:pt x="740" y="62"/>
                      <a:pt x="536" y="190"/>
                    </a:cubicBezTo>
                    <a:cubicBezTo>
                      <a:pt x="1" y="561"/>
                      <a:pt x="289" y="1013"/>
                      <a:pt x="638" y="1548"/>
                    </a:cubicBezTo>
                    <a:cubicBezTo>
                      <a:pt x="915" y="1949"/>
                      <a:pt x="1158" y="2292"/>
                      <a:pt x="1487" y="2292"/>
                    </a:cubicBezTo>
                    <a:cubicBezTo>
                      <a:pt x="1598" y="2292"/>
                      <a:pt x="1718" y="2253"/>
                      <a:pt x="1852" y="2165"/>
                    </a:cubicBezTo>
                    <a:cubicBezTo>
                      <a:pt x="2407" y="1795"/>
                      <a:pt x="2552" y="1054"/>
                      <a:pt x="2181" y="520"/>
                    </a:cubicBezTo>
                    <a:cubicBezTo>
                      <a:pt x="1947" y="182"/>
                      <a:pt x="1574" y="0"/>
                      <a:pt x="11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9" name="Google Shape;5189;p49"/>
              <p:cNvSpPr/>
              <p:nvPr/>
            </p:nvSpPr>
            <p:spPr>
              <a:xfrm>
                <a:off x="5530064" y="2690099"/>
                <a:ext cx="52387" cy="47341"/>
              </a:xfrm>
              <a:custGeom>
                <a:avLst/>
                <a:gdLst/>
                <a:ahLst/>
                <a:cxnLst/>
                <a:rect l="l" t="t" r="r" b="b"/>
                <a:pathLst>
                  <a:path w="2429" h="2195" extrusionOk="0">
                    <a:moveTo>
                      <a:pt x="1154" y="1"/>
                    </a:moveTo>
                    <a:cubicBezTo>
                      <a:pt x="936" y="1"/>
                      <a:pt x="715" y="62"/>
                      <a:pt x="516" y="192"/>
                    </a:cubicBezTo>
                    <a:cubicBezTo>
                      <a:pt x="1" y="542"/>
                      <a:pt x="269" y="974"/>
                      <a:pt x="618" y="1489"/>
                    </a:cubicBezTo>
                    <a:cubicBezTo>
                      <a:pt x="878" y="1870"/>
                      <a:pt x="1104" y="2194"/>
                      <a:pt x="1412" y="2194"/>
                    </a:cubicBezTo>
                    <a:cubicBezTo>
                      <a:pt x="1520" y="2194"/>
                      <a:pt x="1637" y="2155"/>
                      <a:pt x="1770" y="2065"/>
                    </a:cubicBezTo>
                    <a:cubicBezTo>
                      <a:pt x="2305" y="1714"/>
                      <a:pt x="2428" y="1015"/>
                      <a:pt x="2099" y="501"/>
                    </a:cubicBezTo>
                    <a:cubicBezTo>
                      <a:pt x="1880" y="177"/>
                      <a:pt x="1522" y="1"/>
                      <a:pt x="11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0" name="Google Shape;5190;p49"/>
              <p:cNvSpPr/>
              <p:nvPr/>
            </p:nvSpPr>
            <p:spPr>
              <a:xfrm>
                <a:off x="5530064" y="2690250"/>
                <a:ext cx="44407" cy="47082"/>
              </a:xfrm>
              <a:custGeom>
                <a:avLst/>
                <a:gdLst/>
                <a:ahLst/>
                <a:cxnLst/>
                <a:rect l="l" t="t" r="r" b="b"/>
                <a:pathLst>
                  <a:path w="2059" h="2183" extrusionOk="0">
                    <a:moveTo>
                      <a:pt x="1140" y="0"/>
                    </a:moveTo>
                    <a:cubicBezTo>
                      <a:pt x="927" y="0"/>
                      <a:pt x="711" y="60"/>
                      <a:pt x="516" y="185"/>
                    </a:cubicBezTo>
                    <a:cubicBezTo>
                      <a:pt x="1" y="535"/>
                      <a:pt x="269" y="967"/>
                      <a:pt x="618" y="1482"/>
                    </a:cubicBezTo>
                    <a:cubicBezTo>
                      <a:pt x="878" y="1881"/>
                      <a:pt x="1118" y="2182"/>
                      <a:pt x="1432" y="2182"/>
                    </a:cubicBezTo>
                    <a:cubicBezTo>
                      <a:pt x="1442" y="2182"/>
                      <a:pt x="1452" y="2182"/>
                      <a:pt x="1462" y="2181"/>
                    </a:cubicBezTo>
                    <a:cubicBezTo>
                      <a:pt x="741" y="1666"/>
                      <a:pt x="577" y="1378"/>
                      <a:pt x="2058" y="453"/>
                    </a:cubicBezTo>
                    <a:cubicBezTo>
                      <a:pt x="1828" y="159"/>
                      <a:pt x="1488" y="0"/>
                      <a:pt x="11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1" name="Google Shape;5191;p49"/>
              <p:cNvSpPr/>
              <p:nvPr/>
            </p:nvSpPr>
            <p:spPr>
              <a:xfrm>
                <a:off x="5880169" y="2508220"/>
                <a:ext cx="54566" cy="49433"/>
              </a:xfrm>
              <a:custGeom>
                <a:avLst/>
                <a:gdLst/>
                <a:ahLst/>
                <a:cxnLst/>
                <a:rect l="l" t="t" r="r" b="b"/>
                <a:pathLst>
                  <a:path w="2530" h="2292" extrusionOk="0">
                    <a:moveTo>
                      <a:pt x="1181" y="0"/>
                    </a:moveTo>
                    <a:cubicBezTo>
                      <a:pt x="957" y="0"/>
                      <a:pt x="732" y="62"/>
                      <a:pt x="535" y="190"/>
                    </a:cubicBezTo>
                    <a:cubicBezTo>
                      <a:pt x="0" y="561"/>
                      <a:pt x="267" y="1013"/>
                      <a:pt x="637" y="1548"/>
                    </a:cubicBezTo>
                    <a:cubicBezTo>
                      <a:pt x="914" y="1949"/>
                      <a:pt x="1157" y="2292"/>
                      <a:pt x="1487" y="2292"/>
                    </a:cubicBezTo>
                    <a:cubicBezTo>
                      <a:pt x="1597" y="2292"/>
                      <a:pt x="1717" y="2253"/>
                      <a:pt x="1852" y="2165"/>
                    </a:cubicBezTo>
                    <a:cubicBezTo>
                      <a:pt x="2387" y="1795"/>
                      <a:pt x="2530" y="1054"/>
                      <a:pt x="2181" y="519"/>
                    </a:cubicBezTo>
                    <a:cubicBezTo>
                      <a:pt x="1947" y="182"/>
                      <a:pt x="1565" y="0"/>
                      <a:pt x="11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2" name="Google Shape;5192;p49"/>
              <p:cNvSpPr/>
              <p:nvPr/>
            </p:nvSpPr>
            <p:spPr>
              <a:xfrm>
                <a:off x="5877042" y="2505718"/>
                <a:ext cx="52366" cy="47319"/>
              </a:xfrm>
              <a:custGeom>
                <a:avLst/>
                <a:gdLst/>
                <a:ahLst/>
                <a:cxnLst/>
                <a:rect l="l" t="t" r="r" b="b"/>
                <a:pathLst>
                  <a:path w="2428" h="2194" extrusionOk="0">
                    <a:moveTo>
                      <a:pt x="1140" y="0"/>
                    </a:moveTo>
                    <a:cubicBezTo>
                      <a:pt x="924" y="0"/>
                      <a:pt x="707" y="60"/>
                      <a:pt x="515" y="183"/>
                    </a:cubicBezTo>
                    <a:cubicBezTo>
                      <a:pt x="0" y="533"/>
                      <a:pt x="269" y="965"/>
                      <a:pt x="617" y="1480"/>
                    </a:cubicBezTo>
                    <a:cubicBezTo>
                      <a:pt x="881" y="1865"/>
                      <a:pt x="1109" y="2193"/>
                      <a:pt x="1424" y="2193"/>
                    </a:cubicBezTo>
                    <a:cubicBezTo>
                      <a:pt x="1528" y="2193"/>
                      <a:pt x="1642" y="2157"/>
                      <a:pt x="1770" y="2076"/>
                    </a:cubicBezTo>
                    <a:cubicBezTo>
                      <a:pt x="2285" y="1727"/>
                      <a:pt x="2428" y="1027"/>
                      <a:pt x="2079" y="492"/>
                    </a:cubicBezTo>
                    <a:cubicBezTo>
                      <a:pt x="1859" y="169"/>
                      <a:pt x="1502" y="0"/>
                      <a:pt x="11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3" name="Google Shape;5193;p49"/>
              <p:cNvSpPr/>
              <p:nvPr/>
            </p:nvSpPr>
            <p:spPr>
              <a:xfrm>
                <a:off x="5877042" y="2505697"/>
                <a:ext cx="43955" cy="47103"/>
              </a:xfrm>
              <a:custGeom>
                <a:avLst/>
                <a:gdLst/>
                <a:ahLst/>
                <a:cxnLst/>
                <a:rect l="l" t="t" r="r" b="b"/>
                <a:pathLst>
                  <a:path w="2038" h="2184" extrusionOk="0">
                    <a:moveTo>
                      <a:pt x="1124" y="0"/>
                    </a:moveTo>
                    <a:cubicBezTo>
                      <a:pt x="913" y="0"/>
                      <a:pt x="701" y="60"/>
                      <a:pt x="515" y="184"/>
                    </a:cubicBezTo>
                    <a:cubicBezTo>
                      <a:pt x="0" y="534"/>
                      <a:pt x="269" y="966"/>
                      <a:pt x="617" y="1481"/>
                    </a:cubicBezTo>
                    <a:cubicBezTo>
                      <a:pt x="870" y="1869"/>
                      <a:pt x="1085" y="2184"/>
                      <a:pt x="1403" y="2184"/>
                    </a:cubicBezTo>
                    <a:cubicBezTo>
                      <a:pt x="1422" y="2184"/>
                      <a:pt x="1442" y="2183"/>
                      <a:pt x="1462" y="2180"/>
                    </a:cubicBezTo>
                    <a:cubicBezTo>
                      <a:pt x="741" y="1686"/>
                      <a:pt x="557" y="1377"/>
                      <a:pt x="2038" y="472"/>
                    </a:cubicBezTo>
                    <a:cubicBezTo>
                      <a:pt x="1819" y="164"/>
                      <a:pt x="1473" y="0"/>
                      <a:pt x="11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4" name="Google Shape;5194;p49"/>
              <p:cNvSpPr/>
              <p:nvPr/>
            </p:nvSpPr>
            <p:spPr>
              <a:xfrm>
                <a:off x="7394035" y="1958486"/>
                <a:ext cx="52797" cy="50188"/>
              </a:xfrm>
              <a:custGeom>
                <a:avLst/>
                <a:gdLst/>
                <a:ahLst/>
                <a:cxnLst/>
                <a:rect l="l" t="t" r="r" b="b"/>
                <a:pathLst>
                  <a:path w="2448" h="2327" extrusionOk="0">
                    <a:moveTo>
                      <a:pt x="1100" y="1"/>
                    </a:moveTo>
                    <a:cubicBezTo>
                      <a:pt x="931" y="1"/>
                      <a:pt x="760" y="35"/>
                      <a:pt x="596" y="109"/>
                    </a:cubicBezTo>
                    <a:cubicBezTo>
                      <a:pt x="1" y="397"/>
                      <a:pt x="226" y="869"/>
                      <a:pt x="514" y="1467"/>
                    </a:cubicBezTo>
                    <a:cubicBezTo>
                      <a:pt x="728" y="1942"/>
                      <a:pt x="929" y="2327"/>
                      <a:pt x="1304" y="2327"/>
                    </a:cubicBezTo>
                    <a:cubicBezTo>
                      <a:pt x="1399" y="2327"/>
                      <a:pt x="1505" y="2302"/>
                      <a:pt x="1625" y="2248"/>
                    </a:cubicBezTo>
                    <a:cubicBezTo>
                      <a:pt x="2201" y="1960"/>
                      <a:pt x="2448" y="1261"/>
                      <a:pt x="2181" y="663"/>
                    </a:cubicBezTo>
                    <a:cubicBezTo>
                      <a:pt x="1972" y="245"/>
                      <a:pt x="1546" y="1"/>
                      <a:pt x="11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5" name="Google Shape;5195;p49"/>
              <p:cNvSpPr/>
              <p:nvPr/>
            </p:nvSpPr>
            <p:spPr>
              <a:xfrm>
                <a:off x="7396235" y="1965064"/>
                <a:ext cx="50597" cy="48052"/>
              </a:xfrm>
              <a:custGeom>
                <a:avLst/>
                <a:gdLst/>
                <a:ahLst/>
                <a:cxnLst/>
                <a:rect l="l" t="t" r="r" b="b"/>
                <a:pathLst>
                  <a:path w="2346" h="2228" extrusionOk="0">
                    <a:moveTo>
                      <a:pt x="1054" y="0"/>
                    </a:moveTo>
                    <a:cubicBezTo>
                      <a:pt x="889" y="0"/>
                      <a:pt x="720" y="36"/>
                      <a:pt x="557" y="112"/>
                    </a:cubicBezTo>
                    <a:cubicBezTo>
                      <a:pt x="1" y="380"/>
                      <a:pt x="206" y="832"/>
                      <a:pt x="475" y="1408"/>
                    </a:cubicBezTo>
                    <a:cubicBezTo>
                      <a:pt x="687" y="1851"/>
                      <a:pt x="875" y="2228"/>
                      <a:pt x="1233" y="2228"/>
                    </a:cubicBezTo>
                    <a:cubicBezTo>
                      <a:pt x="1325" y="2228"/>
                      <a:pt x="1427" y="2203"/>
                      <a:pt x="1544" y="2149"/>
                    </a:cubicBezTo>
                    <a:cubicBezTo>
                      <a:pt x="2099" y="1881"/>
                      <a:pt x="2346" y="1203"/>
                      <a:pt x="2058" y="646"/>
                    </a:cubicBezTo>
                    <a:cubicBezTo>
                      <a:pt x="1867" y="233"/>
                      <a:pt x="1473" y="0"/>
                      <a:pt x="10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6" name="Google Shape;5196;p49"/>
              <p:cNvSpPr/>
              <p:nvPr/>
            </p:nvSpPr>
            <p:spPr>
              <a:xfrm>
                <a:off x="7398478" y="1971901"/>
                <a:ext cx="47470" cy="41215"/>
              </a:xfrm>
              <a:custGeom>
                <a:avLst/>
                <a:gdLst/>
                <a:ahLst/>
                <a:cxnLst/>
                <a:rect l="l" t="t" r="r" b="b"/>
                <a:pathLst>
                  <a:path w="2201" h="1911" extrusionOk="0">
                    <a:moveTo>
                      <a:pt x="185" y="0"/>
                    </a:moveTo>
                    <a:lnTo>
                      <a:pt x="185" y="0"/>
                    </a:lnTo>
                    <a:cubicBezTo>
                      <a:pt x="0" y="269"/>
                      <a:pt x="165" y="659"/>
                      <a:pt x="371" y="1091"/>
                    </a:cubicBezTo>
                    <a:cubicBezTo>
                      <a:pt x="583" y="1534"/>
                      <a:pt x="771" y="1911"/>
                      <a:pt x="1129" y="1911"/>
                    </a:cubicBezTo>
                    <a:cubicBezTo>
                      <a:pt x="1221" y="1911"/>
                      <a:pt x="1323" y="1886"/>
                      <a:pt x="1440" y="1832"/>
                    </a:cubicBezTo>
                    <a:cubicBezTo>
                      <a:pt x="1975" y="1564"/>
                      <a:pt x="2201" y="927"/>
                      <a:pt x="1975" y="371"/>
                    </a:cubicBezTo>
                    <a:lnTo>
                      <a:pt x="1975" y="371"/>
                    </a:lnTo>
                    <a:cubicBezTo>
                      <a:pt x="1352" y="703"/>
                      <a:pt x="953" y="851"/>
                      <a:pt x="694" y="851"/>
                    </a:cubicBezTo>
                    <a:cubicBezTo>
                      <a:pt x="312" y="851"/>
                      <a:pt x="234" y="528"/>
                      <a:pt x="1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7" name="Google Shape;5197;p49"/>
              <p:cNvSpPr/>
              <p:nvPr/>
            </p:nvSpPr>
            <p:spPr>
              <a:xfrm>
                <a:off x="7286198" y="2024590"/>
                <a:ext cx="52840" cy="50188"/>
              </a:xfrm>
              <a:custGeom>
                <a:avLst/>
                <a:gdLst/>
                <a:ahLst/>
                <a:cxnLst/>
                <a:rect l="l" t="t" r="r" b="b"/>
                <a:pathLst>
                  <a:path w="2450" h="2327" extrusionOk="0">
                    <a:moveTo>
                      <a:pt x="1090" y="1"/>
                    </a:moveTo>
                    <a:cubicBezTo>
                      <a:pt x="923" y="1"/>
                      <a:pt x="755" y="36"/>
                      <a:pt x="598" y="108"/>
                    </a:cubicBezTo>
                    <a:cubicBezTo>
                      <a:pt x="1" y="396"/>
                      <a:pt x="228" y="870"/>
                      <a:pt x="494" y="1466"/>
                    </a:cubicBezTo>
                    <a:cubicBezTo>
                      <a:pt x="724" y="1943"/>
                      <a:pt x="928" y="2327"/>
                      <a:pt x="1293" y="2327"/>
                    </a:cubicBezTo>
                    <a:cubicBezTo>
                      <a:pt x="1386" y="2327"/>
                      <a:pt x="1489" y="2302"/>
                      <a:pt x="1605" y="2248"/>
                    </a:cubicBezTo>
                    <a:cubicBezTo>
                      <a:pt x="2203" y="1960"/>
                      <a:pt x="2450" y="1260"/>
                      <a:pt x="2162" y="665"/>
                    </a:cubicBezTo>
                    <a:cubicBezTo>
                      <a:pt x="1967" y="246"/>
                      <a:pt x="1533" y="1"/>
                      <a:pt x="10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8" name="Google Shape;5198;p49"/>
              <p:cNvSpPr/>
              <p:nvPr/>
            </p:nvSpPr>
            <p:spPr>
              <a:xfrm>
                <a:off x="7288441" y="2031169"/>
                <a:ext cx="50144" cy="48052"/>
              </a:xfrm>
              <a:custGeom>
                <a:avLst/>
                <a:gdLst/>
                <a:ahLst/>
                <a:cxnLst/>
                <a:rect l="l" t="t" r="r" b="b"/>
                <a:pathLst>
                  <a:path w="2325" h="2228" extrusionOk="0">
                    <a:moveTo>
                      <a:pt x="1044" y="1"/>
                    </a:moveTo>
                    <a:cubicBezTo>
                      <a:pt x="879" y="1"/>
                      <a:pt x="712" y="37"/>
                      <a:pt x="555" y="113"/>
                    </a:cubicBezTo>
                    <a:cubicBezTo>
                      <a:pt x="0" y="379"/>
                      <a:pt x="206" y="832"/>
                      <a:pt x="473" y="1408"/>
                    </a:cubicBezTo>
                    <a:cubicBezTo>
                      <a:pt x="686" y="1851"/>
                      <a:pt x="873" y="2228"/>
                      <a:pt x="1231" y="2228"/>
                    </a:cubicBezTo>
                    <a:cubicBezTo>
                      <a:pt x="1322" y="2228"/>
                      <a:pt x="1425" y="2203"/>
                      <a:pt x="1543" y="2149"/>
                    </a:cubicBezTo>
                    <a:cubicBezTo>
                      <a:pt x="2099" y="1882"/>
                      <a:pt x="2324" y="1202"/>
                      <a:pt x="2058" y="648"/>
                    </a:cubicBezTo>
                    <a:cubicBezTo>
                      <a:pt x="1865" y="234"/>
                      <a:pt x="1462" y="1"/>
                      <a:pt x="10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9" name="Google Shape;5199;p49"/>
              <p:cNvSpPr/>
              <p:nvPr/>
            </p:nvSpPr>
            <p:spPr>
              <a:xfrm>
                <a:off x="7290640" y="2038027"/>
                <a:ext cx="47513" cy="41194"/>
              </a:xfrm>
              <a:custGeom>
                <a:avLst/>
                <a:gdLst/>
                <a:ahLst/>
                <a:cxnLst/>
                <a:rect l="l" t="t" r="r" b="b"/>
                <a:pathLst>
                  <a:path w="2203" h="1910" extrusionOk="0">
                    <a:moveTo>
                      <a:pt x="186" y="0"/>
                    </a:moveTo>
                    <a:cubicBezTo>
                      <a:pt x="0" y="267"/>
                      <a:pt x="165" y="659"/>
                      <a:pt x="371" y="1090"/>
                    </a:cubicBezTo>
                    <a:cubicBezTo>
                      <a:pt x="584" y="1533"/>
                      <a:pt x="771" y="1910"/>
                      <a:pt x="1129" y="1910"/>
                    </a:cubicBezTo>
                    <a:cubicBezTo>
                      <a:pt x="1220" y="1910"/>
                      <a:pt x="1323" y="1885"/>
                      <a:pt x="1441" y="1831"/>
                    </a:cubicBezTo>
                    <a:cubicBezTo>
                      <a:pt x="1975" y="1564"/>
                      <a:pt x="2203" y="925"/>
                      <a:pt x="1975" y="371"/>
                    </a:cubicBezTo>
                    <a:lnTo>
                      <a:pt x="1975" y="371"/>
                    </a:lnTo>
                    <a:cubicBezTo>
                      <a:pt x="1353" y="703"/>
                      <a:pt x="955" y="850"/>
                      <a:pt x="696" y="850"/>
                    </a:cubicBezTo>
                    <a:cubicBezTo>
                      <a:pt x="314" y="850"/>
                      <a:pt x="236" y="528"/>
                      <a:pt x="1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0" name="Google Shape;5200;p49"/>
              <p:cNvSpPr/>
              <p:nvPr/>
            </p:nvSpPr>
            <p:spPr>
              <a:xfrm>
                <a:off x="7161537" y="2098869"/>
                <a:ext cx="52819" cy="50403"/>
              </a:xfrm>
              <a:custGeom>
                <a:avLst/>
                <a:gdLst/>
                <a:ahLst/>
                <a:cxnLst/>
                <a:rect l="l" t="t" r="r" b="b"/>
                <a:pathLst>
                  <a:path w="2449" h="2337" extrusionOk="0">
                    <a:moveTo>
                      <a:pt x="1107" y="0"/>
                    </a:moveTo>
                    <a:cubicBezTo>
                      <a:pt x="934" y="0"/>
                      <a:pt x="760" y="39"/>
                      <a:pt x="597" y="120"/>
                    </a:cubicBezTo>
                    <a:cubicBezTo>
                      <a:pt x="1" y="408"/>
                      <a:pt x="226" y="882"/>
                      <a:pt x="494" y="1478"/>
                    </a:cubicBezTo>
                    <a:cubicBezTo>
                      <a:pt x="726" y="1940"/>
                      <a:pt x="930" y="2337"/>
                      <a:pt x="1300" y="2337"/>
                    </a:cubicBezTo>
                    <a:cubicBezTo>
                      <a:pt x="1391" y="2337"/>
                      <a:pt x="1492" y="2313"/>
                      <a:pt x="1605" y="2260"/>
                    </a:cubicBezTo>
                    <a:cubicBezTo>
                      <a:pt x="2201" y="1972"/>
                      <a:pt x="2448" y="1272"/>
                      <a:pt x="2160" y="677"/>
                    </a:cubicBezTo>
                    <a:cubicBezTo>
                      <a:pt x="1969" y="248"/>
                      <a:pt x="1544" y="0"/>
                      <a:pt x="11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1" name="Google Shape;5201;p49"/>
              <p:cNvSpPr/>
              <p:nvPr/>
            </p:nvSpPr>
            <p:spPr>
              <a:xfrm>
                <a:off x="7163737" y="2105512"/>
                <a:ext cx="50188" cy="48246"/>
              </a:xfrm>
              <a:custGeom>
                <a:avLst/>
                <a:gdLst/>
                <a:ahLst/>
                <a:cxnLst/>
                <a:rect l="l" t="t" r="r" b="b"/>
                <a:pathLst>
                  <a:path w="2327" h="2237" extrusionOk="0">
                    <a:moveTo>
                      <a:pt x="1052" y="1"/>
                    </a:moveTo>
                    <a:cubicBezTo>
                      <a:pt x="885" y="1"/>
                      <a:pt x="716" y="39"/>
                      <a:pt x="557" y="122"/>
                    </a:cubicBezTo>
                    <a:cubicBezTo>
                      <a:pt x="1" y="388"/>
                      <a:pt x="207" y="841"/>
                      <a:pt x="475" y="1397"/>
                    </a:cubicBezTo>
                    <a:cubicBezTo>
                      <a:pt x="687" y="1856"/>
                      <a:pt x="875" y="2237"/>
                      <a:pt x="1223" y="2237"/>
                    </a:cubicBezTo>
                    <a:cubicBezTo>
                      <a:pt x="1311" y="2237"/>
                      <a:pt x="1410" y="2212"/>
                      <a:pt x="1523" y="2158"/>
                    </a:cubicBezTo>
                    <a:cubicBezTo>
                      <a:pt x="2099" y="1870"/>
                      <a:pt x="2326" y="1211"/>
                      <a:pt x="2058" y="635"/>
                    </a:cubicBezTo>
                    <a:cubicBezTo>
                      <a:pt x="1868" y="240"/>
                      <a:pt x="1467" y="1"/>
                      <a:pt x="10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2" name="Google Shape;5202;p49"/>
              <p:cNvSpPr/>
              <p:nvPr/>
            </p:nvSpPr>
            <p:spPr>
              <a:xfrm>
                <a:off x="7165980" y="2112564"/>
                <a:ext cx="47470" cy="41194"/>
              </a:xfrm>
              <a:custGeom>
                <a:avLst/>
                <a:gdLst/>
                <a:ahLst/>
                <a:cxnLst/>
                <a:rect l="l" t="t" r="r" b="b"/>
                <a:pathLst>
                  <a:path w="2201" h="1910" extrusionOk="0">
                    <a:moveTo>
                      <a:pt x="185" y="1"/>
                    </a:moveTo>
                    <a:cubicBezTo>
                      <a:pt x="0" y="267"/>
                      <a:pt x="165" y="637"/>
                      <a:pt x="371" y="1070"/>
                    </a:cubicBezTo>
                    <a:cubicBezTo>
                      <a:pt x="583" y="1529"/>
                      <a:pt x="771" y="1910"/>
                      <a:pt x="1119" y="1910"/>
                    </a:cubicBezTo>
                    <a:cubicBezTo>
                      <a:pt x="1207" y="1910"/>
                      <a:pt x="1306" y="1885"/>
                      <a:pt x="1419" y="1831"/>
                    </a:cubicBezTo>
                    <a:cubicBezTo>
                      <a:pt x="1975" y="1564"/>
                      <a:pt x="2201" y="925"/>
                      <a:pt x="1975" y="371"/>
                    </a:cubicBezTo>
                    <a:lnTo>
                      <a:pt x="1975" y="371"/>
                    </a:lnTo>
                    <a:cubicBezTo>
                      <a:pt x="1350" y="695"/>
                      <a:pt x="951" y="841"/>
                      <a:pt x="692" y="841"/>
                    </a:cubicBezTo>
                    <a:cubicBezTo>
                      <a:pt x="312" y="841"/>
                      <a:pt x="234" y="526"/>
                      <a:pt x="18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3" name="Google Shape;5203;p49"/>
              <p:cNvSpPr/>
              <p:nvPr/>
            </p:nvSpPr>
            <p:spPr>
              <a:xfrm>
                <a:off x="7496977" y="1894150"/>
                <a:ext cx="52366" cy="50188"/>
              </a:xfrm>
              <a:custGeom>
                <a:avLst/>
                <a:gdLst/>
                <a:ahLst/>
                <a:cxnLst/>
                <a:rect l="l" t="t" r="r" b="b"/>
                <a:pathLst>
                  <a:path w="2428" h="2327" extrusionOk="0">
                    <a:moveTo>
                      <a:pt x="1077" y="1"/>
                    </a:moveTo>
                    <a:cubicBezTo>
                      <a:pt x="909" y="1"/>
                      <a:pt x="739" y="35"/>
                      <a:pt x="576" y="108"/>
                    </a:cubicBezTo>
                    <a:cubicBezTo>
                      <a:pt x="0" y="396"/>
                      <a:pt x="206" y="870"/>
                      <a:pt x="494" y="1466"/>
                    </a:cubicBezTo>
                    <a:cubicBezTo>
                      <a:pt x="707" y="1942"/>
                      <a:pt x="907" y="2327"/>
                      <a:pt x="1282" y="2327"/>
                    </a:cubicBezTo>
                    <a:cubicBezTo>
                      <a:pt x="1377" y="2327"/>
                      <a:pt x="1484" y="2302"/>
                      <a:pt x="1605" y="2248"/>
                    </a:cubicBezTo>
                    <a:cubicBezTo>
                      <a:pt x="2181" y="1960"/>
                      <a:pt x="2428" y="1260"/>
                      <a:pt x="2160" y="664"/>
                    </a:cubicBezTo>
                    <a:cubicBezTo>
                      <a:pt x="1950" y="246"/>
                      <a:pt x="1523" y="1"/>
                      <a:pt x="10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4" name="Google Shape;5204;p49"/>
              <p:cNvSpPr/>
              <p:nvPr/>
            </p:nvSpPr>
            <p:spPr>
              <a:xfrm>
                <a:off x="7498745" y="1900728"/>
                <a:ext cx="50597" cy="48052"/>
              </a:xfrm>
              <a:custGeom>
                <a:avLst/>
                <a:gdLst/>
                <a:ahLst/>
                <a:cxnLst/>
                <a:rect l="l" t="t" r="r" b="b"/>
                <a:pathLst>
                  <a:path w="2346" h="2228" extrusionOk="0">
                    <a:moveTo>
                      <a:pt x="1053" y="0"/>
                    </a:moveTo>
                    <a:cubicBezTo>
                      <a:pt x="887" y="0"/>
                      <a:pt x="718" y="37"/>
                      <a:pt x="555" y="112"/>
                    </a:cubicBezTo>
                    <a:cubicBezTo>
                      <a:pt x="1" y="379"/>
                      <a:pt x="206" y="832"/>
                      <a:pt x="473" y="1408"/>
                    </a:cubicBezTo>
                    <a:cubicBezTo>
                      <a:pt x="687" y="1851"/>
                      <a:pt x="873" y="2228"/>
                      <a:pt x="1231" y="2228"/>
                    </a:cubicBezTo>
                    <a:cubicBezTo>
                      <a:pt x="1322" y="2228"/>
                      <a:pt x="1425" y="2203"/>
                      <a:pt x="1543" y="2148"/>
                    </a:cubicBezTo>
                    <a:cubicBezTo>
                      <a:pt x="2099" y="1882"/>
                      <a:pt x="2346" y="1202"/>
                      <a:pt x="2078" y="647"/>
                    </a:cubicBezTo>
                    <a:cubicBezTo>
                      <a:pt x="1871" y="234"/>
                      <a:pt x="1474" y="0"/>
                      <a:pt x="10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5" name="Google Shape;5205;p49"/>
              <p:cNvSpPr/>
              <p:nvPr/>
            </p:nvSpPr>
            <p:spPr>
              <a:xfrm>
                <a:off x="7500945" y="1907587"/>
                <a:ext cx="47513" cy="41194"/>
              </a:xfrm>
              <a:custGeom>
                <a:avLst/>
                <a:gdLst/>
                <a:ahLst/>
                <a:cxnLst/>
                <a:rect l="l" t="t" r="r" b="b"/>
                <a:pathLst>
                  <a:path w="2203" h="1910" extrusionOk="0">
                    <a:moveTo>
                      <a:pt x="206" y="0"/>
                    </a:moveTo>
                    <a:lnTo>
                      <a:pt x="206" y="0"/>
                    </a:lnTo>
                    <a:cubicBezTo>
                      <a:pt x="1" y="267"/>
                      <a:pt x="165" y="659"/>
                      <a:pt x="371" y="1090"/>
                    </a:cubicBezTo>
                    <a:cubicBezTo>
                      <a:pt x="585" y="1533"/>
                      <a:pt x="771" y="1910"/>
                      <a:pt x="1129" y="1910"/>
                    </a:cubicBezTo>
                    <a:cubicBezTo>
                      <a:pt x="1220" y="1910"/>
                      <a:pt x="1323" y="1885"/>
                      <a:pt x="1441" y="1830"/>
                    </a:cubicBezTo>
                    <a:cubicBezTo>
                      <a:pt x="1976" y="1564"/>
                      <a:pt x="2203" y="925"/>
                      <a:pt x="1976" y="370"/>
                    </a:cubicBezTo>
                    <a:lnTo>
                      <a:pt x="1976" y="370"/>
                    </a:lnTo>
                    <a:cubicBezTo>
                      <a:pt x="1353" y="703"/>
                      <a:pt x="955" y="850"/>
                      <a:pt x="698" y="850"/>
                    </a:cubicBezTo>
                    <a:cubicBezTo>
                      <a:pt x="317" y="850"/>
                      <a:pt x="244" y="527"/>
                      <a:pt x="2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6" name="Google Shape;5206;p49"/>
              <p:cNvSpPr/>
              <p:nvPr/>
            </p:nvSpPr>
            <p:spPr>
              <a:xfrm>
                <a:off x="6922828" y="2236319"/>
                <a:ext cx="51935" cy="50058"/>
              </a:xfrm>
              <a:custGeom>
                <a:avLst/>
                <a:gdLst/>
                <a:ahLst/>
                <a:cxnLst/>
                <a:rect l="l" t="t" r="r" b="b"/>
                <a:pathLst>
                  <a:path w="2408" h="2321" extrusionOk="0">
                    <a:moveTo>
                      <a:pt x="1060" y="1"/>
                    </a:moveTo>
                    <a:cubicBezTo>
                      <a:pt x="898" y="1"/>
                      <a:pt x="734" y="34"/>
                      <a:pt x="577" y="105"/>
                    </a:cubicBezTo>
                    <a:cubicBezTo>
                      <a:pt x="1" y="372"/>
                      <a:pt x="185" y="865"/>
                      <a:pt x="453" y="1441"/>
                    </a:cubicBezTo>
                    <a:cubicBezTo>
                      <a:pt x="668" y="1922"/>
                      <a:pt x="869" y="2321"/>
                      <a:pt x="1239" y="2321"/>
                    </a:cubicBezTo>
                    <a:cubicBezTo>
                      <a:pt x="1329" y="2321"/>
                      <a:pt x="1430" y="2297"/>
                      <a:pt x="1543" y="2245"/>
                    </a:cubicBezTo>
                    <a:cubicBezTo>
                      <a:pt x="2140" y="1976"/>
                      <a:pt x="2407" y="1298"/>
                      <a:pt x="2140" y="701"/>
                    </a:cubicBezTo>
                    <a:cubicBezTo>
                      <a:pt x="1943" y="262"/>
                      <a:pt x="1511" y="1"/>
                      <a:pt x="10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7" name="Google Shape;5207;p49"/>
              <p:cNvSpPr/>
              <p:nvPr/>
            </p:nvSpPr>
            <p:spPr>
              <a:xfrm>
                <a:off x="6924618" y="2242724"/>
                <a:ext cx="49713" cy="48354"/>
              </a:xfrm>
              <a:custGeom>
                <a:avLst/>
                <a:gdLst/>
                <a:ahLst/>
                <a:cxnLst/>
                <a:rect l="l" t="t" r="r" b="b"/>
                <a:pathLst>
                  <a:path w="2305" h="2242" extrusionOk="0">
                    <a:moveTo>
                      <a:pt x="1015" y="1"/>
                    </a:moveTo>
                    <a:cubicBezTo>
                      <a:pt x="862" y="1"/>
                      <a:pt x="705" y="32"/>
                      <a:pt x="555" y="96"/>
                    </a:cubicBezTo>
                    <a:cubicBezTo>
                      <a:pt x="0" y="363"/>
                      <a:pt x="185" y="837"/>
                      <a:pt x="431" y="1391"/>
                    </a:cubicBezTo>
                    <a:cubicBezTo>
                      <a:pt x="648" y="1857"/>
                      <a:pt x="837" y="2242"/>
                      <a:pt x="1195" y="2242"/>
                    </a:cubicBezTo>
                    <a:cubicBezTo>
                      <a:pt x="1280" y="2242"/>
                      <a:pt x="1375" y="2220"/>
                      <a:pt x="1481" y="2173"/>
                    </a:cubicBezTo>
                    <a:cubicBezTo>
                      <a:pt x="2057" y="1906"/>
                      <a:pt x="2304" y="1248"/>
                      <a:pt x="2057" y="672"/>
                    </a:cubicBezTo>
                    <a:cubicBezTo>
                      <a:pt x="1859" y="247"/>
                      <a:pt x="1448" y="1"/>
                      <a:pt x="10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8" name="Google Shape;5208;p49"/>
              <p:cNvSpPr/>
              <p:nvPr/>
            </p:nvSpPr>
            <p:spPr>
              <a:xfrm>
                <a:off x="6926818" y="2249216"/>
                <a:ext cx="47039" cy="41863"/>
              </a:xfrm>
              <a:custGeom>
                <a:avLst/>
                <a:gdLst/>
                <a:ahLst/>
                <a:cxnLst/>
                <a:rect l="l" t="t" r="r" b="b"/>
                <a:pathLst>
                  <a:path w="2181" h="1941" extrusionOk="0">
                    <a:moveTo>
                      <a:pt x="186" y="1"/>
                    </a:moveTo>
                    <a:cubicBezTo>
                      <a:pt x="0" y="267"/>
                      <a:pt x="145" y="659"/>
                      <a:pt x="329" y="1090"/>
                    </a:cubicBezTo>
                    <a:cubicBezTo>
                      <a:pt x="546" y="1556"/>
                      <a:pt x="735" y="1941"/>
                      <a:pt x="1093" y="1941"/>
                    </a:cubicBezTo>
                    <a:cubicBezTo>
                      <a:pt x="1178" y="1941"/>
                      <a:pt x="1273" y="1919"/>
                      <a:pt x="1379" y="1872"/>
                    </a:cubicBezTo>
                    <a:cubicBezTo>
                      <a:pt x="1934" y="1625"/>
                      <a:pt x="2181" y="988"/>
                      <a:pt x="1955" y="432"/>
                    </a:cubicBezTo>
                    <a:lnTo>
                      <a:pt x="1955" y="432"/>
                    </a:lnTo>
                    <a:cubicBezTo>
                      <a:pt x="1344" y="730"/>
                      <a:pt x="949" y="864"/>
                      <a:pt x="692" y="864"/>
                    </a:cubicBezTo>
                    <a:cubicBezTo>
                      <a:pt x="291" y="864"/>
                      <a:pt x="223" y="539"/>
                      <a:pt x="1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9" name="Google Shape;5209;p49"/>
              <p:cNvSpPr/>
              <p:nvPr/>
            </p:nvSpPr>
            <p:spPr>
              <a:xfrm>
                <a:off x="6813222" y="2299770"/>
                <a:ext cx="52387" cy="50058"/>
              </a:xfrm>
              <a:custGeom>
                <a:avLst/>
                <a:gdLst/>
                <a:ahLst/>
                <a:cxnLst/>
                <a:rect l="l" t="t" r="r" b="b"/>
                <a:pathLst>
                  <a:path w="2429" h="2321" extrusionOk="0">
                    <a:moveTo>
                      <a:pt x="1080" y="1"/>
                    </a:moveTo>
                    <a:cubicBezTo>
                      <a:pt x="919" y="1"/>
                      <a:pt x="755" y="34"/>
                      <a:pt x="598" y="104"/>
                    </a:cubicBezTo>
                    <a:cubicBezTo>
                      <a:pt x="1" y="372"/>
                      <a:pt x="206" y="845"/>
                      <a:pt x="475" y="1442"/>
                    </a:cubicBezTo>
                    <a:cubicBezTo>
                      <a:pt x="689" y="1921"/>
                      <a:pt x="877" y="2320"/>
                      <a:pt x="1252" y="2320"/>
                    </a:cubicBezTo>
                    <a:cubicBezTo>
                      <a:pt x="1344" y="2320"/>
                      <a:pt x="1447" y="2296"/>
                      <a:pt x="1564" y="2244"/>
                    </a:cubicBezTo>
                    <a:cubicBezTo>
                      <a:pt x="2162" y="1977"/>
                      <a:pt x="2428" y="1278"/>
                      <a:pt x="2162" y="701"/>
                    </a:cubicBezTo>
                    <a:cubicBezTo>
                      <a:pt x="1964" y="261"/>
                      <a:pt x="1532" y="1"/>
                      <a:pt x="10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0" name="Google Shape;5210;p49"/>
              <p:cNvSpPr/>
              <p:nvPr/>
            </p:nvSpPr>
            <p:spPr>
              <a:xfrm>
                <a:off x="6815012" y="2306154"/>
                <a:ext cx="50166" cy="48160"/>
              </a:xfrm>
              <a:custGeom>
                <a:avLst/>
                <a:gdLst/>
                <a:ahLst/>
                <a:cxnLst/>
                <a:rect l="l" t="t" r="r" b="b"/>
                <a:pathLst>
                  <a:path w="2326" h="2233" extrusionOk="0">
                    <a:moveTo>
                      <a:pt x="1027" y="1"/>
                    </a:moveTo>
                    <a:cubicBezTo>
                      <a:pt x="875" y="1"/>
                      <a:pt x="721" y="32"/>
                      <a:pt x="576" y="96"/>
                    </a:cubicBezTo>
                    <a:cubicBezTo>
                      <a:pt x="0" y="364"/>
                      <a:pt x="186" y="817"/>
                      <a:pt x="453" y="1393"/>
                    </a:cubicBezTo>
                    <a:cubicBezTo>
                      <a:pt x="649" y="1852"/>
                      <a:pt x="833" y="2233"/>
                      <a:pt x="1192" y="2233"/>
                    </a:cubicBezTo>
                    <a:cubicBezTo>
                      <a:pt x="1283" y="2233"/>
                      <a:pt x="1386" y="2208"/>
                      <a:pt x="1503" y="2153"/>
                    </a:cubicBezTo>
                    <a:cubicBezTo>
                      <a:pt x="2057" y="1906"/>
                      <a:pt x="2325" y="1248"/>
                      <a:pt x="2057" y="672"/>
                    </a:cubicBezTo>
                    <a:cubicBezTo>
                      <a:pt x="1875" y="247"/>
                      <a:pt x="1457" y="1"/>
                      <a:pt x="10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1" name="Google Shape;5211;p49"/>
              <p:cNvSpPr/>
              <p:nvPr/>
            </p:nvSpPr>
            <p:spPr>
              <a:xfrm>
                <a:off x="6817234" y="2312646"/>
                <a:ext cx="47060" cy="41668"/>
              </a:xfrm>
              <a:custGeom>
                <a:avLst/>
                <a:gdLst/>
                <a:ahLst/>
                <a:cxnLst/>
                <a:rect l="l" t="t" r="r" b="b"/>
                <a:pathLst>
                  <a:path w="2182" h="1932" extrusionOk="0">
                    <a:moveTo>
                      <a:pt x="206" y="1"/>
                    </a:moveTo>
                    <a:cubicBezTo>
                      <a:pt x="1" y="269"/>
                      <a:pt x="144" y="659"/>
                      <a:pt x="350" y="1092"/>
                    </a:cubicBezTo>
                    <a:cubicBezTo>
                      <a:pt x="546" y="1551"/>
                      <a:pt x="730" y="1932"/>
                      <a:pt x="1089" y="1932"/>
                    </a:cubicBezTo>
                    <a:cubicBezTo>
                      <a:pt x="1180" y="1932"/>
                      <a:pt x="1283" y="1907"/>
                      <a:pt x="1400" y="1852"/>
                    </a:cubicBezTo>
                    <a:cubicBezTo>
                      <a:pt x="1934" y="1605"/>
                      <a:pt x="2181" y="988"/>
                      <a:pt x="1976" y="434"/>
                    </a:cubicBezTo>
                    <a:lnTo>
                      <a:pt x="1976" y="434"/>
                    </a:lnTo>
                    <a:cubicBezTo>
                      <a:pt x="1364" y="731"/>
                      <a:pt x="967" y="865"/>
                      <a:pt x="707" y="865"/>
                    </a:cubicBezTo>
                    <a:cubicBezTo>
                      <a:pt x="302" y="865"/>
                      <a:pt x="231" y="540"/>
                      <a:pt x="2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2" name="Google Shape;5212;p49"/>
              <p:cNvSpPr/>
              <p:nvPr/>
            </p:nvSpPr>
            <p:spPr>
              <a:xfrm>
                <a:off x="6686794" y="2370770"/>
                <a:ext cx="51913" cy="50490"/>
              </a:xfrm>
              <a:custGeom>
                <a:avLst/>
                <a:gdLst/>
                <a:ahLst/>
                <a:cxnLst/>
                <a:rect l="l" t="t" r="r" b="b"/>
                <a:pathLst>
                  <a:path w="2407" h="2341" extrusionOk="0">
                    <a:moveTo>
                      <a:pt x="1059" y="0"/>
                    </a:moveTo>
                    <a:cubicBezTo>
                      <a:pt x="897" y="0"/>
                      <a:pt x="733" y="33"/>
                      <a:pt x="576" y="104"/>
                    </a:cubicBezTo>
                    <a:cubicBezTo>
                      <a:pt x="0" y="372"/>
                      <a:pt x="185" y="866"/>
                      <a:pt x="453" y="1461"/>
                    </a:cubicBezTo>
                    <a:cubicBezTo>
                      <a:pt x="667" y="1941"/>
                      <a:pt x="869" y="2341"/>
                      <a:pt x="1239" y="2341"/>
                    </a:cubicBezTo>
                    <a:cubicBezTo>
                      <a:pt x="1329" y="2341"/>
                      <a:pt x="1429" y="2317"/>
                      <a:pt x="1543" y="2265"/>
                    </a:cubicBezTo>
                    <a:cubicBezTo>
                      <a:pt x="2140" y="1996"/>
                      <a:pt x="2407" y="1297"/>
                      <a:pt x="2140" y="701"/>
                    </a:cubicBezTo>
                    <a:cubicBezTo>
                      <a:pt x="1942" y="261"/>
                      <a:pt x="1511" y="0"/>
                      <a:pt x="1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3" name="Google Shape;5213;p49"/>
              <p:cNvSpPr/>
              <p:nvPr/>
            </p:nvSpPr>
            <p:spPr>
              <a:xfrm>
                <a:off x="6688562" y="2377607"/>
                <a:ext cx="49713" cy="48139"/>
              </a:xfrm>
              <a:custGeom>
                <a:avLst/>
                <a:gdLst/>
                <a:ahLst/>
                <a:cxnLst/>
                <a:rect l="l" t="t" r="r" b="b"/>
                <a:pathLst>
                  <a:path w="2305" h="2232" extrusionOk="0">
                    <a:moveTo>
                      <a:pt x="1015" y="1"/>
                    </a:moveTo>
                    <a:cubicBezTo>
                      <a:pt x="862" y="1"/>
                      <a:pt x="706" y="32"/>
                      <a:pt x="555" y="96"/>
                    </a:cubicBezTo>
                    <a:cubicBezTo>
                      <a:pt x="1" y="343"/>
                      <a:pt x="185" y="815"/>
                      <a:pt x="432" y="1391"/>
                    </a:cubicBezTo>
                    <a:cubicBezTo>
                      <a:pt x="646" y="1851"/>
                      <a:pt x="833" y="2232"/>
                      <a:pt x="1182" y="2232"/>
                    </a:cubicBezTo>
                    <a:cubicBezTo>
                      <a:pt x="1270" y="2232"/>
                      <a:pt x="1369" y="2207"/>
                      <a:pt x="1482" y="2153"/>
                    </a:cubicBezTo>
                    <a:cubicBezTo>
                      <a:pt x="2058" y="1906"/>
                      <a:pt x="2305" y="1227"/>
                      <a:pt x="2058" y="672"/>
                    </a:cubicBezTo>
                    <a:cubicBezTo>
                      <a:pt x="1860" y="247"/>
                      <a:pt x="1449" y="1"/>
                      <a:pt x="10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4" name="Google Shape;5214;p49"/>
              <p:cNvSpPr/>
              <p:nvPr/>
            </p:nvSpPr>
            <p:spPr>
              <a:xfrm>
                <a:off x="6690762" y="2384099"/>
                <a:ext cx="47060" cy="41647"/>
              </a:xfrm>
              <a:custGeom>
                <a:avLst/>
                <a:gdLst/>
                <a:ahLst/>
                <a:cxnLst/>
                <a:rect l="l" t="t" r="r" b="b"/>
                <a:pathLst>
                  <a:path w="2182" h="1931" extrusionOk="0">
                    <a:moveTo>
                      <a:pt x="187" y="1"/>
                    </a:moveTo>
                    <a:cubicBezTo>
                      <a:pt x="1" y="267"/>
                      <a:pt x="146" y="638"/>
                      <a:pt x="330" y="1090"/>
                    </a:cubicBezTo>
                    <a:cubicBezTo>
                      <a:pt x="544" y="1550"/>
                      <a:pt x="731" y="1931"/>
                      <a:pt x="1080" y="1931"/>
                    </a:cubicBezTo>
                    <a:cubicBezTo>
                      <a:pt x="1168" y="1931"/>
                      <a:pt x="1267" y="1906"/>
                      <a:pt x="1380" y="1852"/>
                    </a:cubicBezTo>
                    <a:cubicBezTo>
                      <a:pt x="1935" y="1605"/>
                      <a:pt x="2181" y="967"/>
                      <a:pt x="1956" y="412"/>
                    </a:cubicBezTo>
                    <a:lnTo>
                      <a:pt x="1956" y="412"/>
                    </a:lnTo>
                    <a:cubicBezTo>
                      <a:pt x="1338" y="721"/>
                      <a:pt x="942" y="860"/>
                      <a:pt x="685" y="860"/>
                    </a:cubicBezTo>
                    <a:cubicBezTo>
                      <a:pt x="291" y="860"/>
                      <a:pt x="224" y="535"/>
                      <a:pt x="1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5" name="Google Shape;5215;p49"/>
              <p:cNvSpPr/>
              <p:nvPr/>
            </p:nvSpPr>
            <p:spPr>
              <a:xfrm>
                <a:off x="7026654" y="2174571"/>
                <a:ext cx="52387" cy="50144"/>
              </a:xfrm>
              <a:custGeom>
                <a:avLst/>
                <a:gdLst/>
                <a:ahLst/>
                <a:cxnLst/>
                <a:rect l="l" t="t" r="r" b="b"/>
                <a:pathLst>
                  <a:path w="2429" h="2325" extrusionOk="0">
                    <a:moveTo>
                      <a:pt x="1095" y="1"/>
                    </a:moveTo>
                    <a:cubicBezTo>
                      <a:pt x="928" y="1"/>
                      <a:pt x="759" y="35"/>
                      <a:pt x="597" y="108"/>
                    </a:cubicBezTo>
                    <a:cubicBezTo>
                      <a:pt x="1" y="376"/>
                      <a:pt x="207" y="848"/>
                      <a:pt x="473" y="1446"/>
                    </a:cubicBezTo>
                    <a:cubicBezTo>
                      <a:pt x="689" y="1924"/>
                      <a:pt x="876" y="2324"/>
                      <a:pt x="1251" y="2324"/>
                    </a:cubicBezTo>
                    <a:cubicBezTo>
                      <a:pt x="1343" y="2324"/>
                      <a:pt x="1447" y="2300"/>
                      <a:pt x="1564" y="2247"/>
                    </a:cubicBezTo>
                    <a:cubicBezTo>
                      <a:pt x="2160" y="1981"/>
                      <a:pt x="2428" y="1281"/>
                      <a:pt x="2160" y="684"/>
                    </a:cubicBezTo>
                    <a:cubicBezTo>
                      <a:pt x="1966" y="250"/>
                      <a:pt x="1542" y="1"/>
                      <a:pt x="10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6" name="Google Shape;5216;p49"/>
              <p:cNvSpPr/>
              <p:nvPr/>
            </p:nvSpPr>
            <p:spPr>
              <a:xfrm>
                <a:off x="7028444" y="2181041"/>
                <a:ext cx="50123" cy="48160"/>
              </a:xfrm>
              <a:custGeom>
                <a:avLst/>
                <a:gdLst/>
                <a:ahLst/>
                <a:cxnLst/>
                <a:rect l="l" t="t" r="r" b="b"/>
                <a:pathLst>
                  <a:path w="2324" h="2233" extrusionOk="0">
                    <a:moveTo>
                      <a:pt x="1036" y="0"/>
                    </a:moveTo>
                    <a:cubicBezTo>
                      <a:pt x="883" y="0"/>
                      <a:pt x="727" y="31"/>
                      <a:pt x="576" y="96"/>
                    </a:cubicBezTo>
                    <a:cubicBezTo>
                      <a:pt x="0" y="364"/>
                      <a:pt x="206" y="817"/>
                      <a:pt x="453" y="1393"/>
                    </a:cubicBezTo>
                    <a:cubicBezTo>
                      <a:pt x="665" y="1852"/>
                      <a:pt x="839" y="2232"/>
                      <a:pt x="1192" y="2232"/>
                    </a:cubicBezTo>
                    <a:cubicBezTo>
                      <a:pt x="1282" y="2232"/>
                      <a:pt x="1384" y="2207"/>
                      <a:pt x="1501" y="2153"/>
                    </a:cubicBezTo>
                    <a:cubicBezTo>
                      <a:pt x="2077" y="1906"/>
                      <a:pt x="2324" y="1228"/>
                      <a:pt x="2057" y="672"/>
                    </a:cubicBezTo>
                    <a:cubicBezTo>
                      <a:pt x="1875" y="246"/>
                      <a:pt x="1468" y="0"/>
                      <a:pt x="10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7" name="Google Shape;5217;p49"/>
              <p:cNvSpPr/>
              <p:nvPr/>
            </p:nvSpPr>
            <p:spPr>
              <a:xfrm>
                <a:off x="7030644" y="2187533"/>
                <a:ext cx="47513" cy="41668"/>
              </a:xfrm>
              <a:custGeom>
                <a:avLst/>
                <a:gdLst/>
                <a:ahLst/>
                <a:cxnLst/>
                <a:rect l="l" t="t" r="r" b="b"/>
                <a:pathLst>
                  <a:path w="2203" h="1932" extrusionOk="0">
                    <a:moveTo>
                      <a:pt x="206" y="0"/>
                    </a:moveTo>
                    <a:lnTo>
                      <a:pt x="206" y="0"/>
                    </a:lnTo>
                    <a:cubicBezTo>
                      <a:pt x="0" y="269"/>
                      <a:pt x="145" y="659"/>
                      <a:pt x="351" y="1092"/>
                    </a:cubicBezTo>
                    <a:cubicBezTo>
                      <a:pt x="563" y="1551"/>
                      <a:pt x="737" y="1931"/>
                      <a:pt x="1090" y="1931"/>
                    </a:cubicBezTo>
                    <a:cubicBezTo>
                      <a:pt x="1180" y="1931"/>
                      <a:pt x="1282" y="1906"/>
                      <a:pt x="1399" y="1852"/>
                    </a:cubicBezTo>
                    <a:cubicBezTo>
                      <a:pt x="1955" y="1605"/>
                      <a:pt x="2202" y="968"/>
                      <a:pt x="1975" y="412"/>
                    </a:cubicBezTo>
                    <a:lnTo>
                      <a:pt x="1975" y="412"/>
                    </a:lnTo>
                    <a:cubicBezTo>
                      <a:pt x="1357" y="721"/>
                      <a:pt x="957" y="860"/>
                      <a:pt x="698" y="860"/>
                    </a:cubicBezTo>
                    <a:cubicBezTo>
                      <a:pt x="301" y="860"/>
                      <a:pt x="231" y="536"/>
                      <a:pt x="2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8" name="Google Shape;5218;p49"/>
              <p:cNvSpPr/>
              <p:nvPr/>
            </p:nvSpPr>
            <p:spPr>
              <a:xfrm>
                <a:off x="6411700" y="2510981"/>
                <a:ext cx="52387" cy="50295"/>
              </a:xfrm>
              <a:custGeom>
                <a:avLst/>
                <a:gdLst/>
                <a:ahLst/>
                <a:cxnLst/>
                <a:rect l="l" t="t" r="r" b="b"/>
                <a:pathLst>
                  <a:path w="2429" h="2332" extrusionOk="0">
                    <a:moveTo>
                      <a:pt x="1088" y="0"/>
                    </a:moveTo>
                    <a:cubicBezTo>
                      <a:pt x="926" y="0"/>
                      <a:pt x="759" y="33"/>
                      <a:pt x="596" y="103"/>
                    </a:cubicBezTo>
                    <a:cubicBezTo>
                      <a:pt x="1" y="350"/>
                      <a:pt x="206" y="844"/>
                      <a:pt x="473" y="1441"/>
                    </a:cubicBezTo>
                    <a:cubicBezTo>
                      <a:pt x="691" y="1927"/>
                      <a:pt x="868" y="2331"/>
                      <a:pt x="1260" y="2331"/>
                    </a:cubicBezTo>
                    <a:cubicBezTo>
                      <a:pt x="1349" y="2331"/>
                      <a:pt x="1450" y="2310"/>
                      <a:pt x="1564" y="2264"/>
                    </a:cubicBezTo>
                    <a:cubicBezTo>
                      <a:pt x="2160" y="1996"/>
                      <a:pt x="2428" y="1297"/>
                      <a:pt x="2160" y="701"/>
                    </a:cubicBezTo>
                    <a:cubicBezTo>
                      <a:pt x="1963" y="261"/>
                      <a:pt x="1543" y="0"/>
                      <a:pt x="10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9" name="Google Shape;5219;p49"/>
              <p:cNvSpPr/>
              <p:nvPr/>
            </p:nvSpPr>
            <p:spPr>
              <a:xfrm>
                <a:off x="6413469" y="2517429"/>
                <a:ext cx="50144" cy="48311"/>
              </a:xfrm>
              <a:custGeom>
                <a:avLst/>
                <a:gdLst/>
                <a:ahLst/>
                <a:cxnLst/>
                <a:rect l="l" t="t" r="r" b="b"/>
                <a:pathLst>
                  <a:path w="2325" h="2240" extrusionOk="0">
                    <a:moveTo>
                      <a:pt x="1024" y="0"/>
                    </a:moveTo>
                    <a:cubicBezTo>
                      <a:pt x="875" y="0"/>
                      <a:pt x="723" y="30"/>
                      <a:pt x="577" y="92"/>
                    </a:cubicBezTo>
                    <a:cubicBezTo>
                      <a:pt x="1" y="339"/>
                      <a:pt x="207" y="813"/>
                      <a:pt x="454" y="1389"/>
                    </a:cubicBezTo>
                    <a:cubicBezTo>
                      <a:pt x="653" y="1855"/>
                      <a:pt x="826" y="2240"/>
                      <a:pt x="1189" y="2240"/>
                    </a:cubicBezTo>
                    <a:cubicBezTo>
                      <a:pt x="1275" y="2240"/>
                      <a:pt x="1372" y="2218"/>
                      <a:pt x="1482" y="2171"/>
                    </a:cubicBezTo>
                    <a:cubicBezTo>
                      <a:pt x="2058" y="1924"/>
                      <a:pt x="2325" y="1245"/>
                      <a:pt x="2078" y="668"/>
                    </a:cubicBezTo>
                    <a:cubicBezTo>
                      <a:pt x="1879" y="255"/>
                      <a:pt x="1462" y="0"/>
                      <a:pt x="10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0" name="Google Shape;5220;p49"/>
              <p:cNvSpPr/>
              <p:nvPr/>
            </p:nvSpPr>
            <p:spPr>
              <a:xfrm>
                <a:off x="6415669" y="2523856"/>
                <a:ext cx="47060" cy="41884"/>
              </a:xfrm>
              <a:custGeom>
                <a:avLst/>
                <a:gdLst/>
                <a:ahLst/>
                <a:cxnLst/>
                <a:rect l="l" t="t" r="r" b="b"/>
                <a:pathLst>
                  <a:path w="2182" h="1942" extrusionOk="0">
                    <a:moveTo>
                      <a:pt x="207" y="0"/>
                    </a:moveTo>
                    <a:lnTo>
                      <a:pt x="207" y="0"/>
                    </a:lnTo>
                    <a:cubicBezTo>
                      <a:pt x="1" y="268"/>
                      <a:pt x="146" y="639"/>
                      <a:pt x="352" y="1091"/>
                    </a:cubicBezTo>
                    <a:cubicBezTo>
                      <a:pt x="551" y="1557"/>
                      <a:pt x="724" y="1942"/>
                      <a:pt x="1087" y="1942"/>
                    </a:cubicBezTo>
                    <a:cubicBezTo>
                      <a:pt x="1173" y="1942"/>
                      <a:pt x="1270" y="1920"/>
                      <a:pt x="1380" y="1873"/>
                    </a:cubicBezTo>
                    <a:cubicBezTo>
                      <a:pt x="1935" y="1626"/>
                      <a:pt x="2182" y="988"/>
                      <a:pt x="1976" y="433"/>
                    </a:cubicBezTo>
                    <a:lnTo>
                      <a:pt x="1976" y="433"/>
                    </a:lnTo>
                    <a:cubicBezTo>
                      <a:pt x="1365" y="730"/>
                      <a:pt x="967" y="864"/>
                      <a:pt x="707" y="864"/>
                    </a:cubicBezTo>
                    <a:cubicBezTo>
                      <a:pt x="303" y="864"/>
                      <a:pt x="232" y="539"/>
                      <a:pt x="2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1" name="Google Shape;5221;p49"/>
              <p:cNvSpPr/>
              <p:nvPr/>
            </p:nvSpPr>
            <p:spPr>
              <a:xfrm>
                <a:off x="6301663" y="2573160"/>
                <a:ext cx="52387" cy="50425"/>
              </a:xfrm>
              <a:custGeom>
                <a:avLst/>
                <a:gdLst/>
                <a:ahLst/>
                <a:cxnLst/>
                <a:rect l="l" t="t" r="r" b="b"/>
                <a:pathLst>
                  <a:path w="2429" h="2338" extrusionOk="0">
                    <a:moveTo>
                      <a:pt x="1064" y="1"/>
                    </a:moveTo>
                    <a:cubicBezTo>
                      <a:pt x="908" y="1"/>
                      <a:pt x="749" y="33"/>
                      <a:pt x="597" y="101"/>
                    </a:cubicBezTo>
                    <a:cubicBezTo>
                      <a:pt x="1" y="369"/>
                      <a:pt x="206" y="863"/>
                      <a:pt x="473" y="1458"/>
                    </a:cubicBezTo>
                    <a:cubicBezTo>
                      <a:pt x="671" y="1938"/>
                      <a:pt x="857" y="2338"/>
                      <a:pt x="1231" y="2338"/>
                    </a:cubicBezTo>
                    <a:cubicBezTo>
                      <a:pt x="1323" y="2338"/>
                      <a:pt x="1426" y="2314"/>
                      <a:pt x="1543" y="2261"/>
                    </a:cubicBezTo>
                    <a:cubicBezTo>
                      <a:pt x="2140" y="2015"/>
                      <a:pt x="2428" y="1315"/>
                      <a:pt x="2160" y="718"/>
                    </a:cubicBezTo>
                    <a:cubicBezTo>
                      <a:pt x="1961" y="274"/>
                      <a:pt x="1522" y="1"/>
                      <a:pt x="10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2" name="Google Shape;5222;p49"/>
              <p:cNvSpPr/>
              <p:nvPr/>
            </p:nvSpPr>
            <p:spPr>
              <a:xfrm>
                <a:off x="6303453" y="2579932"/>
                <a:ext cx="50123" cy="47945"/>
              </a:xfrm>
              <a:custGeom>
                <a:avLst/>
                <a:gdLst/>
                <a:ahLst/>
                <a:cxnLst/>
                <a:rect l="l" t="t" r="r" b="b"/>
                <a:pathLst>
                  <a:path w="2324" h="2223" extrusionOk="0">
                    <a:moveTo>
                      <a:pt x="1036" y="1"/>
                    </a:moveTo>
                    <a:cubicBezTo>
                      <a:pt x="883" y="1"/>
                      <a:pt x="727" y="31"/>
                      <a:pt x="576" y="96"/>
                    </a:cubicBezTo>
                    <a:cubicBezTo>
                      <a:pt x="0" y="343"/>
                      <a:pt x="206" y="815"/>
                      <a:pt x="453" y="1371"/>
                    </a:cubicBezTo>
                    <a:cubicBezTo>
                      <a:pt x="652" y="1837"/>
                      <a:pt x="825" y="2222"/>
                      <a:pt x="1188" y="2222"/>
                    </a:cubicBezTo>
                    <a:cubicBezTo>
                      <a:pt x="1274" y="2222"/>
                      <a:pt x="1371" y="2200"/>
                      <a:pt x="1481" y="2153"/>
                    </a:cubicBezTo>
                    <a:cubicBezTo>
                      <a:pt x="2057" y="1906"/>
                      <a:pt x="2324" y="1248"/>
                      <a:pt x="2057" y="672"/>
                    </a:cubicBezTo>
                    <a:cubicBezTo>
                      <a:pt x="1875" y="247"/>
                      <a:pt x="1468" y="1"/>
                      <a:pt x="10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3" name="Google Shape;5223;p49"/>
              <p:cNvSpPr/>
              <p:nvPr/>
            </p:nvSpPr>
            <p:spPr>
              <a:xfrm>
                <a:off x="6305653" y="2586424"/>
                <a:ext cx="47039" cy="41453"/>
              </a:xfrm>
              <a:custGeom>
                <a:avLst/>
                <a:gdLst/>
                <a:ahLst/>
                <a:cxnLst/>
                <a:rect l="l" t="t" r="r" b="b"/>
                <a:pathLst>
                  <a:path w="2181" h="1922" extrusionOk="0">
                    <a:moveTo>
                      <a:pt x="206" y="1"/>
                    </a:moveTo>
                    <a:cubicBezTo>
                      <a:pt x="0" y="267"/>
                      <a:pt x="145" y="638"/>
                      <a:pt x="351" y="1070"/>
                    </a:cubicBezTo>
                    <a:cubicBezTo>
                      <a:pt x="550" y="1536"/>
                      <a:pt x="723" y="1921"/>
                      <a:pt x="1086" y="1921"/>
                    </a:cubicBezTo>
                    <a:cubicBezTo>
                      <a:pt x="1172" y="1921"/>
                      <a:pt x="1269" y="1899"/>
                      <a:pt x="1379" y="1852"/>
                    </a:cubicBezTo>
                    <a:cubicBezTo>
                      <a:pt x="1934" y="1625"/>
                      <a:pt x="2181" y="988"/>
                      <a:pt x="1975" y="432"/>
                    </a:cubicBezTo>
                    <a:lnTo>
                      <a:pt x="1975" y="432"/>
                    </a:lnTo>
                    <a:cubicBezTo>
                      <a:pt x="1362" y="722"/>
                      <a:pt x="963" y="855"/>
                      <a:pt x="704" y="855"/>
                    </a:cubicBezTo>
                    <a:cubicBezTo>
                      <a:pt x="301" y="855"/>
                      <a:pt x="231" y="538"/>
                      <a:pt x="2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4" name="Google Shape;5224;p49"/>
              <p:cNvSpPr/>
              <p:nvPr/>
            </p:nvSpPr>
            <p:spPr>
              <a:xfrm>
                <a:off x="6174781" y="2643276"/>
                <a:ext cx="51913" cy="50425"/>
              </a:xfrm>
              <a:custGeom>
                <a:avLst/>
                <a:gdLst/>
                <a:ahLst/>
                <a:cxnLst/>
                <a:rect l="l" t="t" r="r" b="b"/>
                <a:pathLst>
                  <a:path w="2407" h="2338" extrusionOk="0">
                    <a:moveTo>
                      <a:pt x="1060" y="0"/>
                    </a:moveTo>
                    <a:cubicBezTo>
                      <a:pt x="906" y="0"/>
                      <a:pt x="748" y="32"/>
                      <a:pt x="596" y="100"/>
                    </a:cubicBezTo>
                    <a:cubicBezTo>
                      <a:pt x="0" y="368"/>
                      <a:pt x="184" y="862"/>
                      <a:pt x="453" y="1458"/>
                    </a:cubicBezTo>
                    <a:cubicBezTo>
                      <a:pt x="667" y="1938"/>
                      <a:pt x="856" y="2337"/>
                      <a:pt x="1231" y="2337"/>
                    </a:cubicBezTo>
                    <a:cubicBezTo>
                      <a:pt x="1322" y="2337"/>
                      <a:pt x="1425" y="2313"/>
                      <a:pt x="1542" y="2261"/>
                    </a:cubicBezTo>
                    <a:cubicBezTo>
                      <a:pt x="2140" y="1993"/>
                      <a:pt x="2406" y="1315"/>
                      <a:pt x="2140" y="717"/>
                    </a:cubicBezTo>
                    <a:cubicBezTo>
                      <a:pt x="1940" y="273"/>
                      <a:pt x="1512" y="0"/>
                      <a:pt x="10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5" name="Google Shape;5225;p49"/>
              <p:cNvSpPr/>
              <p:nvPr/>
            </p:nvSpPr>
            <p:spPr>
              <a:xfrm>
                <a:off x="6176550" y="2650048"/>
                <a:ext cx="49713" cy="47923"/>
              </a:xfrm>
              <a:custGeom>
                <a:avLst/>
                <a:gdLst/>
                <a:ahLst/>
                <a:cxnLst/>
                <a:rect l="l" t="t" r="r" b="b"/>
                <a:pathLst>
                  <a:path w="2305" h="2222" extrusionOk="0">
                    <a:moveTo>
                      <a:pt x="1015" y="0"/>
                    </a:moveTo>
                    <a:cubicBezTo>
                      <a:pt x="862" y="0"/>
                      <a:pt x="706" y="31"/>
                      <a:pt x="555" y="95"/>
                    </a:cubicBezTo>
                    <a:cubicBezTo>
                      <a:pt x="0" y="342"/>
                      <a:pt x="185" y="815"/>
                      <a:pt x="432" y="1371"/>
                    </a:cubicBezTo>
                    <a:cubicBezTo>
                      <a:pt x="631" y="1837"/>
                      <a:pt x="818" y="2222"/>
                      <a:pt x="1175" y="2222"/>
                    </a:cubicBezTo>
                    <a:cubicBezTo>
                      <a:pt x="1260" y="2222"/>
                      <a:pt x="1354" y="2200"/>
                      <a:pt x="1460" y="2153"/>
                    </a:cubicBezTo>
                    <a:cubicBezTo>
                      <a:pt x="2036" y="1906"/>
                      <a:pt x="2304" y="1247"/>
                      <a:pt x="2058" y="671"/>
                    </a:cubicBezTo>
                    <a:cubicBezTo>
                      <a:pt x="1859" y="246"/>
                      <a:pt x="1449" y="0"/>
                      <a:pt x="10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6" name="Google Shape;5226;p49"/>
              <p:cNvSpPr/>
              <p:nvPr/>
            </p:nvSpPr>
            <p:spPr>
              <a:xfrm>
                <a:off x="6178318" y="2656540"/>
                <a:ext cx="47492" cy="41431"/>
              </a:xfrm>
              <a:custGeom>
                <a:avLst/>
                <a:gdLst/>
                <a:ahLst/>
                <a:cxnLst/>
                <a:rect l="l" t="t" r="r" b="b"/>
                <a:pathLst>
                  <a:path w="2202" h="1921" extrusionOk="0">
                    <a:moveTo>
                      <a:pt x="206" y="0"/>
                    </a:moveTo>
                    <a:lnTo>
                      <a:pt x="206" y="0"/>
                    </a:lnTo>
                    <a:cubicBezTo>
                      <a:pt x="1" y="267"/>
                      <a:pt x="165" y="637"/>
                      <a:pt x="350" y="1070"/>
                    </a:cubicBezTo>
                    <a:cubicBezTo>
                      <a:pt x="549" y="1536"/>
                      <a:pt x="736" y="1921"/>
                      <a:pt x="1093" y="1921"/>
                    </a:cubicBezTo>
                    <a:cubicBezTo>
                      <a:pt x="1178" y="1921"/>
                      <a:pt x="1272" y="1899"/>
                      <a:pt x="1378" y="1852"/>
                    </a:cubicBezTo>
                    <a:cubicBezTo>
                      <a:pt x="1934" y="1624"/>
                      <a:pt x="2201" y="988"/>
                      <a:pt x="1976" y="431"/>
                    </a:cubicBezTo>
                    <a:lnTo>
                      <a:pt x="1976" y="431"/>
                    </a:lnTo>
                    <a:cubicBezTo>
                      <a:pt x="1362" y="722"/>
                      <a:pt x="964" y="854"/>
                      <a:pt x="704" y="854"/>
                    </a:cubicBezTo>
                    <a:cubicBezTo>
                      <a:pt x="302" y="854"/>
                      <a:pt x="231" y="537"/>
                      <a:pt x="2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7" name="Google Shape;5227;p49"/>
              <p:cNvSpPr/>
              <p:nvPr/>
            </p:nvSpPr>
            <p:spPr>
              <a:xfrm>
                <a:off x="6516410" y="2450182"/>
                <a:ext cx="52387" cy="50295"/>
              </a:xfrm>
              <a:custGeom>
                <a:avLst/>
                <a:gdLst/>
                <a:ahLst/>
                <a:cxnLst/>
                <a:rect l="l" t="t" r="r" b="b"/>
                <a:pathLst>
                  <a:path w="2429" h="2332" extrusionOk="0">
                    <a:moveTo>
                      <a:pt x="1080" y="1"/>
                    </a:moveTo>
                    <a:cubicBezTo>
                      <a:pt x="918" y="1"/>
                      <a:pt x="754" y="34"/>
                      <a:pt x="596" y="105"/>
                    </a:cubicBezTo>
                    <a:cubicBezTo>
                      <a:pt x="1" y="352"/>
                      <a:pt x="206" y="845"/>
                      <a:pt x="473" y="1441"/>
                    </a:cubicBezTo>
                    <a:cubicBezTo>
                      <a:pt x="674" y="1928"/>
                      <a:pt x="862" y="2331"/>
                      <a:pt x="1246" y="2331"/>
                    </a:cubicBezTo>
                    <a:cubicBezTo>
                      <a:pt x="1334" y="2331"/>
                      <a:pt x="1432" y="2310"/>
                      <a:pt x="1543" y="2264"/>
                    </a:cubicBezTo>
                    <a:cubicBezTo>
                      <a:pt x="2140" y="1998"/>
                      <a:pt x="2428" y="1298"/>
                      <a:pt x="2160" y="701"/>
                    </a:cubicBezTo>
                    <a:cubicBezTo>
                      <a:pt x="1964" y="262"/>
                      <a:pt x="1532" y="1"/>
                      <a:pt x="10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8" name="Google Shape;5228;p49"/>
              <p:cNvSpPr/>
              <p:nvPr/>
            </p:nvSpPr>
            <p:spPr>
              <a:xfrm>
                <a:off x="6518200" y="2456652"/>
                <a:ext cx="50123" cy="48290"/>
              </a:xfrm>
              <a:custGeom>
                <a:avLst/>
                <a:gdLst/>
                <a:ahLst/>
                <a:cxnLst/>
                <a:rect l="l" t="t" r="r" b="b"/>
                <a:pathLst>
                  <a:path w="2324" h="2239" extrusionOk="0">
                    <a:moveTo>
                      <a:pt x="1024" y="0"/>
                    </a:moveTo>
                    <a:cubicBezTo>
                      <a:pt x="875" y="0"/>
                      <a:pt x="723" y="30"/>
                      <a:pt x="576" y="93"/>
                    </a:cubicBezTo>
                    <a:cubicBezTo>
                      <a:pt x="0" y="340"/>
                      <a:pt x="206" y="812"/>
                      <a:pt x="453" y="1388"/>
                    </a:cubicBezTo>
                    <a:cubicBezTo>
                      <a:pt x="652" y="1854"/>
                      <a:pt x="825" y="2239"/>
                      <a:pt x="1188" y="2239"/>
                    </a:cubicBezTo>
                    <a:cubicBezTo>
                      <a:pt x="1274" y="2239"/>
                      <a:pt x="1371" y="2217"/>
                      <a:pt x="1481" y="2170"/>
                    </a:cubicBezTo>
                    <a:cubicBezTo>
                      <a:pt x="2057" y="1923"/>
                      <a:pt x="2324" y="1245"/>
                      <a:pt x="2057" y="669"/>
                    </a:cubicBezTo>
                    <a:cubicBezTo>
                      <a:pt x="1873" y="254"/>
                      <a:pt x="1460" y="0"/>
                      <a:pt x="10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9" name="Google Shape;5229;p49"/>
              <p:cNvSpPr/>
              <p:nvPr/>
            </p:nvSpPr>
            <p:spPr>
              <a:xfrm>
                <a:off x="6520400" y="2463079"/>
                <a:ext cx="47039" cy="41863"/>
              </a:xfrm>
              <a:custGeom>
                <a:avLst/>
                <a:gdLst/>
                <a:ahLst/>
                <a:cxnLst/>
                <a:rect l="l" t="t" r="r" b="b"/>
                <a:pathLst>
                  <a:path w="2181" h="1941" extrusionOk="0">
                    <a:moveTo>
                      <a:pt x="206" y="1"/>
                    </a:moveTo>
                    <a:lnTo>
                      <a:pt x="206" y="1"/>
                    </a:lnTo>
                    <a:cubicBezTo>
                      <a:pt x="0" y="267"/>
                      <a:pt x="145" y="638"/>
                      <a:pt x="351" y="1090"/>
                    </a:cubicBezTo>
                    <a:cubicBezTo>
                      <a:pt x="550" y="1556"/>
                      <a:pt x="723" y="1941"/>
                      <a:pt x="1086" y="1941"/>
                    </a:cubicBezTo>
                    <a:cubicBezTo>
                      <a:pt x="1172" y="1941"/>
                      <a:pt x="1269" y="1919"/>
                      <a:pt x="1379" y="1872"/>
                    </a:cubicBezTo>
                    <a:cubicBezTo>
                      <a:pt x="1934" y="1625"/>
                      <a:pt x="2181" y="988"/>
                      <a:pt x="1975" y="432"/>
                    </a:cubicBezTo>
                    <a:lnTo>
                      <a:pt x="1975" y="432"/>
                    </a:lnTo>
                    <a:cubicBezTo>
                      <a:pt x="1364" y="730"/>
                      <a:pt x="966" y="864"/>
                      <a:pt x="706" y="864"/>
                    </a:cubicBezTo>
                    <a:cubicBezTo>
                      <a:pt x="302" y="864"/>
                      <a:pt x="231" y="539"/>
                      <a:pt x="2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0" name="Google Shape;5230;p49"/>
              <p:cNvSpPr/>
              <p:nvPr/>
            </p:nvSpPr>
            <p:spPr>
              <a:xfrm>
                <a:off x="5931176" y="2772185"/>
                <a:ext cx="51482" cy="50403"/>
              </a:xfrm>
              <a:custGeom>
                <a:avLst/>
                <a:gdLst/>
                <a:ahLst/>
                <a:cxnLst/>
                <a:rect l="l" t="t" r="r" b="b"/>
                <a:pathLst>
                  <a:path w="2387" h="2337" extrusionOk="0">
                    <a:moveTo>
                      <a:pt x="1040" y="1"/>
                    </a:moveTo>
                    <a:cubicBezTo>
                      <a:pt x="892" y="1"/>
                      <a:pt x="742" y="29"/>
                      <a:pt x="598" y="89"/>
                    </a:cubicBezTo>
                    <a:cubicBezTo>
                      <a:pt x="0" y="336"/>
                      <a:pt x="186" y="830"/>
                      <a:pt x="433" y="1447"/>
                    </a:cubicBezTo>
                    <a:cubicBezTo>
                      <a:pt x="634" y="1933"/>
                      <a:pt x="808" y="2336"/>
                      <a:pt x="1187" y="2336"/>
                    </a:cubicBezTo>
                    <a:cubicBezTo>
                      <a:pt x="1273" y="2336"/>
                      <a:pt x="1371" y="2315"/>
                      <a:pt x="1481" y="2270"/>
                    </a:cubicBezTo>
                    <a:cubicBezTo>
                      <a:pt x="2098" y="2023"/>
                      <a:pt x="2386" y="1345"/>
                      <a:pt x="2140" y="747"/>
                    </a:cubicBezTo>
                    <a:cubicBezTo>
                      <a:pt x="1953" y="279"/>
                      <a:pt x="1505" y="1"/>
                      <a:pt x="10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1" name="Google Shape;5231;p49"/>
              <p:cNvSpPr/>
              <p:nvPr/>
            </p:nvSpPr>
            <p:spPr>
              <a:xfrm>
                <a:off x="5932513" y="2778849"/>
                <a:ext cx="49260" cy="48182"/>
              </a:xfrm>
              <a:custGeom>
                <a:avLst/>
                <a:gdLst/>
                <a:ahLst/>
                <a:cxnLst/>
                <a:rect l="l" t="t" r="r" b="b"/>
                <a:pathLst>
                  <a:path w="2284" h="2234" extrusionOk="0">
                    <a:moveTo>
                      <a:pt x="1010" y="1"/>
                    </a:moveTo>
                    <a:cubicBezTo>
                      <a:pt x="865" y="1"/>
                      <a:pt x="718" y="29"/>
                      <a:pt x="577" y="89"/>
                    </a:cubicBezTo>
                    <a:cubicBezTo>
                      <a:pt x="1" y="315"/>
                      <a:pt x="185" y="789"/>
                      <a:pt x="412" y="1365"/>
                    </a:cubicBezTo>
                    <a:cubicBezTo>
                      <a:pt x="613" y="1833"/>
                      <a:pt x="787" y="2233"/>
                      <a:pt x="1154" y="2233"/>
                    </a:cubicBezTo>
                    <a:cubicBezTo>
                      <a:pt x="1239" y="2233"/>
                      <a:pt x="1333" y="2212"/>
                      <a:pt x="1441" y="2166"/>
                    </a:cubicBezTo>
                    <a:cubicBezTo>
                      <a:pt x="2017" y="1941"/>
                      <a:pt x="2283" y="1283"/>
                      <a:pt x="2058" y="706"/>
                    </a:cubicBezTo>
                    <a:cubicBezTo>
                      <a:pt x="1886" y="271"/>
                      <a:pt x="1457" y="1"/>
                      <a:pt x="10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2" name="Google Shape;5232;p49"/>
              <p:cNvSpPr/>
              <p:nvPr/>
            </p:nvSpPr>
            <p:spPr>
              <a:xfrm>
                <a:off x="5934713" y="2784737"/>
                <a:ext cx="46629" cy="42294"/>
              </a:xfrm>
              <a:custGeom>
                <a:avLst/>
                <a:gdLst/>
                <a:ahLst/>
                <a:cxnLst/>
                <a:rect l="l" t="t" r="r" b="b"/>
                <a:pathLst>
                  <a:path w="2162" h="1961" extrusionOk="0">
                    <a:moveTo>
                      <a:pt x="206" y="1"/>
                    </a:moveTo>
                    <a:cubicBezTo>
                      <a:pt x="1" y="269"/>
                      <a:pt x="146" y="659"/>
                      <a:pt x="310" y="1092"/>
                    </a:cubicBezTo>
                    <a:cubicBezTo>
                      <a:pt x="511" y="1560"/>
                      <a:pt x="685" y="1960"/>
                      <a:pt x="1052" y="1960"/>
                    </a:cubicBezTo>
                    <a:cubicBezTo>
                      <a:pt x="1137" y="1960"/>
                      <a:pt x="1231" y="1939"/>
                      <a:pt x="1339" y="1893"/>
                    </a:cubicBezTo>
                    <a:cubicBezTo>
                      <a:pt x="1893" y="1668"/>
                      <a:pt x="2162" y="1051"/>
                      <a:pt x="1976" y="494"/>
                    </a:cubicBezTo>
                    <a:lnTo>
                      <a:pt x="1976" y="494"/>
                    </a:lnTo>
                    <a:cubicBezTo>
                      <a:pt x="1370" y="759"/>
                      <a:pt x="972" y="879"/>
                      <a:pt x="711" y="879"/>
                    </a:cubicBezTo>
                    <a:cubicBezTo>
                      <a:pt x="280" y="879"/>
                      <a:pt x="220" y="552"/>
                      <a:pt x="2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3" name="Google Shape;5233;p49"/>
              <p:cNvSpPr/>
              <p:nvPr/>
            </p:nvSpPr>
            <p:spPr>
              <a:xfrm>
                <a:off x="5819349" y="2832099"/>
                <a:ext cx="51503" cy="50360"/>
              </a:xfrm>
              <a:custGeom>
                <a:avLst/>
                <a:gdLst/>
                <a:ahLst/>
                <a:cxnLst/>
                <a:rect l="l" t="t" r="r" b="b"/>
                <a:pathLst>
                  <a:path w="2388" h="2335" extrusionOk="0">
                    <a:moveTo>
                      <a:pt x="1061" y="1"/>
                    </a:moveTo>
                    <a:cubicBezTo>
                      <a:pt x="914" y="1"/>
                      <a:pt x="763" y="29"/>
                      <a:pt x="618" y="89"/>
                    </a:cubicBezTo>
                    <a:cubicBezTo>
                      <a:pt x="1" y="336"/>
                      <a:pt x="187" y="830"/>
                      <a:pt x="434" y="1425"/>
                    </a:cubicBezTo>
                    <a:cubicBezTo>
                      <a:pt x="636" y="1915"/>
                      <a:pt x="824" y="2335"/>
                      <a:pt x="1214" y="2335"/>
                    </a:cubicBezTo>
                    <a:cubicBezTo>
                      <a:pt x="1300" y="2335"/>
                      <a:pt x="1396" y="2314"/>
                      <a:pt x="1504" y="2270"/>
                    </a:cubicBezTo>
                    <a:cubicBezTo>
                      <a:pt x="2099" y="2023"/>
                      <a:pt x="2387" y="1323"/>
                      <a:pt x="2140" y="726"/>
                    </a:cubicBezTo>
                    <a:cubicBezTo>
                      <a:pt x="1954" y="275"/>
                      <a:pt x="1520" y="1"/>
                      <a:pt x="10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4" name="Google Shape;5234;p49"/>
              <p:cNvSpPr/>
              <p:nvPr/>
            </p:nvSpPr>
            <p:spPr>
              <a:xfrm>
                <a:off x="5821139" y="2838483"/>
                <a:ext cx="49282" cy="48290"/>
              </a:xfrm>
              <a:custGeom>
                <a:avLst/>
                <a:gdLst/>
                <a:ahLst/>
                <a:cxnLst/>
                <a:rect l="l" t="t" r="r" b="b"/>
                <a:pathLst>
                  <a:path w="2285" h="2239" extrusionOk="0">
                    <a:moveTo>
                      <a:pt x="998" y="0"/>
                    </a:moveTo>
                    <a:cubicBezTo>
                      <a:pt x="858" y="0"/>
                      <a:pt x="715" y="26"/>
                      <a:pt x="576" y="81"/>
                    </a:cubicBezTo>
                    <a:cubicBezTo>
                      <a:pt x="0" y="328"/>
                      <a:pt x="165" y="800"/>
                      <a:pt x="412" y="1376"/>
                    </a:cubicBezTo>
                    <a:cubicBezTo>
                      <a:pt x="598" y="1849"/>
                      <a:pt x="770" y="2238"/>
                      <a:pt x="1144" y="2238"/>
                    </a:cubicBezTo>
                    <a:cubicBezTo>
                      <a:pt x="1226" y="2238"/>
                      <a:pt x="1317" y="2220"/>
                      <a:pt x="1421" y="2179"/>
                    </a:cubicBezTo>
                    <a:cubicBezTo>
                      <a:pt x="1997" y="1932"/>
                      <a:pt x="2285" y="1274"/>
                      <a:pt x="2038" y="698"/>
                    </a:cubicBezTo>
                    <a:cubicBezTo>
                      <a:pt x="1865" y="260"/>
                      <a:pt x="1444" y="0"/>
                      <a:pt x="9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5" name="Google Shape;5235;p49"/>
              <p:cNvSpPr/>
              <p:nvPr/>
            </p:nvSpPr>
            <p:spPr>
              <a:xfrm>
                <a:off x="5822907" y="2844651"/>
                <a:ext cx="47060" cy="42121"/>
              </a:xfrm>
              <a:custGeom>
                <a:avLst/>
                <a:gdLst/>
                <a:ahLst/>
                <a:cxnLst/>
                <a:rect l="l" t="t" r="r" b="b"/>
                <a:pathLst>
                  <a:path w="2182" h="1953" extrusionOk="0">
                    <a:moveTo>
                      <a:pt x="228" y="1"/>
                    </a:moveTo>
                    <a:lnTo>
                      <a:pt x="228" y="1"/>
                    </a:lnTo>
                    <a:cubicBezTo>
                      <a:pt x="0" y="267"/>
                      <a:pt x="145" y="638"/>
                      <a:pt x="330" y="1090"/>
                    </a:cubicBezTo>
                    <a:cubicBezTo>
                      <a:pt x="516" y="1563"/>
                      <a:pt x="688" y="1952"/>
                      <a:pt x="1062" y="1952"/>
                    </a:cubicBezTo>
                    <a:cubicBezTo>
                      <a:pt x="1144" y="1952"/>
                      <a:pt x="1235" y="1934"/>
                      <a:pt x="1339" y="1893"/>
                    </a:cubicBezTo>
                    <a:cubicBezTo>
                      <a:pt x="1915" y="1666"/>
                      <a:pt x="2181" y="1029"/>
                      <a:pt x="1975" y="473"/>
                    </a:cubicBezTo>
                    <a:lnTo>
                      <a:pt x="1975" y="473"/>
                    </a:lnTo>
                    <a:cubicBezTo>
                      <a:pt x="1370" y="749"/>
                      <a:pt x="973" y="874"/>
                      <a:pt x="712" y="874"/>
                    </a:cubicBezTo>
                    <a:cubicBezTo>
                      <a:pt x="290" y="874"/>
                      <a:pt x="228" y="547"/>
                      <a:pt x="2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6" name="Google Shape;5236;p49"/>
              <p:cNvSpPr/>
              <p:nvPr/>
            </p:nvSpPr>
            <p:spPr>
              <a:xfrm>
                <a:off x="5690677" y="2898657"/>
                <a:ext cx="51503" cy="50791"/>
              </a:xfrm>
              <a:custGeom>
                <a:avLst/>
                <a:gdLst/>
                <a:ahLst/>
                <a:cxnLst/>
                <a:rect l="l" t="t" r="r" b="b"/>
                <a:pathLst>
                  <a:path w="2388" h="2355" extrusionOk="0">
                    <a:moveTo>
                      <a:pt x="1041" y="1"/>
                    </a:moveTo>
                    <a:cubicBezTo>
                      <a:pt x="893" y="1"/>
                      <a:pt x="743" y="29"/>
                      <a:pt x="598" y="89"/>
                    </a:cubicBezTo>
                    <a:cubicBezTo>
                      <a:pt x="1" y="336"/>
                      <a:pt x="187" y="829"/>
                      <a:pt x="434" y="1447"/>
                    </a:cubicBezTo>
                    <a:cubicBezTo>
                      <a:pt x="636" y="1935"/>
                      <a:pt x="811" y="2354"/>
                      <a:pt x="1195" y="2354"/>
                    </a:cubicBezTo>
                    <a:cubicBezTo>
                      <a:pt x="1280" y="2354"/>
                      <a:pt x="1374" y="2334"/>
                      <a:pt x="1482" y="2289"/>
                    </a:cubicBezTo>
                    <a:cubicBezTo>
                      <a:pt x="2099" y="2042"/>
                      <a:pt x="2387" y="1343"/>
                      <a:pt x="2140" y="747"/>
                    </a:cubicBezTo>
                    <a:cubicBezTo>
                      <a:pt x="1953" y="279"/>
                      <a:pt x="1506" y="1"/>
                      <a:pt x="10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7" name="Google Shape;5237;p49"/>
              <p:cNvSpPr/>
              <p:nvPr/>
            </p:nvSpPr>
            <p:spPr>
              <a:xfrm>
                <a:off x="5692036" y="2905472"/>
                <a:ext cx="49260" cy="48290"/>
              </a:xfrm>
              <a:custGeom>
                <a:avLst/>
                <a:gdLst/>
                <a:ahLst/>
                <a:cxnLst/>
                <a:rect l="l" t="t" r="r" b="b"/>
                <a:pathLst>
                  <a:path w="2284" h="2239" extrusionOk="0">
                    <a:moveTo>
                      <a:pt x="998" y="1"/>
                    </a:moveTo>
                    <a:cubicBezTo>
                      <a:pt x="857" y="1"/>
                      <a:pt x="715" y="27"/>
                      <a:pt x="577" y="81"/>
                    </a:cubicBezTo>
                    <a:cubicBezTo>
                      <a:pt x="1" y="327"/>
                      <a:pt x="185" y="801"/>
                      <a:pt x="412" y="1377"/>
                    </a:cubicBezTo>
                    <a:cubicBezTo>
                      <a:pt x="614" y="1850"/>
                      <a:pt x="789" y="2239"/>
                      <a:pt x="1163" y="2239"/>
                    </a:cubicBezTo>
                    <a:cubicBezTo>
                      <a:pt x="1245" y="2239"/>
                      <a:pt x="1337" y="2220"/>
                      <a:pt x="1441" y="2179"/>
                    </a:cubicBezTo>
                    <a:cubicBezTo>
                      <a:pt x="2017" y="1932"/>
                      <a:pt x="2283" y="1274"/>
                      <a:pt x="2058" y="698"/>
                    </a:cubicBezTo>
                    <a:cubicBezTo>
                      <a:pt x="1870" y="260"/>
                      <a:pt x="1445" y="1"/>
                      <a:pt x="9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8" name="Google Shape;5238;p49"/>
              <p:cNvSpPr/>
              <p:nvPr/>
            </p:nvSpPr>
            <p:spPr>
              <a:xfrm>
                <a:off x="5694236" y="2911640"/>
                <a:ext cx="46629" cy="42121"/>
              </a:xfrm>
              <a:custGeom>
                <a:avLst/>
                <a:gdLst/>
                <a:ahLst/>
                <a:cxnLst/>
                <a:rect l="l" t="t" r="r" b="b"/>
                <a:pathLst>
                  <a:path w="2162" h="1953" extrusionOk="0">
                    <a:moveTo>
                      <a:pt x="206" y="0"/>
                    </a:moveTo>
                    <a:cubicBezTo>
                      <a:pt x="1" y="247"/>
                      <a:pt x="124" y="639"/>
                      <a:pt x="310" y="1091"/>
                    </a:cubicBezTo>
                    <a:cubicBezTo>
                      <a:pt x="512" y="1564"/>
                      <a:pt x="687" y="1953"/>
                      <a:pt x="1061" y="1953"/>
                    </a:cubicBezTo>
                    <a:cubicBezTo>
                      <a:pt x="1143" y="1953"/>
                      <a:pt x="1235" y="1934"/>
                      <a:pt x="1339" y="1893"/>
                    </a:cubicBezTo>
                    <a:cubicBezTo>
                      <a:pt x="1893" y="1667"/>
                      <a:pt x="2161" y="1029"/>
                      <a:pt x="1956" y="474"/>
                    </a:cubicBezTo>
                    <a:lnTo>
                      <a:pt x="1956" y="474"/>
                    </a:lnTo>
                    <a:cubicBezTo>
                      <a:pt x="1350" y="749"/>
                      <a:pt x="955" y="874"/>
                      <a:pt x="697" y="874"/>
                    </a:cubicBezTo>
                    <a:cubicBezTo>
                      <a:pt x="279" y="874"/>
                      <a:pt x="219" y="547"/>
                      <a:pt x="2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9" name="Google Shape;5239;p49"/>
              <p:cNvSpPr/>
              <p:nvPr/>
            </p:nvSpPr>
            <p:spPr>
              <a:xfrm>
                <a:off x="6037224" y="2714082"/>
                <a:ext cx="51503" cy="50403"/>
              </a:xfrm>
              <a:custGeom>
                <a:avLst/>
                <a:gdLst/>
                <a:ahLst/>
                <a:cxnLst/>
                <a:rect l="l" t="t" r="r" b="b"/>
                <a:pathLst>
                  <a:path w="2388" h="2337" extrusionOk="0">
                    <a:moveTo>
                      <a:pt x="1051" y="0"/>
                    </a:moveTo>
                    <a:cubicBezTo>
                      <a:pt x="901" y="0"/>
                      <a:pt x="747" y="29"/>
                      <a:pt x="596" y="89"/>
                    </a:cubicBezTo>
                    <a:cubicBezTo>
                      <a:pt x="1" y="336"/>
                      <a:pt x="185" y="829"/>
                      <a:pt x="432" y="1425"/>
                    </a:cubicBezTo>
                    <a:cubicBezTo>
                      <a:pt x="633" y="1928"/>
                      <a:pt x="807" y="2336"/>
                      <a:pt x="1199" y="2336"/>
                    </a:cubicBezTo>
                    <a:cubicBezTo>
                      <a:pt x="1287" y="2336"/>
                      <a:pt x="1388" y="2315"/>
                      <a:pt x="1502" y="2269"/>
                    </a:cubicBezTo>
                    <a:cubicBezTo>
                      <a:pt x="2099" y="2023"/>
                      <a:pt x="2387" y="1343"/>
                      <a:pt x="2140" y="726"/>
                    </a:cubicBezTo>
                    <a:cubicBezTo>
                      <a:pt x="1953" y="275"/>
                      <a:pt x="1519" y="0"/>
                      <a:pt x="1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0" name="Google Shape;5240;p49"/>
              <p:cNvSpPr/>
              <p:nvPr/>
            </p:nvSpPr>
            <p:spPr>
              <a:xfrm>
                <a:off x="6038992" y="2720703"/>
                <a:ext cx="49260" cy="48225"/>
              </a:xfrm>
              <a:custGeom>
                <a:avLst/>
                <a:gdLst/>
                <a:ahLst/>
                <a:cxnLst/>
                <a:rect l="l" t="t" r="r" b="b"/>
                <a:pathLst>
                  <a:path w="2284" h="2236" extrusionOk="0">
                    <a:moveTo>
                      <a:pt x="1007" y="1"/>
                    </a:moveTo>
                    <a:cubicBezTo>
                      <a:pt x="864" y="1"/>
                      <a:pt x="718" y="29"/>
                      <a:pt x="577" y="90"/>
                    </a:cubicBezTo>
                    <a:cubicBezTo>
                      <a:pt x="1" y="317"/>
                      <a:pt x="166" y="789"/>
                      <a:pt x="412" y="1365"/>
                    </a:cubicBezTo>
                    <a:cubicBezTo>
                      <a:pt x="596" y="1834"/>
                      <a:pt x="766" y="2235"/>
                      <a:pt x="1134" y="2235"/>
                    </a:cubicBezTo>
                    <a:cubicBezTo>
                      <a:pt x="1218" y="2235"/>
                      <a:pt x="1312" y="2214"/>
                      <a:pt x="1420" y="2168"/>
                    </a:cubicBezTo>
                    <a:cubicBezTo>
                      <a:pt x="1996" y="1941"/>
                      <a:pt x="2284" y="1283"/>
                      <a:pt x="2037" y="707"/>
                    </a:cubicBezTo>
                    <a:cubicBezTo>
                      <a:pt x="1866" y="272"/>
                      <a:pt x="1449" y="1"/>
                      <a:pt x="10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1" name="Google Shape;5241;p49"/>
              <p:cNvSpPr/>
              <p:nvPr/>
            </p:nvSpPr>
            <p:spPr>
              <a:xfrm>
                <a:off x="6040782" y="2726634"/>
                <a:ext cx="46586" cy="42294"/>
              </a:xfrm>
              <a:custGeom>
                <a:avLst/>
                <a:gdLst/>
                <a:ahLst/>
                <a:cxnLst/>
                <a:rect l="l" t="t" r="r" b="b"/>
                <a:pathLst>
                  <a:path w="2160" h="1961" extrusionOk="0">
                    <a:moveTo>
                      <a:pt x="206" y="1"/>
                    </a:moveTo>
                    <a:lnTo>
                      <a:pt x="206" y="1"/>
                    </a:lnTo>
                    <a:cubicBezTo>
                      <a:pt x="0" y="267"/>
                      <a:pt x="143" y="659"/>
                      <a:pt x="329" y="1090"/>
                    </a:cubicBezTo>
                    <a:cubicBezTo>
                      <a:pt x="513" y="1559"/>
                      <a:pt x="683" y="1960"/>
                      <a:pt x="1051" y="1960"/>
                    </a:cubicBezTo>
                    <a:cubicBezTo>
                      <a:pt x="1135" y="1960"/>
                      <a:pt x="1229" y="1939"/>
                      <a:pt x="1337" y="1893"/>
                    </a:cubicBezTo>
                    <a:cubicBezTo>
                      <a:pt x="1893" y="1666"/>
                      <a:pt x="2160" y="1049"/>
                      <a:pt x="1975" y="473"/>
                    </a:cubicBezTo>
                    <a:lnTo>
                      <a:pt x="1975" y="473"/>
                    </a:lnTo>
                    <a:cubicBezTo>
                      <a:pt x="1362" y="748"/>
                      <a:pt x="962" y="873"/>
                      <a:pt x="701" y="873"/>
                    </a:cubicBezTo>
                    <a:cubicBezTo>
                      <a:pt x="278" y="873"/>
                      <a:pt x="218" y="547"/>
                      <a:pt x="2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242" name="Google Shape;5242;p49"/>
          <p:cNvGrpSpPr/>
          <p:nvPr/>
        </p:nvGrpSpPr>
        <p:grpSpPr>
          <a:xfrm rot="-7894365">
            <a:off x="591782" y="284548"/>
            <a:ext cx="1696500" cy="1381590"/>
            <a:chOff x="3394530" y="930105"/>
            <a:chExt cx="4611828" cy="3755764"/>
          </a:xfrm>
        </p:grpSpPr>
        <p:sp>
          <p:nvSpPr>
            <p:cNvPr id="5243" name="Google Shape;5243;p49"/>
            <p:cNvSpPr/>
            <p:nvPr/>
          </p:nvSpPr>
          <p:spPr>
            <a:xfrm>
              <a:off x="3394530" y="1214097"/>
              <a:ext cx="2187893" cy="2136822"/>
            </a:xfrm>
            <a:custGeom>
              <a:avLst/>
              <a:gdLst/>
              <a:ahLst/>
              <a:cxnLst/>
              <a:rect l="l" t="t" r="r" b="b"/>
              <a:pathLst>
                <a:path w="101444" h="99076" extrusionOk="0">
                  <a:moveTo>
                    <a:pt x="14196" y="0"/>
                  </a:moveTo>
                  <a:lnTo>
                    <a:pt x="13949" y="247"/>
                  </a:lnTo>
                  <a:cubicBezTo>
                    <a:pt x="13167" y="1029"/>
                    <a:pt x="14217" y="2900"/>
                    <a:pt x="15657" y="4361"/>
                  </a:cubicBezTo>
                  <a:lnTo>
                    <a:pt x="47276" y="36103"/>
                  </a:lnTo>
                  <a:lnTo>
                    <a:pt x="49374" y="38223"/>
                  </a:lnTo>
                  <a:cubicBezTo>
                    <a:pt x="38492" y="44025"/>
                    <a:pt x="28062" y="50051"/>
                    <a:pt x="19956" y="55257"/>
                  </a:cubicBezTo>
                  <a:lnTo>
                    <a:pt x="640" y="54413"/>
                  </a:lnTo>
                  <a:lnTo>
                    <a:pt x="495" y="54577"/>
                  </a:lnTo>
                  <a:cubicBezTo>
                    <a:pt x="1" y="55194"/>
                    <a:pt x="105" y="56080"/>
                    <a:pt x="722" y="56574"/>
                  </a:cubicBezTo>
                  <a:lnTo>
                    <a:pt x="8806" y="63012"/>
                  </a:lnTo>
                  <a:cubicBezTo>
                    <a:pt x="3808" y="66983"/>
                    <a:pt x="3602" y="68320"/>
                    <a:pt x="3972" y="69060"/>
                  </a:cubicBezTo>
                  <a:cubicBezTo>
                    <a:pt x="4166" y="69418"/>
                    <a:pt x="4567" y="69740"/>
                    <a:pt x="5666" y="69740"/>
                  </a:cubicBezTo>
                  <a:cubicBezTo>
                    <a:pt x="6782" y="69740"/>
                    <a:pt x="8617" y="69408"/>
                    <a:pt x="11686" y="68443"/>
                  </a:cubicBezTo>
                  <a:lnTo>
                    <a:pt x="12489" y="78729"/>
                  </a:lnTo>
                  <a:cubicBezTo>
                    <a:pt x="12530" y="79121"/>
                    <a:pt x="12695" y="79470"/>
                    <a:pt x="12983" y="79717"/>
                  </a:cubicBezTo>
                  <a:cubicBezTo>
                    <a:pt x="13234" y="79932"/>
                    <a:pt x="13548" y="80054"/>
                    <a:pt x="13884" y="80054"/>
                  </a:cubicBezTo>
                  <a:cubicBezTo>
                    <a:pt x="13932" y="80054"/>
                    <a:pt x="13982" y="80051"/>
                    <a:pt x="14031" y="80046"/>
                  </a:cubicBezTo>
                  <a:lnTo>
                    <a:pt x="14237" y="80026"/>
                  </a:lnTo>
                  <a:lnTo>
                    <a:pt x="14258" y="79985"/>
                  </a:lnTo>
                  <a:lnTo>
                    <a:pt x="14319" y="79985"/>
                  </a:lnTo>
                  <a:lnTo>
                    <a:pt x="21561" y="68176"/>
                  </a:lnTo>
                  <a:lnTo>
                    <a:pt x="21582" y="68176"/>
                  </a:lnTo>
                  <a:lnTo>
                    <a:pt x="24421" y="63527"/>
                  </a:lnTo>
                  <a:cubicBezTo>
                    <a:pt x="33163" y="59762"/>
                    <a:pt x="43902" y="54558"/>
                    <a:pt x="54703" y="48838"/>
                  </a:cubicBezTo>
                  <a:lnTo>
                    <a:pt x="55505" y="52007"/>
                  </a:lnTo>
                  <a:lnTo>
                    <a:pt x="63981" y="95351"/>
                  </a:lnTo>
                  <a:cubicBezTo>
                    <a:pt x="64351" y="97244"/>
                    <a:pt x="65236" y="99076"/>
                    <a:pt x="66265" y="99076"/>
                  </a:cubicBezTo>
                  <a:lnTo>
                    <a:pt x="66430" y="99076"/>
                  </a:lnTo>
                  <a:lnTo>
                    <a:pt x="66759" y="99013"/>
                  </a:lnTo>
                  <a:lnTo>
                    <a:pt x="66759" y="98994"/>
                  </a:lnTo>
                  <a:lnTo>
                    <a:pt x="66800" y="98994"/>
                  </a:lnTo>
                  <a:lnTo>
                    <a:pt x="68322" y="70645"/>
                  </a:lnTo>
                  <a:cubicBezTo>
                    <a:pt x="68671" y="70480"/>
                    <a:pt x="69000" y="70294"/>
                    <a:pt x="69351" y="70110"/>
                  </a:cubicBezTo>
                  <a:cubicBezTo>
                    <a:pt x="69433" y="70069"/>
                    <a:pt x="69515" y="70028"/>
                    <a:pt x="69576" y="69987"/>
                  </a:cubicBezTo>
                  <a:cubicBezTo>
                    <a:pt x="71614" y="68917"/>
                    <a:pt x="73444" y="67785"/>
                    <a:pt x="74760" y="66797"/>
                  </a:cubicBezTo>
                  <a:cubicBezTo>
                    <a:pt x="76777" y="65296"/>
                    <a:pt x="76839" y="64679"/>
                    <a:pt x="76633" y="64287"/>
                  </a:cubicBezTo>
                  <a:cubicBezTo>
                    <a:pt x="76511" y="64078"/>
                    <a:pt x="76301" y="63892"/>
                    <a:pt x="75762" y="63892"/>
                  </a:cubicBezTo>
                  <a:cubicBezTo>
                    <a:pt x="75297" y="63892"/>
                    <a:pt x="74590" y="64030"/>
                    <a:pt x="73485" y="64411"/>
                  </a:cubicBezTo>
                  <a:cubicBezTo>
                    <a:pt x="72107" y="64905"/>
                    <a:pt x="70379" y="65667"/>
                    <a:pt x="68548" y="66613"/>
                  </a:cubicBezTo>
                  <a:lnTo>
                    <a:pt x="68753" y="62910"/>
                  </a:lnTo>
                  <a:lnTo>
                    <a:pt x="68816" y="62888"/>
                  </a:lnTo>
                  <a:lnTo>
                    <a:pt x="68816" y="62024"/>
                  </a:lnTo>
                  <a:cubicBezTo>
                    <a:pt x="68877" y="61983"/>
                    <a:pt x="68939" y="61964"/>
                    <a:pt x="69022" y="61922"/>
                  </a:cubicBezTo>
                  <a:cubicBezTo>
                    <a:pt x="69617" y="61634"/>
                    <a:pt x="70235" y="61325"/>
                    <a:pt x="70852" y="60996"/>
                  </a:cubicBezTo>
                  <a:cubicBezTo>
                    <a:pt x="71263" y="60770"/>
                    <a:pt x="71655" y="60565"/>
                    <a:pt x="72045" y="60338"/>
                  </a:cubicBezTo>
                  <a:cubicBezTo>
                    <a:pt x="73589" y="59474"/>
                    <a:pt x="74966" y="58590"/>
                    <a:pt x="76016" y="57808"/>
                  </a:cubicBezTo>
                  <a:cubicBezTo>
                    <a:pt x="76345" y="57561"/>
                    <a:pt x="76592" y="57355"/>
                    <a:pt x="76818" y="57169"/>
                  </a:cubicBezTo>
                  <a:cubicBezTo>
                    <a:pt x="78052" y="56100"/>
                    <a:pt x="78073" y="55606"/>
                    <a:pt x="77909" y="55277"/>
                  </a:cubicBezTo>
                  <a:cubicBezTo>
                    <a:pt x="77789" y="55071"/>
                    <a:pt x="77583" y="54893"/>
                    <a:pt x="77062" y="54893"/>
                  </a:cubicBezTo>
                  <a:cubicBezTo>
                    <a:pt x="76598" y="54893"/>
                    <a:pt x="75885" y="55034"/>
                    <a:pt x="74760" y="55422"/>
                  </a:cubicBezTo>
                  <a:cubicBezTo>
                    <a:pt x="74472" y="55524"/>
                    <a:pt x="74143" y="55647"/>
                    <a:pt x="73814" y="55771"/>
                  </a:cubicBezTo>
                  <a:cubicBezTo>
                    <a:pt x="72437" y="56305"/>
                    <a:pt x="70852" y="57046"/>
                    <a:pt x="69227" y="57910"/>
                  </a:cubicBezTo>
                  <a:cubicBezTo>
                    <a:pt x="69145" y="57951"/>
                    <a:pt x="69083" y="57992"/>
                    <a:pt x="69000" y="58033"/>
                  </a:cubicBezTo>
                  <a:lnTo>
                    <a:pt x="69186" y="54906"/>
                  </a:lnTo>
                  <a:cubicBezTo>
                    <a:pt x="69741" y="54618"/>
                    <a:pt x="70297" y="54330"/>
                    <a:pt x="70873" y="54023"/>
                  </a:cubicBezTo>
                  <a:cubicBezTo>
                    <a:pt x="70975" y="53982"/>
                    <a:pt x="71531" y="53672"/>
                    <a:pt x="72333" y="53220"/>
                  </a:cubicBezTo>
                  <a:cubicBezTo>
                    <a:pt x="75501" y="51431"/>
                    <a:pt x="82578" y="47212"/>
                    <a:pt x="81673" y="45506"/>
                  </a:cubicBezTo>
                  <a:cubicBezTo>
                    <a:pt x="81501" y="45181"/>
                    <a:pt x="81095" y="45043"/>
                    <a:pt x="80528" y="45043"/>
                  </a:cubicBezTo>
                  <a:cubicBezTo>
                    <a:pt x="79873" y="45043"/>
                    <a:pt x="79003" y="45228"/>
                    <a:pt x="78032" y="45526"/>
                  </a:cubicBezTo>
                  <a:cubicBezTo>
                    <a:pt x="75029" y="46431"/>
                    <a:pt x="71038" y="48386"/>
                    <a:pt x="69494" y="49187"/>
                  </a:cubicBezTo>
                  <a:lnTo>
                    <a:pt x="69535" y="48323"/>
                  </a:lnTo>
                  <a:lnTo>
                    <a:pt x="69659" y="45917"/>
                  </a:lnTo>
                  <a:lnTo>
                    <a:pt x="69968" y="40424"/>
                  </a:lnTo>
                  <a:cubicBezTo>
                    <a:pt x="70009" y="40404"/>
                    <a:pt x="70029" y="40382"/>
                    <a:pt x="70070" y="40363"/>
                  </a:cubicBezTo>
                  <a:cubicBezTo>
                    <a:pt x="70379" y="40198"/>
                    <a:pt x="70709" y="39992"/>
                    <a:pt x="71038" y="39806"/>
                  </a:cubicBezTo>
                  <a:cubicBezTo>
                    <a:pt x="71222" y="39683"/>
                    <a:pt x="71428" y="39581"/>
                    <a:pt x="71614" y="39477"/>
                  </a:cubicBezTo>
                  <a:cubicBezTo>
                    <a:pt x="71675" y="39436"/>
                    <a:pt x="71757" y="39395"/>
                    <a:pt x="71839" y="39334"/>
                  </a:cubicBezTo>
                  <a:cubicBezTo>
                    <a:pt x="74020" y="38059"/>
                    <a:pt x="76222" y="36762"/>
                    <a:pt x="78381" y="35467"/>
                  </a:cubicBezTo>
                  <a:cubicBezTo>
                    <a:pt x="88338" y="29418"/>
                    <a:pt x="101443" y="20860"/>
                    <a:pt x="100826" y="17898"/>
                  </a:cubicBezTo>
                  <a:lnTo>
                    <a:pt x="100846" y="17528"/>
                  </a:lnTo>
                  <a:lnTo>
                    <a:pt x="100703" y="17610"/>
                  </a:lnTo>
                  <a:cubicBezTo>
                    <a:pt x="100440" y="17209"/>
                    <a:pt x="99845" y="17029"/>
                    <a:pt x="98986" y="17029"/>
                  </a:cubicBezTo>
                  <a:cubicBezTo>
                    <a:pt x="92656" y="17029"/>
                    <a:pt x="72016" y="26829"/>
                    <a:pt x="64825" y="30343"/>
                  </a:cubicBezTo>
                  <a:lnTo>
                    <a:pt x="58406" y="26497"/>
                  </a:lnTo>
                  <a:lnTo>
                    <a:pt x="57748" y="26105"/>
                  </a:lnTo>
                  <a:cubicBezTo>
                    <a:pt x="60258" y="24706"/>
                    <a:pt x="68177" y="20098"/>
                    <a:pt x="67231" y="18309"/>
                  </a:cubicBezTo>
                  <a:cubicBezTo>
                    <a:pt x="67094" y="18044"/>
                    <a:pt x="66825" y="17807"/>
                    <a:pt x="66112" y="17807"/>
                  </a:cubicBezTo>
                  <a:cubicBezTo>
                    <a:pt x="65440" y="17807"/>
                    <a:pt x="64371" y="18018"/>
                    <a:pt x="62644" y="18617"/>
                  </a:cubicBezTo>
                  <a:cubicBezTo>
                    <a:pt x="60258" y="19440"/>
                    <a:pt x="57233" y="20819"/>
                    <a:pt x="54106" y="22465"/>
                  </a:cubicBezTo>
                  <a:cubicBezTo>
                    <a:pt x="53675" y="22690"/>
                    <a:pt x="53263" y="22937"/>
                    <a:pt x="52830" y="23164"/>
                  </a:cubicBezTo>
                  <a:lnTo>
                    <a:pt x="51061" y="22095"/>
                  </a:lnTo>
                  <a:lnTo>
                    <a:pt x="50156" y="21560"/>
                  </a:lnTo>
                  <a:cubicBezTo>
                    <a:pt x="52111" y="20510"/>
                    <a:pt x="53859" y="19420"/>
                    <a:pt x="55135" y="18474"/>
                  </a:cubicBezTo>
                  <a:cubicBezTo>
                    <a:pt x="57172" y="16952"/>
                    <a:pt x="57233" y="16334"/>
                    <a:pt x="57007" y="15943"/>
                  </a:cubicBezTo>
                  <a:cubicBezTo>
                    <a:pt x="56872" y="15689"/>
                    <a:pt x="56560" y="15582"/>
                    <a:pt x="56131" y="15582"/>
                  </a:cubicBezTo>
                  <a:cubicBezTo>
                    <a:pt x="54095" y="15582"/>
                    <a:pt x="49414" y="17998"/>
                    <a:pt x="48326" y="18576"/>
                  </a:cubicBezTo>
                  <a:cubicBezTo>
                    <a:pt x="47770" y="18885"/>
                    <a:pt x="47215" y="19193"/>
                    <a:pt x="46700" y="19481"/>
                  </a:cubicBezTo>
                  <a:lnTo>
                    <a:pt x="43120" y="17342"/>
                  </a:lnTo>
                  <a:lnTo>
                    <a:pt x="42771" y="17136"/>
                  </a:lnTo>
                  <a:cubicBezTo>
                    <a:pt x="44972" y="15902"/>
                    <a:pt x="49498" y="13186"/>
                    <a:pt x="48839" y="11952"/>
                  </a:cubicBezTo>
                  <a:cubicBezTo>
                    <a:pt x="48704" y="11699"/>
                    <a:pt x="48395" y="11592"/>
                    <a:pt x="47970" y="11592"/>
                  </a:cubicBezTo>
                  <a:cubicBezTo>
                    <a:pt x="45937" y="11592"/>
                    <a:pt x="41247" y="14028"/>
                    <a:pt x="40158" y="14606"/>
                  </a:cubicBezTo>
                  <a:cubicBezTo>
                    <a:pt x="39870" y="14750"/>
                    <a:pt x="39582" y="14894"/>
                    <a:pt x="39315" y="15059"/>
                  </a:cubicBezTo>
                  <a:lnTo>
                    <a:pt x="14196" y="0"/>
                  </a:lnTo>
                  <a:close/>
                </a:path>
              </a:pathLst>
            </a:custGeom>
            <a:solidFill>
              <a:srgbClr val="13394F">
                <a:alpha val="34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244" name="Google Shape;5244;p49"/>
            <p:cNvGrpSpPr/>
            <p:nvPr/>
          </p:nvGrpSpPr>
          <p:grpSpPr>
            <a:xfrm>
              <a:off x="4138184" y="930105"/>
              <a:ext cx="3868174" cy="3755764"/>
              <a:chOff x="4138184" y="930105"/>
              <a:chExt cx="3868174" cy="3755764"/>
            </a:xfrm>
          </p:grpSpPr>
          <p:sp>
            <p:nvSpPr>
              <p:cNvPr id="5245" name="Google Shape;5245;p49"/>
              <p:cNvSpPr/>
              <p:nvPr/>
            </p:nvSpPr>
            <p:spPr>
              <a:xfrm>
                <a:off x="4138184" y="930105"/>
                <a:ext cx="3868174" cy="3755764"/>
              </a:xfrm>
              <a:custGeom>
                <a:avLst/>
                <a:gdLst/>
                <a:ahLst/>
                <a:cxnLst/>
                <a:rect l="l" t="t" r="r" b="b"/>
                <a:pathLst>
                  <a:path w="179352" h="174140" extrusionOk="0">
                    <a:moveTo>
                      <a:pt x="24442" y="1"/>
                    </a:moveTo>
                    <a:lnTo>
                      <a:pt x="24442" y="1"/>
                    </a:lnTo>
                    <a:cubicBezTo>
                      <a:pt x="23537" y="886"/>
                      <a:pt x="24915" y="3704"/>
                      <a:pt x="27466" y="6276"/>
                    </a:cubicBezTo>
                    <a:lnTo>
                      <a:pt x="88011" y="67066"/>
                    </a:lnTo>
                    <a:cubicBezTo>
                      <a:pt x="87846" y="67170"/>
                      <a:pt x="87660" y="67252"/>
                      <a:pt x="87495" y="67354"/>
                    </a:cubicBezTo>
                    <a:cubicBezTo>
                      <a:pt x="67109" y="78175"/>
                      <a:pt x="48778" y="88832"/>
                      <a:pt x="34748" y="97842"/>
                    </a:cubicBezTo>
                    <a:lnTo>
                      <a:pt x="598" y="96361"/>
                    </a:lnTo>
                    <a:lnTo>
                      <a:pt x="598" y="96361"/>
                    </a:lnTo>
                    <a:cubicBezTo>
                      <a:pt x="1" y="97123"/>
                      <a:pt x="124" y="98254"/>
                      <a:pt x="886" y="98871"/>
                    </a:cubicBezTo>
                    <a:lnTo>
                      <a:pt x="15967" y="110885"/>
                    </a:lnTo>
                    <a:cubicBezTo>
                      <a:pt x="9403" y="115987"/>
                      <a:pt x="6029" y="119670"/>
                      <a:pt x="6852" y="121253"/>
                    </a:cubicBezTo>
                    <a:cubicBezTo>
                      <a:pt x="7150" y="121805"/>
                      <a:pt x="7957" y="122070"/>
                      <a:pt x="9222" y="122070"/>
                    </a:cubicBezTo>
                    <a:cubicBezTo>
                      <a:pt x="11547" y="122070"/>
                      <a:pt x="15419" y="121177"/>
                      <a:pt x="20534" y="119525"/>
                    </a:cubicBezTo>
                    <a:lnTo>
                      <a:pt x="22056" y="138720"/>
                    </a:lnTo>
                    <a:cubicBezTo>
                      <a:pt x="22114" y="139657"/>
                      <a:pt x="22914" y="140372"/>
                      <a:pt x="23840" y="140372"/>
                    </a:cubicBezTo>
                    <a:cubicBezTo>
                      <a:pt x="23889" y="140372"/>
                      <a:pt x="23939" y="140370"/>
                      <a:pt x="23990" y="140366"/>
                    </a:cubicBezTo>
                    <a:lnTo>
                      <a:pt x="41866" y="111255"/>
                    </a:lnTo>
                    <a:cubicBezTo>
                      <a:pt x="57172" y="104672"/>
                      <a:pt x="76284" y="95477"/>
                      <a:pt x="96671" y="84635"/>
                    </a:cubicBezTo>
                    <a:lnTo>
                      <a:pt x="97041" y="84451"/>
                    </a:lnTo>
                    <a:lnTo>
                      <a:pt x="113397" y="168117"/>
                    </a:lnTo>
                    <a:cubicBezTo>
                      <a:pt x="114067" y="171506"/>
                      <a:pt x="115529" y="174140"/>
                      <a:pt x="116736" y="174140"/>
                    </a:cubicBezTo>
                    <a:cubicBezTo>
                      <a:pt x="116789" y="174140"/>
                      <a:pt x="116842" y="174134"/>
                      <a:pt x="116894" y="174124"/>
                    </a:cubicBezTo>
                    <a:lnTo>
                      <a:pt x="119651" y="123949"/>
                    </a:lnTo>
                    <a:cubicBezTo>
                      <a:pt x="120493" y="123538"/>
                      <a:pt x="121379" y="123085"/>
                      <a:pt x="122263" y="122633"/>
                    </a:cubicBezTo>
                    <a:cubicBezTo>
                      <a:pt x="129608" y="118724"/>
                      <a:pt x="135080" y="114629"/>
                      <a:pt x="134463" y="113477"/>
                    </a:cubicBezTo>
                    <a:cubicBezTo>
                      <a:pt x="134356" y="113272"/>
                      <a:pt x="134065" y="113175"/>
                      <a:pt x="133616" y="113175"/>
                    </a:cubicBezTo>
                    <a:cubicBezTo>
                      <a:pt x="131540" y="113175"/>
                      <a:pt x="126100" y="115259"/>
                      <a:pt x="120062" y="118456"/>
                    </a:cubicBezTo>
                    <a:cubicBezTo>
                      <a:pt x="120021" y="118477"/>
                      <a:pt x="119980" y="118497"/>
                      <a:pt x="119958" y="118518"/>
                    </a:cubicBezTo>
                    <a:lnTo>
                      <a:pt x="120493" y="108663"/>
                    </a:lnTo>
                    <a:cubicBezTo>
                      <a:pt x="121790" y="108046"/>
                      <a:pt x="123148" y="107388"/>
                      <a:pt x="124525" y="106647"/>
                    </a:cubicBezTo>
                    <a:cubicBezTo>
                      <a:pt x="131871" y="102738"/>
                      <a:pt x="137343" y="98645"/>
                      <a:pt x="136726" y="97493"/>
                    </a:cubicBezTo>
                    <a:cubicBezTo>
                      <a:pt x="136619" y="97288"/>
                      <a:pt x="136328" y="97191"/>
                      <a:pt x="135878" y="97191"/>
                    </a:cubicBezTo>
                    <a:cubicBezTo>
                      <a:pt x="133802" y="97191"/>
                      <a:pt x="128362" y="99275"/>
                      <a:pt x="122325" y="102472"/>
                    </a:cubicBezTo>
                    <a:cubicBezTo>
                      <a:pt x="121790" y="102760"/>
                      <a:pt x="121296" y="103026"/>
                      <a:pt x="120781" y="103314"/>
                    </a:cubicBezTo>
                    <a:lnTo>
                      <a:pt x="121193" y="96012"/>
                    </a:lnTo>
                    <a:cubicBezTo>
                      <a:pt x="122304" y="95456"/>
                      <a:pt x="123415" y="94880"/>
                      <a:pt x="124567" y="94284"/>
                    </a:cubicBezTo>
                    <a:cubicBezTo>
                      <a:pt x="135922" y="88256"/>
                      <a:pt x="144357" y="81919"/>
                      <a:pt x="143411" y="80150"/>
                    </a:cubicBezTo>
                    <a:cubicBezTo>
                      <a:pt x="143244" y="79835"/>
                      <a:pt x="142793" y="79685"/>
                      <a:pt x="142100" y="79685"/>
                    </a:cubicBezTo>
                    <a:cubicBezTo>
                      <a:pt x="138947" y="79685"/>
                      <a:pt x="130787" y="82791"/>
                      <a:pt x="121645" y="87597"/>
                    </a:cubicBezTo>
                    <a:lnTo>
                      <a:pt x="122592" y="70338"/>
                    </a:lnTo>
                    <a:cubicBezTo>
                      <a:pt x="156269" y="51020"/>
                      <a:pt x="179351" y="34583"/>
                      <a:pt x="177314" y="30736"/>
                    </a:cubicBezTo>
                    <a:cubicBezTo>
                      <a:pt x="177018" y="30181"/>
                      <a:pt x="176211" y="29913"/>
                      <a:pt x="174939" y="29913"/>
                    </a:cubicBezTo>
                    <a:cubicBezTo>
                      <a:pt x="167445" y="29913"/>
                      <a:pt x="143845" y="39208"/>
                      <a:pt x="114157" y="53735"/>
                    </a:cubicBezTo>
                    <a:lnTo>
                      <a:pt x="100148" y="45342"/>
                    </a:lnTo>
                    <a:cubicBezTo>
                      <a:pt x="110887" y="39521"/>
                      <a:pt x="118704" y="33575"/>
                      <a:pt x="117778" y="31868"/>
                    </a:cubicBezTo>
                    <a:cubicBezTo>
                      <a:pt x="117614" y="31554"/>
                      <a:pt x="117165" y="31405"/>
                      <a:pt x="116475" y="31405"/>
                    </a:cubicBezTo>
                    <a:cubicBezTo>
                      <a:pt x="113272" y="31405"/>
                      <a:pt x="104861" y="34623"/>
                      <a:pt x="95519" y="39582"/>
                    </a:cubicBezTo>
                    <a:cubicBezTo>
                      <a:pt x="94635" y="40056"/>
                      <a:pt x="93749" y="40528"/>
                      <a:pt x="92885" y="41002"/>
                    </a:cubicBezTo>
                    <a:lnTo>
                      <a:pt x="86653" y="37258"/>
                    </a:lnTo>
                    <a:cubicBezTo>
                      <a:pt x="86919" y="37134"/>
                      <a:pt x="87188" y="36990"/>
                      <a:pt x="87476" y="36846"/>
                    </a:cubicBezTo>
                    <a:cubicBezTo>
                      <a:pt x="94819" y="32938"/>
                      <a:pt x="100272" y="28843"/>
                      <a:pt x="99674" y="27691"/>
                    </a:cubicBezTo>
                    <a:cubicBezTo>
                      <a:pt x="99564" y="27486"/>
                      <a:pt x="99270" y="27389"/>
                      <a:pt x="98819" y="27389"/>
                    </a:cubicBezTo>
                    <a:cubicBezTo>
                      <a:pt x="96732" y="27389"/>
                      <a:pt x="91292" y="29473"/>
                      <a:pt x="85254" y="32669"/>
                    </a:cubicBezTo>
                    <a:cubicBezTo>
                      <a:pt x="84122" y="33287"/>
                      <a:pt x="83032" y="33884"/>
                      <a:pt x="82003" y="34480"/>
                    </a:cubicBezTo>
                    <a:lnTo>
                      <a:pt x="73569" y="29440"/>
                    </a:lnTo>
                    <a:cubicBezTo>
                      <a:pt x="80605" y="25634"/>
                      <a:pt x="85748" y="21725"/>
                      <a:pt x="85150" y="20614"/>
                    </a:cubicBezTo>
                    <a:cubicBezTo>
                      <a:pt x="85044" y="20409"/>
                      <a:pt x="84753" y="20312"/>
                      <a:pt x="84305" y="20312"/>
                    </a:cubicBezTo>
                    <a:cubicBezTo>
                      <a:pt x="82231" y="20312"/>
                      <a:pt x="76790" y="22400"/>
                      <a:pt x="70750" y="25614"/>
                    </a:cubicBezTo>
                    <a:cubicBezTo>
                      <a:pt x="70113" y="25943"/>
                      <a:pt x="69496" y="26292"/>
                      <a:pt x="68878" y="26621"/>
                    </a:cubicBezTo>
                    <a:lnTo>
                      <a:pt x="68878" y="26621"/>
                    </a:lnTo>
                    <a:lnTo>
                      <a:pt x="244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6" name="Google Shape;5246;p49"/>
              <p:cNvSpPr/>
              <p:nvPr/>
            </p:nvSpPr>
            <p:spPr>
              <a:xfrm>
                <a:off x="4286848" y="1607173"/>
                <a:ext cx="3675555" cy="3078221"/>
              </a:xfrm>
              <a:custGeom>
                <a:avLst/>
                <a:gdLst/>
                <a:ahLst/>
                <a:cxnLst/>
                <a:rect l="l" t="t" r="r" b="b"/>
                <a:pathLst>
                  <a:path w="170421" h="142725" extrusionOk="0">
                    <a:moveTo>
                      <a:pt x="170421" y="1"/>
                    </a:moveTo>
                    <a:lnTo>
                      <a:pt x="63" y="88914"/>
                    </a:lnTo>
                    <a:lnTo>
                      <a:pt x="63" y="88914"/>
                    </a:lnTo>
                    <a:cubicBezTo>
                      <a:pt x="0" y="89243"/>
                      <a:pt x="0" y="89531"/>
                      <a:pt x="124" y="89758"/>
                    </a:cubicBezTo>
                    <a:cubicBezTo>
                      <a:pt x="423" y="90320"/>
                      <a:pt x="1237" y="90589"/>
                      <a:pt x="2515" y="90589"/>
                    </a:cubicBezTo>
                    <a:cubicBezTo>
                      <a:pt x="4841" y="90589"/>
                      <a:pt x="8706" y="89697"/>
                      <a:pt x="13805" y="88050"/>
                    </a:cubicBezTo>
                    <a:lnTo>
                      <a:pt x="15306" y="107245"/>
                    </a:lnTo>
                    <a:cubicBezTo>
                      <a:pt x="15384" y="108182"/>
                      <a:pt x="16167" y="108897"/>
                      <a:pt x="17090" y="108897"/>
                    </a:cubicBezTo>
                    <a:cubicBezTo>
                      <a:pt x="17140" y="108897"/>
                      <a:pt x="17190" y="108895"/>
                      <a:pt x="17240" y="108891"/>
                    </a:cubicBezTo>
                    <a:lnTo>
                      <a:pt x="35097" y="79801"/>
                    </a:lnTo>
                    <a:cubicBezTo>
                      <a:pt x="50383" y="73238"/>
                      <a:pt x="69452" y="64043"/>
                      <a:pt x="89819" y="53222"/>
                    </a:cubicBezTo>
                    <a:lnTo>
                      <a:pt x="90189" y="53036"/>
                    </a:lnTo>
                    <a:lnTo>
                      <a:pt x="106565" y="136683"/>
                    </a:lnTo>
                    <a:cubicBezTo>
                      <a:pt x="107237" y="140103"/>
                      <a:pt x="108726" y="142724"/>
                      <a:pt x="109918" y="142724"/>
                    </a:cubicBezTo>
                    <a:cubicBezTo>
                      <a:pt x="109966" y="142724"/>
                      <a:pt x="110014" y="142720"/>
                      <a:pt x="110062" y="142711"/>
                    </a:cubicBezTo>
                    <a:lnTo>
                      <a:pt x="112799" y="92556"/>
                    </a:lnTo>
                    <a:cubicBezTo>
                      <a:pt x="113641" y="92123"/>
                      <a:pt x="114505" y="91692"/>
                      <a:pt x="115391" y="91218"/>
                    </a:cubicBezTo>
                    <a:cubicBezTo>
                      <a:pt x="122734" y="87331"/>
                      <a:pt x="128187" y="83236"/>
                      <a:pt x="127570" y="82084"/>
                    </a:cubicBezTo>
                    <a:cubicBezTo>
                      <a:pt x="127463" y="81878"/>
                      <a:pt x="127170" y="81780"/>
                      <a:pt x="126718" y="81780"/>
                    </a:cubicBezTo>
                    <a:cubicBezTo>
                      <a:pt x="124642" y="81780"/>
                      <a:pt x="119221" y="83852"/>
                      <a:pt x="113189" y="87063"/>
                    </a:cubicBezTo>
                    <a:cubicBezTo>
                      <a:pt x="113148" y="87084"/>
                      <a:pt x="113128" y="87104"/>
                      <a:pt x="113087" y="87104"/>
                    </a:cubicBezTo>
                    <a:lnTo>
                      <a:pt x="113622" y="77250"/>
                    </a:lnTo>
                    <a:cubicBezTo>
                      <a:pt x="114917" y="76653"/>
                      <a:pt x="116255" y="75975"/>
                      <a:pt x="117654" y="75234"/>
                    </a:cubicBezTo>
                    <a:cubicBezTo>
                      <a:pt x="124997" y="71345"/>
                      <a:pt x="130450" y="67252"/>
                      <a:pt x="129833" y="66100"/>
                    </a:cubicBezTo>
                    <a:cubicBezTo>
                      <a:pt x="129723" y="65895"/>
                      <a:pt x="129429" y="65798"/>
                      <a:pt x="128978" y="65798"/>
                    </a:cubicBezTo>
                    <a:cubicBezTo>
                      <a:pt x="126896" y="65798"/>
                      <a:pt x="121469" y="67882"/>
                      <a:pt x="115432" y="71079"/>
                    </a:cubicBezTo>
                    <a:cubicBezTo>
                      <a:pt x="114917" y="71367"/>
                      <a:pt x="114403" y="71633"/>
                      <a:pt x="113910" y="71921"/>
                    </a:cubicBezTo>
                    <a:lnTo>
                      <a:pt x="114300" y="64619"/>
                    </a:lnTo>
                    <a:cubicBezTo>
                      <a:pt x="115411" y="64063"/>
                      <a:pt x="116543" y="63487"/>
                      <a:pt x="117674" y="62870"/>
                    </a:cubicBezTo>
                    <a:cubicBezTo>
                      <a:pt x="129010" y="56863"/>
                      <a:pt x="137444" y="50548"/>
                      <a:pt x="136498" y="48757"/>
                    </a:cubicBezTo>
                    <a:cubicBezTo>
                      <a:pt x="136331" y="48442"/>
                      <a:pt x="135880" y="48292"/>
                      <a:pt x="135187" y="48292"/>
                    </a:cubicBezTo>
                    <a:cubicBezTo>
                      <a:pt x="132034" y="48292"/>
                      <a:pt x="123877" y="51398"/>
                      <a:pt x="114752" y="56204"/>
                    </a:cubicBezTo>
                    <a:lnTo>
                      <a:pt x="114752" y="56204"/>
                    </a:lnTo>
                    <a:lnTo>
                      <a:pt x="115699" y="38965"/>
                    </a:lnTo>
                    <a:cubicBezTo>
                      <a:pt x="147791" y="20532"/>
                      <a:pt x="170236" y="4754"/>
                      <a:pt x="1704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7" name="Google Shape;5247;p49"/>
              <p:cNvSpPr/>
              <p:nvPr/>
            </p:nvSpPr>
            <p:spPr>
              <a:xfrm>
                <a:off x="7647367" y="1641789"/>
                <a:ext cx="157982" cy="168636"/>
              </a:xfrm>
              <a:custGeom>
                <a:avLst/>
                <a:gdLst/>
                <a:ahLst/>
                <a:cxnLst/>
                <a:rect l="l" t="t" r="r" b="b"/>
                <a:pathLst>
                  <a:path w="7325" h="7819" extrusionOk="0">
                    <a:moveTo>
                      <a:pt x="3498" y="1"/>
                    </a:moveTo>
                    <a:lnTo>
                      <a:pt x="1" y="1421"/>
                    </a:lnTo>
                    <a:cubicBezTo>
                      <a:pt x="3498" y="3128"/>
                      <a:pt x="3684" y="7818"/>
                      <a:pt x="3684" y="7818"/>
                    </a:cubicBezTo>
                    <a:lnTo>
                      <a:pt x="7016" y="5226"/>
                    </a:lnTo>
                    <a:cubicBezTo>
                      <a:pt x="7324" y="680"/>
                      <a:pt x="3498" y="1"/>
                      <a:pt x="34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8" name="Google Shape;5248;p49"/>
              <p:cNvSpPr/>
              <p:nvPr/>
            </p:nvSpPr>
            <p:spPr>
              <a:xfrm>
                <a:off x="7647367" y="1641789"/>
                <a:ext cx="157982" cy="113186"/>
              </a:xfrm>
              <a:custGeom>
                <a:avLst/>
                <a:gdLst/>
                <a:ahLst/>
                <a:cxnLst/>
                <a:rect l="l" t="t" r="r" b="b"/>
                <a:pathLst>
                  <a:path w="7325" h="5248" extrusionOk="0">
                    <a:moveTo>
                      <a:pt x="3498" y="1"/>
                    </a:moveTo>
                    <a:lnTo>
                      <a:pt x="1" y="1421"/>
                    </a:lnTo>
                    <a:cubicBezTo>
                      <a:pt x="195" y="1419"/>
                      <a:pt x="390" y="1418"/>
                      <a:pt x="585" y="1418"/>
                    </a:cubicBezTo>
                    <a:cubicBezTo>
                      <a:pt x="2807" y="1418"/>
                      <a:pt x="5034" y="1605"/>
                      <a:pt x="6358" y="3704"/>
                    </a:cubicBezTo>
                    <a:cubicBezTo>
                      <a:pt x="6666" y="4197"/>
                      <a:pt x="6872" y="4712"/>
                      <a:pt x="6995" y="5247"/>
                    </a:cubicBezTo>
                    <a:lnTo>
                      <a:pt x="7016" y="5226"/>
                    </a:lnTo>
                    <a:cubicBezTo>
                      <a:pt x="7324" y="680"/>
                      <a:pt x="3498" y="1"/>
                      <a:pt x="34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9" name="Google Shape;5249;p49"/>
              <p:cNvSpPr/>
              <p:nvPr/>
            </p:nvSpPr>
            <p:spPr>
              <a:xfrm>
                <a:off x="5940040" y="2183564"/>
                <a:ext cx="524047" cy="193008"/>
              </a:xfrm>
              <a:custGeom>
                <a:avLst/>
                <a:gdLst/>
                <a:ahLst/>
                <a:cxnLst/>
                <a:rect l="l" t="t" r="r" b="b"/>
                <a:pathLst>
                  <a:path w="24298" h="8949" extrusionOk="0">
                    <a:moveTo>
                      <a:pt x="1" y="4485"/>
                    </a:moveTo>
                    <a:cubicBezTo>
                      <a:pt x="3" y="4488"/>
                      <a:pt x="6" y="4491"/>
                      <a:pt x="9" y="4493"/>
                    </a:cubicBezTo>
                    <a:lnTo>
                      <a:pt x="9" y="4493"/>
                    </a:lnTo>
                    <a:lnTo>
                      <a:pt x="1" y="4485"/>
                    </a:lnTo>
                    <a:close/>
                    <a:moveTo>
                      <a:pt x="24297" y="0"/>
                    </a:moveTo>
                    <a:cubicBezTo>
                      <a:pt x="24296" y="1"/>
                      <a:pt x="10841" y="5515"/>
                      <a:pt x="3703" y="5515"/>
                    </a:cubicBezTo>
                    <a:cubicBezTo>
                      <a:pt x="2052" y="5515"/>
                      <a:pt x="740" y="5220"/>
                      <a:pt x="9" y="4493"/>
                    </a:cubicBezTo>
                    <a:lnTo>
                      <a:pt x="9" y="4493"/>
                    </a:lnTo>
                    <a:lnTo>
                      <a:pt x="4466" y="8948"/>
                    </a:lnTo>
                    <a:lnTo>
                      <a:pt x="2429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0" name="Google Shape;5250;p49"/>
              <p:cNvSpPr/>
              <p:nvPr/>
            </p:nvSpPr>
            <p:spPr>
              <a:xfrm>
                <a:off x="6223998" y="2751480"/>
                <a:ext cx="35975" cy="145559"/>
              </a:xfrm>
              <a:custGeom>
                <a:avLst/>
                <a:gdLst/>
                <a:ahLst/>
                <a:cxnLst/>
                <a:rect l="l" t="t" r="r" b="b"/>
                <a:pathLst>
                  <a:path w="1668" h="6749" extrusionOk="0">
                    <a:moveTo>
                      <a:pt x="330" y="1"/>
                    </a:moveTo>
                    <a:cubicBezTo>
                      <a:pt x="228" y="61"/>
                      <a:pt x="104" y="103"/>
                      <a:pt x="1" y="165"/>
                    </a:cubicBezTo>
                    <a:lnTo>
                      <a:pt x="1668" y="6748"/>
                    </a:lnTo>
                    <a:lnTo>
                      <a:pt x="330" y="1"/>
                    </a:lnTo>
                    <a:close/>
                  </a:path>
                </a:pathLst>
              </a:custGeom>
              <a:solidFill>
                <a:srgbClr val="D6D4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1" name="Google Shape;5251;p49"/>
              <p:cNvSpPr/>
              <p:nvPr/>
            </p:nvSpPr>
            <p:spPr>
              <a:xfrm>
                <a:off x="6231094" y="2751027"/>
                <a:ext cx="32438" cy="161088"/>
              </a:xfrm>
              <a:custGeom>
                <a:avLst/>
                <a:gdLst/>
                <a:ahLst/>
                <a:cxnLst/>
                <a:rect l="l" t="t" r="r" b="b"/>
                <a:pathLst>
                  <a:path w="1504" h="7469" extrusionOk="0">
                    <a:moveTo>
                      <a:pt x="42" y="0"/>
                    </a:moveTo>
                    <a:cubicBezTo>
                      <a:pt x="22" y="0"/>
                      <a:pt x="22" y="0"/>
                      <a:pt x="1" y="22"/>
                    </a:cubicBezTo>
                    <a:lnTo>
                      <a:pt x="1339" y="6769"/>
                    </a:lnTo>
                    <a:lnTo>
                      <a:pt x="1504" y="7469"/>
                    </a:lnTo>
                    <a:lnTo>
                      <a:pt x="42" y="0"/>
                    </a:lnTo>
                    <a:close/>
                  </a:path>
                </a:pathLst>
              </a:custGeom>
              <a:solidFill>
                <a:srgbClr val="CEBF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2" name="Google Shape;5252;p49"/>
              <p:cNvSpPr/>
              <p:nvPr/>
            </p:nvSpPr>
            <p:spPr>
              <a:xfrm>
                <a:off x="6223998" y="2502116"/>
                <a:ext cx="436612" cy="409998"/>
              </a:xfrm>
              <a:custGeom>
                <a:avLst/>
                <a:gdLst/>
                <a:ahLst/>
                <a:cxnLst/>
                <a:rect l="l" t="t" r="r" b="b"/>
                <a:pathLst>
                  <a:path w="20244" h="19010" extrusionOk="0">
                    <a:moveTo>
                      <a:pt x="26" y="11713"/>
                    </a:moveTo>
                    <a:lnTo>
                      <a:pt x="26" y="11713"/>
                    </a:lnTo>
                    <a:cubicBezTo>
                      <a:pt x="17" y="11717"/>
                      <a:pt x="9" y="11722"/>
                      <a:pt x="1" y="11727"/>
                    </a:cubicBezTo>
                    <a:lnTo>
                      <a:pt x="26" y="11713"/>
                    </a:lnTo>
                    <a:close/>
                    <a:moveTo>
                      <a:pt x="20244" y="1"/>
                    </a:moveTo>
                    <a:lnTo>
                      <a:pt x="26" y="11713"/>
                    </a:lnTo>
                    <a:lnTo>
                      <a:pt x="26" y="11713"/>
                    </a:lnTo>
                    <a:cubicBezTo>
                      <a:pt x="124" y="11658"/>
                      <a:pt x="236" y="11619"/>
                      <a:pt x="330" y="11563"/>
                    </a:cubicBezTo>
                    <a:cubicBezTo>
                      <a:pt x="351" y="11541"/>
                      <a:pt x="351" y="11541"/>
                      <a:pt x="371" y="11541"/>
                    </a:cubicBezTo>
                    <a:lnTo>
                      <a:pt x="1833" y="19010"/>
                    </a:lnTo>
                    <a:cubicBezTo>
                      <a:pt x="3355" y="11151"/>
                      <a:pt x="20242" y="2"/>
                      <a:pt x="20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3" name="Google Shape;5253;p49"/>
              <p:cNvSpPr/>
              <p:nvPr/>
            </p:nvSpPr>
            <p:spPr>
              <a:xfrm>
                <a:off x="5976878" y="1907997"/>
                <a:ext cx="347884" cy="119743"/>
              </a:xfrm>
              <a:custGeom>
                <a:avLst/>
                <a:gdLst/>
                <a:ahLst/>
                <a:cxnLst/>
                <a:rect l="l" t="t" r="r" b="b"/>
                <a:pathLst>
                  <a:path w="16130" h="5552" extrusionOk="0">
                    <a:moveTo>
                      <a:pt x="14895" y="1"/>
                    </a:moveTo>
                    <a:cubicBezTo>
                      <a:pt x="14895" y="1"/>
                      <a:pt x="7966" y="4736"/>
                      <a:pt x="3060" y="4736"/>
                    </a:cubicBezTo>
                    <a:cubicBezTo>
                      <a:pt x="1883" y="4736"/>
                      <a:pt x="821" y="4463"/>
                      <a:pt x="1" y="3786"/>
                    </a:cubicBezTo>
                    <a:lnTo>
                      <a:pt x="1" y="3786"/>
                    </a:lnTo>
                    <a:cubicBezTo>
                      <a:pt x="1" y="3786"/>
                      <a:pt x="739" y="5551"/>
                      <a:pt x="3856" y="5551"/>
                    </a:cubicBezTo>
                    <a:cubicBezTo>
                      <a:pt x="6268" y="5551"/>
                      <a:pt x="10106" y="4494"/>
                      <a:pt x="16130" y="742"/>
                    </a:cubicBezTo>
                    <a:lnTo>
                      <a:pt x="1489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4" name="Google Shape;5254;p49"/>
              <p:cNvSpPr/>
              <p:nvPr/>
            </p:nvSpPr>
            <p:spPr>
              <a:xfrm>
                <a:off x="4550856" y="3032785"/>
                <a:ext cx="336777" cy="231635"/>
              </a:xfrm>
              <a:custGeom>
                <a:avLst/>
                <a:gdLst/>
                <a:ahLst/>
                <a:cxnLst/>
                <a:rect l="l" t="t" r="r" b="b"/>
                <a:pathLst>
                  <a:path w="15615" h="10740" extrusionOk="0">
                    <a:moveTo>
                      <a:pt x="7797" y="0"/>
                    </a:moveTo>
                    <a:lnTo>
                      <a:pt x="7797" y="0"/>
                    </a:lnTo>
                    <a:cubicBezTo>
                      <a:pt x="11357" y="2406"/>
                      <a:pt x="1" y="10739"/>
                      <a:pt x="1" y="10739"/>
                    </a:cubicBezTo>
                    <a:lnTo>
                      <a:pt x="15614" y="349"/>
                    </a:lnTo>
                    <a:lnTo>
                      <a:pt x="779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5" name="Google Shape;5255;p49"/>
              <p:cNvSpPr/>
              <p:nvPr/>
            </p:nvSpPr>
            <p:spPr>
              <a:xfrm>
                <a:off x="4630268" y="3328281"/>
                <a:ext cx="413535" cy="157982"/>
              </a:xfrm>
              <a:custGeom>
                <a:avLst/>
                <a:gdLst/>
                <a:ahLst/>
                <a:cxnLst/>
                <a:rect l="l" t="t" r="r" b="b"/>
                <a:pathLst>
                  <a:path w="19174" h="7325" extrusionOk="0">
                    <a:moveTo>
                      <a:pt x="19174" y="0"/>
                    </a:moveTo>
                    <a:lnTo>
                      <a:pt x="0" y="7324"/>
                    </a:lnTo>
                    <a:cubicBezTo>
                      <a:pt x="4260" y="6008"/>
                      <a:pt x="7304" y="5555"/>
                      <a:pt x="9485" y="5555"/>
                    </a:cubicBezTo>
                    <a:cubicBezTo>
                      <a:pt x="13825" y="5555"/>
                      <a:pt x="14689" y="7324"/>
                      <a:pt x="14689" y="7324"/>
                    </a:cubicBezTo>
                    <a:lnTo>
                      <a:pt x="1917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6" name="Google Shape;5256;p49"/>
              <p:cNvSpPr/>
              <p:nvPr/>
            </p:nvSpPr>
            <p:spPr>
              <a:xfrm>
                <a:off x="5741727" y="1733645"/>
                <a:ext cx="300845" cy="110210"/>
              </a:xfrm>
              <a:custGeom>
                <a:avLst/>
                <a:gdLst/>
                <a:ahLst/>
                <a:cxnLst/>
                <a:rect l="l" t="t" r="r" b="b"/>
                <a:pathLst>
                  <a:path w="13949" h="5110" extrusionOk="0">
                    <a:moveTo>
                      <a:pt x="12303" y="1"/>
                    </a:moveTo>
                    <a:cubicBezTo>
                      <a:pt x="12303" y="1"/>
                      <a:pt x="5931" y="4197"/>
                      <a:pt x="2044" y="4197"/>
                    </a:cubicBezTo>
                    <a:cubicBezTo>
                      <a:pt x="1225" y="4197"/>
                      <a:pt x="516" y="4010"/>
                      <a:pt x="1" y="3559"/>
                    </a:cubicBezTo>
                    <a:lnTo>
                      <a:pt x="1" y="3559"/>
                    </a:lnTo>
                    <a:cubicBezTo>
                      <a:pt x="1" y="3559"/>
                      <a:pt x="291" y="5110"/>
                      <a:pt x="2911" y="5110"/>
                    </a:cubicBezTo>
                    <a:cubicBezTo>
                      <a:pt x="4918" y="5110"/>
                      <a:pt x="8292" y="4200"/>
                      <a:pt x="13949" y="988"/>
                    </a:cubicBezTo>
                    <a:lnTo>
                      <a:pt x="1230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7" name="Google Shape;5257;p49"/>
              <p:cNvSpPr/>
              <p:nvPr/>
            </p:nvSpPr>
            <p:spPr>
              <a:xfrm>
                <a:off x="5495038" y="1565052"/>
                <a:ext cx="246711" cy="82151"/>
              </a:xfrm>
              <a:custGeom>
                <a:avLst/>
                <a:gdLst/>
                <a:ahLst/>
                <a:cxnLst/>
                <a:rect l="l" t="t" r="r" b="b"/>
                <a:pathLst>
                  <a:path w="11439" h="3809" extrusionOk="0">
                    <a:moveTo>
                      <a:pt x="10657" y="0"/>
                    </a:moveTo>
                    <a:cubicBezTo>
                      <a:pt x="10657" y="0"/>
                      <a:pt x="6835" y="3289"/>
                      <a:pt x="3293" y="3289"/>
                    </a:cubicBezTo>
                    <a:cubicBezTo>
                      <a:pt x="2114" y="3289"/>
                      <a:pt x="966" y="2925"/>
                      <a:pt x="0" y="1954"/>
                    </a:cubicBezTo>
                    <a:lnTo>
                      <a:pt x="0" y="1954"/>
                    </a:lnTo>
                    <a:cubicBezTo>
                      <a:pt x="1" y="1954"/>
                      <a:pt x="1007" y="3808"/>
                      <a:pt x="3740" y="3808"/>
                    </a:cubicBezTo>
                    <a:cubicBezTo>
                      <a:pt x="5513" y="3808"/>
                      <a:pt x="8014" y="3027"/>
                      <a:pt x="11439" y="453"/>
                    </a:cubicBezTo>
                    <a:lnTo>
                      <a:pt x="1065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8" name="Google Shape;5258;p49"/>
              <p:cNvSpPr/>
              <p:nvPr/>
            </p:nvSpPr>
            <p:spPr>
              <a:xfrm>
                <a:off x="6415259" y="3000843"/>
                <a:ext cx="336755" cy="98930"/>
              </a:xfrm>
              <a:custGeom>
                <a:avLst/>
                <a:gdLst/>
                <a:ahLst/>
                <a:cxnLst/>
                <a:rect l="l" t="t" r="r" b="b"/>
                <a:pathLst>
                  <a:path w="15614" h="4587" extrusionOk="0">
                    <a:moveTo>
                      <a:pt x="0" y="2798"/>
                    </a:moveTo>
                    <a:cubicBezTo>
                      <a:pt x="596" y="3517"/>
                      <a:pt x="1440" y="3929"/>
                      <a:pt x="2448" y="4073"/>
                    </a:cubicBezTo>
                    <a:cubicBezTo>
                      <a:pt x="823" y="3558"/>
                      <a:pt x="0" y="2798"/>
                      <a:pt x="0" y="2798"/>
                    </a:cubicBezTo>
                    <a:close/>
                    <a:moveTo>
                      <a:pt x="15614" y="0"/>
                    </a:moveTo>
                    <a:cubicBezTo>
                      <a:pt x="15613" y="0"/>
                      <a:pt x="8454" y="4156"/>
                      <a:pt x="3558" y="4156"/>
                    </a:cubicBezTo>
                    <a:cubicBezTo>
                      <a:pt x="3168" y="4156"/>
                      <a:pt x="2798" y="4134"/>
                      <a:pt x="2448" y="4073"/>
                    </a:cubicBezTo>
                    <a:lnTo>
                      <a:pt x="2448" y="4073"/>
                    </a:lnTo>
                    <a:cubicBezTo>
                      <a:pt x="3333" y="4361"/>
                      <a:pt x="4444" y="4587"/>
                      <a:pt x="5802" y="4587"/>
                    </a:cubicBezTo>
                    <a:cubicBezTo>
                      <a:pt x="8270" y="4587"/>
                      <a:pt x="11499" y="3868"/>
                      <a:pt x="15531" y="1481"/>
                    </a:cubicBezTo>
                    <a:lnTo>
                      <a:pt x="1561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9" name="Google Shape;5259;p49"/>
              <p:cNvSpPr/>
              <p:nvPr/>
            </p:nvSpPr>
            <p:spPr>
              <a:xfrm>
                <a:off x="6761762" y="2786096"/>
                <a:ext cx="1790" cy="33279"/>
              </a:xfrm>
              <a:custGeom>
                <a:avLst/>
                <a:gdLst/>
                <a:ahLst/>
                <a:cxnLst/>
                <a:rect l="l" t="t" r="r" b="b"/>
                <a:pathLst>
                  <a:path w="83" h="1543" extrusionOk="0">
                    <a:moveTo>
                      <a:pt x="83" y="0"/>
                    </a:moveTo>
                    <a:lnTo>
                      <a:pt x="83" y="0"/>
                    </a:lnTo>
                    <a:lnTo>
                      <a:pt x="0" y="1542"/>
                    </a:lnTo>
                    <a:lnTo>
                      <a:pt x="0" y="1542"/>
                    </a:lnTo>
                    <a:close/>
                  </a:path>
                </a:pathLst>
              </a:custGeom>
              <a:solidFill>
                <a:srgbClr val="D6D4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0" name="Google Shape;5260;p49"/>
              <p:cNvSpPr/>
              <p:nvPr/>
            </p:nvSpPr>
            <p:spPr>
              <a:xfrm>
                <a:off x="6486669" y="2786096"/>
                <a:ext cx="276884" cy="147737"/>
              </a:xfrm>
              <a:custGeom>
                <a:avLst/>
                <a:gdLst/>
                <a:ahLst/>
                <a:cxnLst/>
                <a:rect l="l" t="t" r="r" b="b"/>
                <a:pathLst>
                  <a:path w="12838" h="6850" extrusionOk="0">
                    <a:moveTo>
                      <a:pt x="12838" y="0"/>
                    </a:moveTo>
                    <a:lnTo>
                      <a:pt x="1" y="6850"/>
                    </a:lnTo>
                    <a:cubicBezTo>
                      <a:pt x="3149" y="5739"/>
                      <a:pt x="12755" y="1542"/>
                      <a:pt x="12755" y="1542"/>
                    </a:cubicBezTo>
                    <a:lnTo>
                      <a:pt x="1283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1" name="Google Shape;5261;p49"/>
              <p:cNvSpPr/>
              <p:nvPr/>
            </p:nvSpPr>
            <p:spPr>
              <a:xfrm>
                <a:off x="6735601" y="3273694"/>
                <a:ext cx="1790" cy="32847"/>
              </a:xfrm>
              <a:custGeom>
                <a:avLst/>
                <a:gdLst/>
                <a:ahLst/>
                <a:cxnLst/>
                <a:rect l="l" t="t" r="r" b="b"/>
                <a:pathLst>
                  <a:path w="83" h="1523" extrusionOk="0">
                    <a:moveTo>
                      <a:pt x="83" y="0"/>
                    </a:moveTo>
                    <a:lnTo>
                      <a:pt x="0" y="1523"/>
                    </a:lnTo>
                    <a:cubicBezTo>
                      <a:pt x="20" y="1503"/>
                      <a:pt x="42" y="1503"/>
                      <a:pt x="83" y="1481"/>
                    </a:cubicBezTo>
                    <a:lnTo>
                      <a:pt x="83" y="0"/>
                    </a:lnTo>
                    <a:close/>
                  </a:path>
                </a:pathLst>
              </a:custGeom>
              <a:solidFill>
                <a:srgbClr val="D6D4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2" name="Google Shape;5262;p49"/>
              <p:cNvSpPr/>
              <p:nvPr/>
            </p:nvSpPr>
            <p:spPr>
              <a:xfrm>
                <a:off x="6737369" y="3273262"/>
                <a:ext cx="22" cy="453"/>
              </a:xfrm>
              <a:custGeom>
                <a:avLst/>
                <a:gdLst/>
                <a:ahLst/>
                <a:cxnLst/>
                <a:rect l="l" t="t" r="r" b="b"/>
                <a:pathLst>
                  <a:path w="1" h="21" extrusionOk="0">
                    <a:moveTo>
                      <a:pt x="1" y="0"/>
                    </a:moveTo>
                    <a:lnTo>
                      <a:pt x="1" y="0"/>
                    </a:lnTo>
                    <a:lnTo>
                      <a:pt x="1" y="20"/>
                    </a:lnTo>
                    <a:lnTo>
                      <a:pt x="1" y="20"/>
                    </a:lnTo>
                    <a:close/>
                  </a:path>
                </a:pathLst>
              </a:custGeom>
              <a:solidFill>
                <a:srgbClr val="CEBF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3" name="Google Shape;5263;p49"/>
              <p:cNvSpPr/>
              <p:nvPr/>
            </p:nvSpPr>
            <p:spPr>
              <a:xfrm>
                <a:off x="6463613" y="3273262"/>
                <a:ext cx="273778" cy="79886"/>
              </a:xfrm>
              <a:custGeom>
                <a:avLst/>
                <a:gdLst/>
                <a:ahLst/>
                <a:cxnLst/>
                <a:rect l="l" t="t" r="r" b="b"/>
                <a:pathLst>
                  <a:path w="12694" h="3704" extrusionOk="0">
                    <a:moveTo>
                      <a:pt x="12694" y="0"/>
                    </a:moveTo>
                    <a:cubicBezTo>
                      <a:pt x="12694" y="0"/>
                      <a:pt x="6912" y="3004"/>
                      <a:pt x="3066" y="3004"/>
                    </a:cubicBezTo>
                    <a:cubicBezTo>
                      <a:pt x="1708" y="3004"/>
                      <a:pt x="576" y="2634"/>
                      <a:pt x="21" y="1625"/>
                    </a:cubicBezTo>
                    <a:lnTo>
                      <a:pt x="21" y="1625"/>
                    </a:lnTo>
                    <a:cubicBezTo>
                      <a:pt x="21" y="1625"/>
                      <a:pt x="0" y="3703"/>
                      <a:pt x="3662" y="3703"/>
                    </a:cubicBezTo>
                    <a:cubicBezTo>
                      <a:pt x="5513" y="3703"/>
                      <a:pt x="8332" y="3169"/>
                      <a:pt x="12611" y="1543"/>
                    </a:cubicBezTo>
                    <a:lnTo>
                      <a:pt x="12694" y="20"/>
                    </a:lnTo>
                    <a:lnTo>
                      <a:pt x="12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4" name="Google Shape;5264;p49"/>
              <p:cNvSpPr/>
              <p:nvPr/>
            </p:nvSpPr>
            <p:spPr>
              <a:xfrm>
                <a:off x="6510630" y="3603375"/>
                <a:ext cx="209011" cy="79886"/>
              </a:xfrm>
              <a:custGeom>
                <a:avLst/>
                <a:gdLst/>
                <a:ahLst/>
                <a:cxnLst/>
                <a:rect l="l" t="t" r="r" b="b"/>
                <a:pathLst>
                  <a:path w="9691" h="3704" extrusionOk="0">
                    <a:moveTo>
                      <a:pt x="9691" y="0"/>
                    </a:moveTo>
                    <a:lnTo>
                      <a:pt x="9691" y="0"/>
                    </a:lnTo>
                    <a:cubicBezTo>
                      <a:pt x="9691" y="0"/>
                      <a:pt x="5124" y="3292"/>
                      <a:pt x="1709" y="3292"/>
                    </a:cubicBezTo>
                    <a:cubicBezTo>
                      <a:pt x="1092" y="3292"/>
                      <a:pt x="516" y="3188"/>
                      <a:pt x="0" y="2941"/>
                    </a:cubicBezTo>
                    <a:lnTo>
                      <a:pt x="0" y="2941"/>
                    </a:lnTo>
                    <a:cubicBezTo>
                      <a:pt x="1" y="2941"/>
                      <a:pt x="1029" y="3703"/>
                      <a:pt x="3086" y="3703"/>
                    </a:cubicBezTo>
                    <a:cubicBezTo>
                      <a:pt x="4650" y="3703"/>
                      <a:pt x="6811" y="3251"/>
                      <a:pt x="9567" y="1646"/>
                    </a:cubicBezTo>
                    <a:lnTo>
                      <a:pt x="969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5" name="Google Shape;5265;p49"/>
              <p:cNvSpPr/>
              <p:nvPr/>
            </p:nvSpPr>
            <p:spPr>
              <a:xfrm>
                <a:off x="4908898" y="1244710"/>
                <a:ext cx="1177154" cy="969459"/>
              </a:xfrm>
              <a:custGeom>
                <a:avLst/>
                <a:gdLst/>
                <a:ahLst/>
                <a:cxnLst/>
                <a:rect l="l" t="t" r="r" b="b"/>
                <a:pathLst>
                  <a:path w="54580" h="44950" extrusionOk="0">
                    <a:moveTo>
                      <a:pt x="187" y="0"/>
                    </a:moveTo>
                    <a:cubicBezTo>
                      <a:pt x="83" y="0"/>
                      <a:pt x="1" y="83"/>
                      <a:pt x="1" y="185"/>
                    </a:cubicBezTo>
                    <a:cubicBezTo>
                      <a:pt x="1" y="288"/>
                      <a:pt x="83" y="371"/>
                      <a:pt x="187" y="371"/>
                    </a:cubicBezTo>
                    <a:lnTo>
                      <a:pt x="3333" y="371"/>
                    </a:lnTo>
                    <a:lnTo>
                      <a:pt x="54270" y="44889"/>
                    </a:lnTo>
                    <a:cubicBezTo>
                      <a:pt x="54292" y="44930"/>
                      <a:pt x="54333" y="44950"/>
                      <a:pt x="54374" y="44950"/>
                    </a:cubicBezTo>
                    <a:cubicBezTo>
                      <a:pt x="54435" y="44950"/>
                      <a:pt x="54476" y="44930"/>
                      <a:pt x="54517" y="44889"/>
                    </a:cubicBezTo>
                    <a:cubicBezTo>
                      <a:pt x="54580" y="44807"/>
                      <a:pt x="54580" y="44683"/>
                      <a:pt x="54497" y="44621"/>
                    </a:cubicBezTo>
                    <a:lnTo>
                      <a:pt x="3519" y="41"/>
                    </a:lnTo>
                    <a:cubicBezTo>
                      <a:pt x="3498" y="20"/>
                      <a:pt x="3457" y="0"/>
                      <a:pt x="33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6" name="Google Shape;5266;p49"/>
              <p:cNvSpPr/>
              <p:nvPr/>
            </p:nvSpPr>
            <p:spPr>
              <a:xfrm>
                <a:off x="5215933" y="1521658"/>
                <a:ext cx="87456" cy="39857"/>
              </a:xfrm>
              <a:custGeom>
                <a:avLst/>
                <a:gdLst/>
                <a:ahLst/>
                <a:cxnLst/>
                <a:rect l="l" t="t" r="r" b="b"/>
                <a:pathLst>
                  <a:path w="4055" h="1848" extrusionOk="0">
                    <a:moveTo>
                      <a:pt x="3856" y="0"/>
                    </a:moveTo>
                    <a:cubicBezTo>
                      <a:pt x="3831" y="0"/>
                      <a:pt x="3807" y="5"/>
                      <a:pt x="3786" y="16"/>
                    </a:cubicBezTo>
                    <a:lnTo>
                      <a:pt x="145" y="1497"/>
                    </a:lnTo>
                    <a:cubicBezTo>
                      <a:pt x="63" y="1519"/>
                      <a:pt x="1" y="1642"/>
                      <a:pt x="42" y="1724"/>
                    </a:cubicBezTo>
                    <a:cubicBezTo>
                      <a:pt x="83" y="1807"/>
                      <a:pt x="145" y="1848"/>
                      <a:pt x="228" y="1848"/>
                    </a:cubicBezTo>
                    <a:cubicBezTo>
                      <a:pt x="248" y="1848"/>
                      <a:pt x="269" y="1848"/>
                      <a:pt x="289" y="1826"/>
                    </a:cubicBezTo>
                    <a:lnTo>
                      <a:pt x="3931" y="345"/>
                    </a:lnTo>
                    <a:cubicBezTo>
                      <a:pt x="4013" y="326"/>
                      <a:pt x="4054" y="202"/>
                      <a:pt x="4033" y="120"/>
                    </a:cubicBezTo>
                    <a:cubicBezTo>
                      <a:pt x="4002" y="43"/>
                      <a:pt x="3926" y="0"/>
                      <a:pt x="38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7" name="Google Shape;5267;p49"/>
              <p:cNvSpPr/>
              <p:nvPr/>
            </p:nvSpPr>
            <p:spPr>
              <a:xfrm>
                <a:off x="5533191" y="1806500"/>
                <a:ext cx="89656" cy="41194"/>
              </a:xfrm>
              <a:custGeom>
                <a:avLst/>
                <a:gdLst/>
                <a:ahLst/>
                <a:cxnLst/>
                <a:rect l="l" t="t" r="r" b="b"/>
                <a:pathLst>
                  <a:path w="4157" h="1910" extrusionOk="0">
                    <a:moveTo>
                      <a:pt x="3957" y="0"/>
                    </a:moveTo>
                    <a:cubicBezTo>
                      <a:pt x="3934" y="0"/>
                      <a:pt x="3910" y="5"/>
                      <a:pt x="3888" y="16"/>
                    </a:cubicBezTo>
                    <a:lnTo>
                      <a:pt x="144" y="1560"/>
                    </a:lnTo>
                    <a:cubicBezTo>
                      <a:pt x="42" y="1601"/>
                      <a:pt x="1" y="1703"/>
                      <a:pt x="42" y="1807"/>
                    </a:cubicBezTo>
                    <a:cubicBezTo>
                      <a:pt x="62" y="1868"/>
                      <a:pt x="144" y="1909"/>
                      <a:pt x="206" y="1909"/>
                    </a:cubicBezTo>
                    <a:lnTo>
                      <a:pt x="289" y="1909"/>
                    </a:lnTo>
                    <a:lnTo>
                      <a:pt x="4011" y="346"/>
                    </a:lnTo>
                    <a:cubicBezTo>
                      <a:pt x="4115" y="304"/>
                      <a:pt x="4156" y="202"/>
                      <a:pt x="4115" y="99"/>
                    </a:cubicBezTo>
                    <a:cubicBezTo>
                      <a:pt x="4085" y="39"/>
                      <a:pt x="4021"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8" name="Google Shape;5268;p49"/>
              <p:cNvSpPr/>
              <p:nvPr/>
            </p:nvSpPr>
            <p:spPr>
              <a:xfrm>
                <a:off x="5887696" y="2114419"/>
                <a:ext cx="93646" cy="41194"/>
              </a:xfrm>
              <a:custGeom>
                <a:avLst/>
                <a:gdLst/>
                <a:ahLst/>
                <a:cxnLst/>
                <a:rect l="l" t="t" r="r" b="b"/>
                <a:pathLst>
                  <a:path w="4342" h="1910" extrusionOk="0">
                    <a:moveTo>
                      <a:pt x="4143" y="1"/>
                    </a:moveTo>
                    <a:cubicBezTo>
                      <a:pt x="4119" y="1"/>
                      <a:pt x="4095" y="6"/>
                      <a:pt x="4073" y="17"/>
                    </a:cubicBezTo>
                    <a:lnTo>
                      <a:pt x="145" y="1560"/>
                    </a:lnTo>
                    <a:cubicBezTo>
                      <a:pt x="41" y="1580"/>
                      <a:pt x="0" y="1704"/>
                      <a:pt x="41" y="1786"/>
                    </a:cubicBezTo>
                    <a:cubicBezTo>
                      <a:pt x="63" y="1868"/>
                      <a:pt x="123" y="1909"/>
                      <a:pt x="206" y="1909"/>
                    </a:cubicBezTo>
                    <a:cubicBezTo>
                      <a:pt x="227" y="1909"/>
                      <a:pt x="247" y="1909"/>
                      <a:pt x="268" y="1889"/>
                    </a:cubicBezTo>
                    <a:lnTo>
                      <a:pt x="4197" y="346"/>
                    </a:lnTo>
                    <a:cubicBezTo>
                      <a:pt x="4300" y="305"/>
                      <a:pt x="4342" y="203"/>
                      <a:pt x="4300" y="120"/>
                    </a:cubicBezTo>
                    <a:cubicBezTo>
                      <a:pt x="4285" y="43"/>
                      <a:pt x="4213" y="1"/>
                      <a:pt x="4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9" name="Google Shape;5269;p49"/>
              <p:cNvSpPr/>
              <p:nvPr/>
            </p:nvSpPr>
            <p:spPr>
              <a:xfrm>
                <a:off x="6347343" y="2848641"/>
                <a:ext cx="278242" cy="1503233"/>
              </a:xfrm>
              <a:custGeom>
                <a:avLst/>
                <a:gdLst/>
                <a:ahLst/>
                <a:cxnLst/>
                <a:rect l="l" t="t" r="r" b="b"/>
                <a:pathLst>
                  <a:path w="12901" h="69699" extrusionOk="0">
                    <a:moveTo>
                      <a:pt x="165" y="0"/>
                    </a:moveTo>
                    <a:cubicBezTo>
                      <a:pt x="63" y="21"/>
                      <a:pt x="1" y="123"/>
                      <a:pt x="22" y="227"/>
                    </a:cubicBezTo>
                    <a:lnTo>
                      <a:pt x="1194" y="6460"/>
                    </a:lnTo>
                    <a:lnTo>
                      <a:pt x="1276" y="6399"/>
                    </a:lnTo>
                    <a:cubicBezTo>
                      <a:pt x="1317" y="6358"/>
                      <a:pt x="1359" y="6358"/>
                      <a:pt x="1400" y="6358"/>
                    </a:cubicBezTo>
                    <a:cubicBezTo>
                      <a:pt x="1441" y="6358"/>
                      <a:pt x="1503" y="6377"/>
                      <a:pt x="1545" y="6419"/>
                    </a:cubicBezTo>
                    <a:cubicBezTo>
                      <a:pt x="1606" y="6501"/>
                      <a:pt x="1586" y="6624"/>
                      <a:pt x="1503" y="6687"/>
                    </a:cubicBezTo>
                    <a:lnTo>
                      <a:pt x="1276" y="6871"/>
                    </a:lnTo>
                    <a:lnTo>
                      <a:pt x="5226" y="27917"/>
                    </a:lnTo>
                    <a:lnTo>
                      <a:pt x="5248" y="27917"/>
                    </a:lnTo>
                    <a:cubicBezTo>
                      <a:pt x="5309" y="27917"/>
                      <a:pt x="5371" y="27937"/>
                      <a:pt x="5391" y="28000"/>
                    </a:cubicBezTo>
                    <a:cubicBezTo>
                      <a:pt x="5453" y="28082"/>
                      <a:pt x="5453" y="28184"/>
                      <a:pt x="5371" y="28247"/>
                    </a:cubicBezTo>
                    <a:lnTo>
                      <a:pt x="5289" y="28307"/>
                    </a:lnTo>
                    <a:lnTo>
                      <a:pt x="8909" y="47481"/>
                    </a:lnTo>
                    <a:lnTo>
                      <a:pt x="8992" y="47420"/>
                    </a:lnTo>
                    <a:cubicBezTo>
                      <a:pt x="9033" y="47398"/>
                      <a:pt x="9074" y="47379"/>
                      <a:pt x="9094" y="47379"/>
                    </a:cubicBezTo>
                    <a:cubicBezTo>
                      <a:pt x="9156" y="47379"/>
                      <a:pt x="9217" y="47398"/>
                      <a:pt x="9258" y="47461"/>
                    </a:cubicBezTo>
                    <a:cubicBezTo>
                      <a:pt x="9265" y="47470"/>
                      <a:pt x="9270" y="47478"/>
                      <a:pt x="9275" y="47487"/>
                    </a:cubicBezTo>
                    <a:lnTo>
                      <a:pt x="9275" y="47487"/>
                    </a:lnTo>
                    <a:lnTo>
                      <a:pt x="393" y="145"/>
                    </a:lnTo>
                    <a:cubicBezTo>
                      <a:pt x="371" y="63"/>
                      <a:pt x="289" y="0"/>
                      <a:pt x="207" y="0"/>
                    </a:cubicBezTo>
                    <a:close/>
                    <a:moveTo>
                      <a:pt x="9275" y="47487"/>
                    </a:moveTo>
                    <a:lnTo>
                      <a:pt x="9293" y="47584"/>
                    </a:lnTo>
                    <a:lnTo>
                      <a:pt x="9293" y="47584"/>
                    </a:lnTo>
                    <a:cubicBezTo>
                      <a:pt x="9297" y="47552"/>
                      <a:pt x="9292" y="47519"/>
                      <a:pt x="9275" y="47487"/>
                    </a:cubicBezTo>
                    <a:close/>
                    <a:moveTo>
                      <a:pt x="9293" y="47584"/>
                    </a:moveTo>
                    <a:lnTo>
                      <a:pt x="9293" y="47584"/>
                    </a:lnTo>
                    <a:cubicBezTo>
                      <a:pt x="9287" y="47630"/>
                      <a:pt x="9261" y="47675"/>
                      <a:pt x="9217" y="47708"/>
                    </a:cubicBezTo>
                    <a:lnTo>
                      <a:pt x="8970" y="47892"/>
                    </a:lnTo>
                    <a:lnTo>
                      <a:pt x="12509" y="66695"/>
                    </a:lnTo>
                    <a:lnTo>
                      <a:pt x="10904" y="69411"/>
                    </a:lnTo>
                    <a:cubicBezTo>
                      <a:pt x="10863" y="69493"/>
                      <a:pt x="10884" y="69616"/>
                      <a:pt x="10986" y="69658"/>
                    </a:cubicBezTo>
                    <a:cubicBezTo>
                      <a:pt x="11008" y="69679"/>
                      <a:pt x="11049" y="69699"/>
                      <a:pt x="11069" y="69699"/>
                    </a:cubicBezTo>
                    <a:cubicBezTo>
                      <a:pt x="11131" y="69699"/>
                      <a:pt x="11192" y="69658"/>
                      <a:pt x="11233" y="69597"/>
                    </a:cubicBezTo>
                    <a:lnTo>
                      <a:pt x="12859" y="66840"/>
                    </a:lnTo>
                    <a:cubicBezTo>
                      <a:pt x="12879" y="66799"/>
                      <a:pt x="12900" y="66758"/>
                      <a:pt x="12879" y="66695"/>
                    </a:cubicBezTo>
                    <a:lnTo>
                      <a:pt x="9293" y="47584"/>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0" name="Google Shape;5270;p49"/>
              <p:cNvSpPr/>
              <p:nvPr/>
            </p:nvSpPr>
            <p:spPr>
              <a:xfrm>
                <a:off x="6472046" y="3870466"/>
                <a:ext cx="76327" cy="59483"/>
              </a:xfrm>
              <a:custGeom>
                <a:avLst/>
                <a:gdLst/>
                <a:ahLst/>
                <a:cxnLst/>
                <a:rect l="l" t="t" r="r" b="b"/>
                <a:pathLst>
                  <a:path w="3539" h="2758" extrusionOk="0">
                    <a:moveTo>
                      <a:pt x="3312" y="1"/>
                    </a:moveTo>
                    <a:cubicBezTo>
                      <a:pt x="3292" y="1"/>
                      <a:pt x="3251" y="20"/>
                      <a:pt x="3210" y="42"/>
                    </a:cubicBezTo>
                    <a:lnTo>
                      <a:pt x="3127" y="103"/>
                    </a:lnTo>
                    <a:lnTo>
                      <a:pt x="83" y="2428"/>
                    </a:lnTo>
                    <a:cubicBezTo>
                      <a:pt x="0" y="2489"/>
                      <a:pt x="0" y="2593"/>
                      <a:pt x="61" y="2675"/>
                    </a:cubicBezTo>
                    <a:cubicBezTo>
                      <a:pt x="103" y="2736"/>
                      <a:pt x="144" y="2757"/>
                      <a:pt x="206" y="2757"/>
                    </a:cubicBezTo>
                    <a:cubicBezTo>
                      <a:pt x="247" y="2757"/>
                      <a:pt x="289" y="2736"/>
                      <a:pt x="308" y="2716"/>
                    </a:cubicBezTo>
                    <a:lnTo>
                      <a:pt x="3188" y="514"/>
                    </a:lnTo>
                    <a:lnTo>
                      <a:pt x="3435" y="330"/>
                    </a:lnTo>
                    <a:cubicBezTo>
                      <a:pt x="3518" y="267"/>
                      <a:pt x="3539" y="165"/>
                      <a:pt x="3476" y="83"/>
                    </a:cubicBezTo>
                    <a:cubicBezTo>
                      <a:pt x="3435" y="20"/>
                      <a:pt x="3374" y="1"/>
                      <a:pt x="33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1" name="Google Shape;5271;p49"/>
              <p:cNvSpPr/>
              <p:nvPr/>
            </p:nvSpPr>
            <p:spPr>
              <a:xfrm>
                <a:off x="6386401" y="3450741"/>
                <a:ext cx="78570" cy="60367"/>
              </a:xfrm>
              <a:custGeom>
                <a:avLst/>
                <a:gdLst/>
                <a:ahLst/>
                <a:cxnLst/>
                <a:rect l="l" t="t" r="r" b="b"/>
                <a:pathLst>
                  <a:path w="3643" h="2799" extrusionOk="0">
                    <a:moveTo>
                      <a:pt x="3415" y="0"/>
                    </a:moveTo>
                    <a:cubicBezTo>
                      <a:pt x="3395" y="20"/>
                      <a:pt x="3354" y="20"/>
                      <a:pt x="3333" y="42"/>
                    </a:cubicBezTo>
                    <a:lnTo>
                      <a:pt x="83" y="2469"/>
                    </a:lnTo>
                    <a:cubicBezTo>
                      <a:pt x="0" y="2530"/>
                      <a:pt x="0" y="2653"/>
                      <a:pt x="63" y="2736"/>
                    </a:cubicBezTo>
                    <a:cubicBezTo>
                      <a:pt x="83" y="2777"/>
                      <a:pt x="145" y="2798"/>
                      <a:pt x="206" y="2798"/>
                    </a:cubicBezTo>
                    <a:cubicBezTo>
                      <a:pt x="247" y="2798"/>
                      <a:pt x="288" y="2798"/>
                      <a:pt x="310" y="2777"/>
                    </a:cubicBezTo>
                    <a:lnTo>
                      <a:pt x="3478" y="390"/>
                    </a:lnTo>
                    <a:lnTo>
                      <a:pt x="3560" y="330"/>
                    </a:lnTo>
                    <a:cubicBezTo>
                      <a:pt x="3642" y="267"/>
                      <a:pt x="3642" y="165"/>
                      <a:pt x="3580" y="83"/>
                    </a:cubicBezTo>
                    <a:cubicBezTo>
                      <a:pt x="3560" y="20"/>
                      <a:pt x="3498" y="0"/>
                      <a:pt x="34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2" name="Google Shape;5272;p49"/>
              <p:cNvSpPr/>
              <p:nvPr/>
            </p:nvSpPr>
            <p:spPr>
              <a:xfrm>
                <a:off x="6301210" y="2985746"/>
                <a:ext cx="80770" cy="63926"/>
              </a:xfrm>
              <a:custGeom>
                <a:avLst/>
                <a:gdLst/>
                <a:ahLst/>
                <a:cxnLst/>
                <a:rect l="l" t="t" r="r" b="b"/>
                <a:pathLst>
                  <a:path w="3745" h="2964" extrusionOk="0">
                    <a:moveTo>
                      <a:pt x="3539" y="1"/>
                    </a:moveTo>
                    <a:cubicBezTo>
                      <a:pt x="3498" y="1"/>
                      <a:pt x="3456" y="1"/>
                      <a:pt x="3415" y="42"/>
                    </a:cubicBezTo>
                    <a:lnTo>
                      <a:pt x="3333" y="103"/>
                    </a:lnTo>
                    <a:lnTo>
                      <a:pt x="104" y="2634"/>
                    </a:lnTo>
                    <a:cubicBezTo>
                      <a:pt x="22" y="2695"/>
                      <a:pt x="0" y="2818"/>
                      <a:pt x="63" y="2901"/>
                    </a:cubicBezTo>
                    <a:cubicBezTo>
                      <a:pt x="104" y="2942"/>
                      <a:pt x="165" y="2963"/>
                      <a:pt x="206" y="2963"/>
                    </a:cubicBezTo>
                    <a:cubicBezTo>
                      <a:pt x="247" y="2963"/>
                      <a:pt x="288" y="2942"/>
                      <a:pt x="330" y="2922"/>
                    </a:cubicBezTo>
                    <a:lnTo>
                      <a:pt x="3415" y="514"/>
                    </a:lnTo>
                    <a:lnTo>
                      <a:pt x="3642" y="330"/>
                    </a:lnTo>
                    <a:cubicBezTo>
                      <a:pt x="3725" y="267"/>
                      <a:pt x="3745" y="144"/>
                      <a:pt x="3684" y="62"/>
                    </a:cubicBezTo>
                    <a:cubicBezTo>
                      <a:pt x="3642" y="20"/>
                      <a:pt x="3580" y="1"/>
                      <a:pt x="35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3" name="Google Shape;5273;p49"/>
              <p:cNvSpPr/>
              <p:nvPr/>
            </p:nvSpPr>
            <p:spPr>
              <a:xfrm>
                <a:off x="4197688" y="3077149"/>
                <a:ext cx="357632" cy="145969"/>
              </a:xfrm>
              <a:custGeom>
                <a:avLst/>
                <a:gdLst/>
                <a:ahLst/>
                <a:cxnLst/>
                <a:rect l="l" t="t" r="r" b="b"/>
                <a:pathLst>
                  <a:path w="16582" h="6768" extrusionOk="0">
                    <a:moveTo>
                      <a:pt x="185" y="1"/>
                    </a:moveTo>
                    <a:cubicBezTo>
                      <a:pt x="82" y="1"/>
                      <a:pt x="0" y="83"/>
                      <a:pt x="0" y="185"/>
                    </a:cubicBezTo>
                    <a:cubicBezTo>
                      <a:pt x="0" y="289"/>
                      <a:pt x="82" y="371"/>
                      <a:pt x="185" y="371"/>
                    </a:cubicBezTo>
                    <a:lnTo>
                      <a:pt x="4115" y="371"/>
                    </a:lnTo>
                    <a:lnTo>
                      <a:pt x="16293" y="6748"/>
                    </a:lnTo>
                    <a:cubicBezTo>
                      <a:pt x="16313" y="6768"/>
                      <a:pt x="16335" y="6768"/>
                      <a:pt x="16376" y="6768"/>
                    </a:cubicBezTo>
                    <a:cubicBezTo>
                      <a:pt x="16437" y="6768"/>
                      <a:pt x="16499" y="6727"/>
                      <a:pt x="16540" y="6666"/>
                    </a:cubicBezTo>
                    <a:cubicBezTo>
                      <a:pt x="16581" y="6584"/>
                      <a:pt x="16540" y="6460"/>
                      <a:pt x="16458" y="6419"/>
                    </a:cubicBezTo>
                    <a:lnTo>
                      <a:pt x="4238" y="20"/>
                    </a:lnTo>
                    <a:cubicBezTo>
                      <a:pt x="4217" y="1"/>
                      <a:pt x="4197" y="1"/>
                      <a:pt x="41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4" name="Google Shape;5274;p49"/>
              <p:cNvSpPr/>
              <p:nvPr/>
            </p:nvSpPr>
            <p:spPr>
              <a:xfrm>
                <a:off x="4625825" y="3528363"/>
                <a:ext cx="57693" cy="350105"/>
              </a:xfrm>
              <a:custGeom>
                <a:avLst/>
                <a:gdLst/>
                <a:ahLst/>
                <a:cxnLst/>
                <a:rect l="l" t="t" r="r" b="b"/>
                <a:pathLst>
                  <a:path w="2675" h="16233" extrusionOk="0">
                    <a:moveTo>
                      <a:pt x="2491" y="1"/>
                    </a:moveTo>
                    <a:cubicBezTo>
                      <a:pt x="2387" y="1"/>
                      <a:pt x="2305" y="83"/>
                      <a:pt x="2305" y="187"/>
                    </a:cubicBezTo>
                    <a:lnTo>
                      <a:pt x="2305" y="11974"/>
                    </a:lnTo>
                    <a:lnTo>
                      <a:pt x="63" y="15965"/>
                    </a:lnTo>
                    <a:cubicBezTo>
                      <a:pt x="1" y="16047"/>
                      <a:pt x="42" y="16170"/>
                      <a:pt x="124" y="16212"/>
                    </a:cubicBezTo>
                    <a:cubicBezTo>
                      <a:pt x="145" y="16233"/>
                      <a:pt x="187" y="16233"/>
                      <a:pt x="206" y="16233"/>
                    </a:cubicBezTo>
                    <a:cubicBezTo>
                      <a:pt x="269" y="16233"/>
                      <a:pt x="351" y="16192"/>
                      <a:pt x="371" y="16151"/>
                    </a:cubicBezTo>
                    <a:lnTo>
                      <a:pt x="2655" y="12097"/>
                    </a:lnTo>
                    <a:cubicBezTo>
                      <a:pt x="2675" y="12077"/>
                      <a:pt x="2675" y="12056"/>
                      <a:pt x="2675" y="12015"/>
                    </a:cubicBezTo>
                    <a:lnTo>
                      <a:pt x="2675" y="187"/>
                    </a:lnTo>
                    <a:cubicBezTo>
                      <a:pt x="2675" y="83"/>
                      <a:pt x="2593" y="1"/>
                      <a:pt x="24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5" name="Google Shape;5275;p49"/>
              <p:cNvSpPr/>
              <p:nvPr/>
            </p:nvSpPr>
            <p:spPr>
              <a:xfrm>
                <a:off x="6430766" y="1678087"/>
                <a:ext cx="91425" cy="102618"/>
              </a:xfrm>
              <a:custGeom>
                <a:avLst/>
                <a:gdLst/>
                <a:ahLst/>
                <a:cxnLst/>
                <a:rect l="l" t="t" r="r" b="b"/>
                <a:pathLst>
                  <a:path w="4239" h="4758" extrusionOk="0">
                    <a:moveTo>
                      <a:pt x="203" y="1"/>
                    </a:moveTo>
                    <a:cubicBezTo>
                      <a:pt x="191" y="1"/>
                      <a:pt x="178" y="2"/>
                      <a:pt x="165" y="5"/>
                    </a:cubicBezTo>
                    <a:cubicBezTo>
                      <a:pt x="63" y="26"/>
                      <a:pt x="0" y="108"/>
                      <a:pt x="0" y="210"/>
                    </a:cubicBezTo>
                    <a:cubicBezTo>
                      <a:pt x="762" y="4511"/>
                      <a:pt x="3374" y="4758"/>
                      <a:pt x="3950" y="4758"/>
                    </a:cubicBezTo>
                    <a:lnTo>
                      <a:pt x="4054" y="4758"/>
                    </a:lnTo>
                    <a:cubicBezTo>
                      <a:pt x="4156" y="4736"/>
                      <a:pt x="4238" y="4654"/>
                      <a:pt x="4219" y="4552"/>
                    </a:cubicBezTo>
                    <a:cubicBezTo>
                      <a:pt x="4219" y="4459"/>
                      <a:pt x="4153" y="4384"/>
                      <a:pt x="4065" y="4384"/>
                    </a:cubicBezTo>
                    <a:cubicBezTo>
                      <a:pt x="4055" y="4384"/>
                      <a:pt x="4044" y="4385"/>
                      <a:pt x="4033" y="4387"/>
                    </a:cubicBezTo>
                    <a:cubicBezTo>
                      <a:pt x="4021" y="4387"/>
                      <a:pt x="3988" y="4389"/>
                      <a:pt x="3936" y="4389"/>
                    </a:cubicBezTo>
                    <a:cubicBezTo>
                      <a:pt x="3420" y="4389"/>
                      <a:pt x="1081" y="4203"/>
                      <a:pt x="371" y="149"/>
                    </a:cubicBezTo>
                    <a:cubicBezTo>
                      <a:pt x="353" y="59"/>
                      <a:pt x="288" y="1"/>
                      <a:pt x="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6" name="Google Shape;5276;p49"/>
              <p:cNvSpPr/>
              <p:nvPr/>
            </p:nvSpPr>
            <p:spPr>
              <a:xfrm>
                <a:off x="6077167" y="1579243"/>
                <a:ext cx="77643" cy="66579"/>
              </a:xfrm>
              <a:custGeom>
                <a:avLst/>
                <a:gdLst/>
                <a:ahLst/>
                <a:cxnLst/>
                <a:rect l="l" t="t" r="r" b="b"/>
                <a:pathLst>
                  <a:path w="3600" h="3087" extrusionOk="0">
                    <a:moveTo>
                      <a:pt x="210" y="1"/>
                    </a:moveTo>
                    <a:cubicBezTo>
                      <a:pt x="179" y="1"/>
                      <a:pt x="150" y="8"/>
                      <a:pt x="124" y="21"/>
                    </a:cubicBezTo>
                    <a:cubicBezTo>
                      <a:pt x="41" y="62"/>
                      <a:pt x="0" y="185"/>
                      <a:pt x="61" y="267"/>
                    </a:cubicBezTo>
                    <a:cubicBezTo>
                      <a:pt x="1378" y="2716"/>
                      <a:pt x="3292" y="3065"/>
                      <a:pt x="3374" y="3087"/>
                    </a:cubicBezTo>
                    <a:lnTo>
                      <a:pt x="3415" y="3087"/>
                    </a:lnTo>
                    <a:cubicBezTo>
                      <a:pt x="3497" y="3087"/>
                      <a:pt x="3580" y="3024"/>
                      <a:pt x="3600" y="2922"/>
                    </a:cubicBezTo>
                    <a:cubicBezTo>
                      <a:pt x="3600" y="2818"/>
                      <a:pt x="3539" y="2736"/>
                      <a:pt x="3435" y="2716"/>
                    </a:cubicBezTo>
                    <a:cubicBezTo>
                      <a:pt x="3415" y="2716"/>
                      <a:pt x="1605" y="2366"/>
                      <a:pt x="371" y="103"/>
                    </a:cubicBezTo>
                    <a:cubicBezTo>
                      <a:pt x="342" y="33"/>
                      <a:pt x="275" y="1"/>
                      <a:pt x="2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7" name="Google Shape;5277;p49"/>
              <p:cNvSpPr/>
              <p:nvPr/>
            </p:nvSpPr>
            <p:spPr>
              <a:xfrm>
                <a:off x="5802504" y="1408580"/>
                <a:ext cx="76780" cy="69534"/>
              </a:xfrm>
              <a:custGeom>
                <a:avLst/>
                <a:gdLst/>
                <a:ahLst/>
                <a:cxnLst/>
                <a:rect l="l" t="t" r="r" b="b"/>
                <a:pathLst>
                  <a:path w="3560" h="3224" extrusionOk="0">
                    <a:moveTo>
                      <a:pt x="335" y="1"/>
                    </a:moveTo>
                    <a:cubicBezTo>
                      <a:pt x="267" y="1"/>
                      <a:pt x="197" y="52"/>
                      <a:pt x="165" y="116"/>
                    </a:cubicBezTo>
                    <a:cubicBezTo>
                      <a:pt x="0" y="590"/>
                      <a:pt x="22" y="1043"/>
                      <a:pt x="268" y="1454"/>
                    </a:cubicBezTo>
                    <a:cubicBezTo>
                      <a:pt x="968" y="2708"/>
                      <a:pt x="3231" y="3202"/>
                      <a:pt x="3333" y="3223"/>
                    </a:cubicBezTo>
                    <a:lnTo>
                      <a:pt x="3374" y="3223"/>
                    </a:lnTo>
                    <a:cubicBezTo>
                      <a:pt x="3456" y="3223"/>
                      <a:pt x="3519" y="3182"/>
                      <a:pt x="3539" y="3078"/>
                    </a:cubicBezTo>
                    <a:cubicBezTo>
                      <a:pt x="3560" y="2996"/>
                      <a:pt x="3497" y="2894"/>
                      <a:pt x="3395" y="2873"/>
                    </a:cubicBezTo>
                    <a:cubicBezTo>
                      <a:pt x="3374" y="2853"/>
                      <a:pt x="1193" y="2379"/>
                      <a:pt x="576" y="1289"/>
                    </a:cubicBezTo>
                    <a:cubicBezTo>
                      <a:pt x="412" y="960"/>
                      <a:pt x="392" y="610"/>
                      <a:pt x="515" y="239"/>
                    </a:cubicBezTo>
                    <a:cubicBezTo>
                      <a:pt x="556" y="157"/>
                      <a:pt x="494" y="34"/>
                      <a:pt x="392" y="14"/>
                    </a:cubicBezTo>
                    <a:cubicBezTo>
                      <a:pt x="374" y="5"/>
                      <a:pt x="354" y="1"/>
                      <a:pt x="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8" name="Google Shape;5278;p49"/>
              <p:cNvSpPr/>
              <p:nvPr/>
            </p:nvSpPr>
            <p:spPr>
              <a:xfrm>
                <a:off x="7008020" y="2703104"/>
                <a:ext cx="72790" cy="86982"/>
              </a:xfrm>
              <a:custGeom>
                <a:avLst/>
                <a:gdLst/>
                <a:ahLst/>
                <a:cxnLst/>
                <a:rect l="l" t="t" r="r" b="b"/>
                <a:pathLst>
                  <a:path w="3375" h="4033" extrusionOk="0">
                    <a:moveTo>
                      <a:pt x="185" y="0"/>
                    </a:moveTo>
                    <a:cubicBezTo>
                      <a:pt x="83" y="0"/>
                      <a:pt x="1" y="83"/>
                      <a:pt x="1" y="186"/>
                    </a:cubicBezTo>
                    <a:cubicBezTo>
                      <a:pt x="1" y="227"/>
                      <a:pt x="62" y="3456"/>
                      <a:pt x="3128" y="4033"/>
                    </a:cubicBezTo>
                    <a:lnTo>
                      <a:pt x="3169" y="4033"/>
                    </a:lnTo>
                    <a:cubicBezTo>
                      <a:pt x="3251" y="4033"/>
                      <a:pt x="3333" y="3972"/>
                      <a:pt x="3353" y="3889"/>
                    </a:cubicBezTo>
                    <a:cubicBezTo>
                      <a:pt x="3375" y="3786"/>
                      <a:pt x="3312" y="3684"/>
                      <a:pt x="3210" y="3662"/>
                    </a:cubicBezTo>
                    <a:cubicBezTo>
                      <a:pt x="432" y="3149"/>
                      <a:pt x="371" y="310"/>
                      <a:pt x="371" y="186"/>
                    </a:cubicBezTo>
                    <a:cubicBezTo>
                      <a:pt x="371" y="83"/>
                      <a:pt x="289" y="0"/>
                      <a:pt x="1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9" name="Google Shape;5279;p49"/>
              <p:cNvSpPr/>
              <p:nvPr/>
            </p:nvSpPr>
            <p:spPr>
              <a:xfrm>
                <a:off x="6981406" y="3041649"/>
                <a:ext cx="26636" cy="82970"/>
              </a:xfrm>
              <a:custGeom>
                <a:avLst/>
                <a:gdLst/>
                <a:ahLst/>
                <a:cxnLst/>
                <a:rect l="l" t="t" r="r" b="b"/>
                <a:pathLst>
                  <a:path w="1235" h="3847" extrusionOk="0">
                    <a:moveTo>
                      <a:pt x="226" y="1"/>
                    </a:moveTo>
                    <a:cubicBezTo>
                      <a:pt x="165" y="1"/>
                      <a:pt x="102" y="42"/>
                      <a:pt x="61" y="103"/>
                    </a:cubicBezTo>
                    <a:cubicBezTo>
                      <a:pt x="61" y="124"/>
                      <a:pt x="42" y="165"/>
                      <a:pt x="0" y="267"/>
                    </a:cubicBezTo>
                    <a:cubicBezTo>
                      <a:pt x="144" y="226"/>
                      <a:pt x="267" y="165"/>
                      <a:pt x="412" y="124"/>
                    </a:cubicBezTo>
                    <a:cubicBezTo>
                      <a:pt x="390" y="83"/>
                      <a:pt x="349" y="42"/>
                      <a:pt x="308" y="21"/>
                    </a:cubicBezTo>
                    <a:cubicBezTo>
                      <a:pt x="288" y="1"/>
                      <a:pt x="267" y="1"/>
                      <a:pt x="226" y="1"/>
                    </a:cubicBezTo>
                    <a:close/>
                    <a:moveTo>
                      <a:pt x="1194" y="3559"/>
                    </a:moveTo>
                    <a:cubicBezTo>
                      <a:pt x="1090" y="3641"/>
                      <a:pt x="988" y="3724"/>
                      <a:pt x="864" y="3786"/>
                    </a:cubicBezTo>
                    <a:cubicBezTo>
                      <a:pt x="906" y="3806"/>
                      <a:pt x="947" y="3827"/>
                      <a:pt x="966" y="3847"/>
                    </a:cubicBezTo>
                    <a:lnTo>
                      <a:pt x="1049" y="3847"/>
                    </a:lnTo>
                    <a:cubicBezTo>
                      <a:pt x="1111" y="3847"/>
                      <a:pt x="1194" y="3806"/>
                      <a:pt x="1213" y="3745"/>
                    </a:cubicBezTo>
                    <a:cubicBezTo>
                      <a:pt x="1235" y="3682"/>
                      <a:pt x="1235" y="3621"/>
                      <a:pt x="1194" y="3559"/>
                    </a:cubicBezTo>
                    <a:close/>
                  </a:path>
                </a:pathLst>
              </a:custGeom>
              <a:solidFill>
                <a:srgbClr val="D6D4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0" name="Google Shape;5280;p49"/>
              <p:cNvSpPr/>
              <p:nvPr/>
            </p:nvSpPr>
            <p:spPr>
              <a:xfrm>
                <a:off x="6981406" y="3044323"/>
                <a:ext cx="25752" cy="74084"/>
              </a:xfrm>
              <a:custGeom>
                <a:avLst/>
                <a:gdLst/>
                <a:ahLst/>
                <a:cxnLst/>
                <a:rect l="l" t="t" r="r" b="b"/>
                <a:pathLst>
                  <a:path w="1194" h="3435" extrusionOk="0">
                    <a:moveTo>
                      <a:pt x="1194" y="3435"/>
                    </a:moveTo>
                    <a:lnTo>
                      <a:pt x="1194" y="3435"/>
                    </a:lnTo>
                    <a:lnTo>
                      <a:pt x="1194" y="3435"/>
                    </a:lnTo>
                    <a:lnTo>
                      <a:pt x="1194" y="3435"/>
                    </a:lnTo>
                    <a:close/>
                    <a:moveTo>
                      <a:pt x="412" y="0"/>
                    </a:moveTo>
                    <a:cubicBezTo>
                      <a:pt x="267" y="41"/>
                      <a:pt x="144" y="102"/>
                      <a:pt x="0" y="143"/>
                    </a:cubicBezTo>
                    <a:lnTo>
                      <a:pt x="0" y="143"/>
                    </a:lnTo>
                    <a:cubicBezTo>
                      <a:pt x="144" y="102"/>
                      <a:pt x="267" y="41"/>
                      <a:pt x="412" y="0"/>
                    </a:cubicBezTo>
                    <a:close/>
                  </a:path>
                </a:pathLst>
              </a:custGeom>
              <a:solidFill>
                <a:srgbClr val="CEBF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1" name="Google Shape;5281;p49"/>
              <p:cNvSpPr/>
              <p:nvPr/>
            </p:nvSpPr>
            <p:spPr>
              <a:xfrm>
                <a:off x="6969867" y="3044323"/>
                <a:ext cx="37290" cy="79002"/>
              </a:xfrm>
              <a:custGeom>
                <a:avLst/>
                <a:gdLst/>
                <a:ahLst/>
                <a:cxnLst/>
                <a:rect l="l" t="t" r="r" b="b"/>
                <a:pathLst>
                  <a:path w="1729" h="3663" extrusionOk="0">
                    <a:moveTo>
                      <a:pt x="947" y="0"/>
                    </a:moveTo>
                    <a:cubicBezTo>
                      <a:pt x="802" y="41"/>
                      <a:pt x="679" y="102"/>
                      <a:pt x="535" y="143"/>
                    </a:cubicBezTo>
                    <a:cubicBezTo>
                      <a:pt x="371" y="555"/>
                      <a:pt x="1" y="1605"/>
                      <a:pt x="349" y="2530"/>
                    </a:cubicBezTo>
                    <a:cubicBezTo>
                      <a:pt x="535" y="3024"/>
                      <a:pt x="884" y="3415"/>
                      <a:pt x="1399" y="3662"/>
                    </a:cubicBezTo>
                    <a:cubicBezTo>
                      <a:pt x="1523" y="3600"/>
                      <a:pt x="1625" y="3517"/>
                      <a:pt x="1729" y="3435"/>
                    </a:cubicBezTo>
                    <a:cubicBezTo>
                      <a:pt x="1707" y="3415"/>
                      <a:pt x="1687" y="3394"/>
                      <a:pt x="1646" y="3374"/>
                    </a:cubicBezTo>
                    <a:cubicBezTo>
                      <a:pt x="1172" y="3168"/>
                      <a:pt x="843" y="2839"/>
                      <a:pt x="700" y="2406"/>
                    </a:cubicBezTo>
                    <a:cubicBezTo>
                      <a:pt x="330" y="1399"/>
                      <a:pt x="925" y="165"/>
                      <a:pt x="925" y="143"/>
                    </a:cubicBezTo>
                    <a:cubicBezTo>
                      <a:pt x="947" y="102"/>
                      <a:pt x="967" y="41"/>
                      <a:pt x="9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2" name="Google Shape;5282;p49"/>
              <p:cNvSpPr/>
              <p:nvPr/>
            </p:nvSpPr>
            <p:spPr>
              <a:xfrm>
                <a:off x="6946790" y="3381941"/>
                <a:ext cx="8023" cy="5349"/>
              </a:xfrm>
              <a:custGeom>
                <a:avLst/>
                <a:gdLst/>
                <a:ahLst/>
                <a:cxnLst/>
                <a:rect l="l" t="t" r="r" b="b"/>
                <a:pathLst>
                  <a:path w="372" h="248" extrusionOk="0">
                    <a:moveTo>
                      <a:pt x="185" y="1"/>
                    </a:moveTo>
                    <a:cubicBezTo>
                      <a:pt x="103" y="1"/>
                      <a:pt x="21" y="63"/>
                      <a:pt x="1" y="165"/>
                    </a:cubicBezTo>
                    <a:lnTo>
                      <a:pt x="1" y="248"/>
                    </a:lnTo>
                    <a:lnTo>
                      <a:pt x="371" y="124"/>
                    </a:lnTo>
                    <a:cubicBezTo>
                      <a:pt x="350" y="63"/>
                      <a:pt x="289" y="22"/>
                      <a:pt x="226" y="1"/>
                    </a:cubicBezTo>
                    <a:close/>
                  </a:path>
                </a:pathLst>
              </a:custGeom>
              <a:solidFill>
                <a:srgbClr val="D6D4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3" name="Google Shape;5283;p49"/>
              <p:cNvSpPr/>
              <p:nvPr/>
            </p:nvSpPr>
            <p:spPr>
              <a:xfrm>
                <a:off x="6945021" y="3384615"/>
                <a:ext cx="37722" cy="51050"/>
              </a:xfrm>
              <a:custGeom>
                <a:avLst/>
                <a:gdLst/>
                <a:ahLst/>
                <a:cxnLst/>
                <a:rect l="l" t="t" r="r" b="b"/>
                <a:pathLst>
                  <a:path w="1749" h="2367" extrusionOk="0">
                    <a:moveTo>
                      <a:pt x="453" y="0"/>
                    </a:moveTo>
                    <a:lnTo>
                      <a:pt x="83" y="124"/>
                    </a:lnTo>
                    <a:cubicBezTo>
                      <a:pt x="0" y="803"/>
                      <a:pt x="185" y="2058"/>
                      <a:pt x="1501" y="2367"/>
                    </a:cubicBezTo>
                    <a:lnTo>
                      <a:pt x="1543" y="2367"/>
                    </a:lnTo>
                    <a:cubicBezTo>
                      <a:pt x="1625" y="2367"/>
                      <a:pt x="1707" y="2304"/>
                      <a:pt x="1729" y="2222"/>
                    </a:cubicBezTo>
                    <a:cubicBezTo>
                      <a:pt x="1748" y="2120"/>
                      <a:pt x="1687" y="2016"/>
                      <a:pt x="1584" y="1997"/>
                    </a:cubicBezTo>
                    <a:cubicBezTo>
                      <a:pt x="206" y="1667"/>
                      <a:pt x="453" y="165"/>
                      <a:pt x="453" y="83"/>
                    </a:cubicBezTo>
                    <a:lnTo>
                      <a:pt x="4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4" name="Google Shape;5284;p49"/>
              <p:cNvSpPr/>
              <p:nvPr/>
            </p:nvSpPr>
            <p:spPr>
              <a:xfrm>
                <a:off x="7266248" y="1803588"/>
                <a:ext cx="54156" cy="49670"/>
              </a:xfrm>
              <a:custGeom>
                <a:avLst/>
                <a:gdLst/>
                <a:ahLst/>
                <a:cxnLst/>
                <a:rect l="l" t="t" r="r" b="b"/>
                <a:pathLst>
                  <a:path w="2511" h="2303" extrusionOk="0">
                    <a:moveTo>
                      <a:pt x="1151" y="0"/>
                    </a:moveTo>
                    <a:cubicBezTo>
                      <a:pt x="948" y="0"/>
                      <a:pt x="742" y="55"/>
                      <a:pt x="555" y="173"/>
                    </a:cubicBezTo>
                    <a:cubicBezTo>
                      <a:pt x="1" y="502"/>
                      <a:pt x="248" y="955"/>
                      <a:pt x="577" y="1509"/>
                    </a:cubicBezTo>
                    <a:cubicBezTo>
                      <a:pt x="827" y="1947"/>
                      <a:pt x="1054" y="2303"/>
                      <a:pt x="1392" y="2303"/>
                    </a:cubicBezTo>
                    <a:cubicBezTo>
                      <a:pt x="1499" y="2303"/>
                      <a:pt x="1616" y="2268"/>
                      <a:pt x="1749" y="2189"/>
                    </a:cubicBezTo>
                    <a:cubicBezTo>
                      <a:pt x="2305" y="1860"/>
                      <a:pt x="2511" y="1139"/>
                      <a:pt x="2181" y="584"/>
                    </a:cubicBezTo>
                    <a:cubicBezTo>
                      <a:pt x="1949" y="215"/>
                      <a:pt x="1553" y="0"/>
                      <a:pt x="11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5" name="Google Shape;5285;p49"/>
              <p:cNvSpPr/>
              <p:nvPr/>
            </p:nvSpPr>
            <p:spPr>
              <a:xfrm>
                <a:off x="7263120" y="1800871"/>
                <a:ext cx="51956" cy="47729"/>
              </a:xfrm>
              <a:custGeom>
                <a:avLst/>
                <a:gdLst/>
                <a:ahLst/>
                <a:cxnLst/>
                <a:rect l="l" t="t" r="r" b="b"/>
                <a:pathLst>
                  <a:path w="2409" h="2213" extrusionOk="0">
                    <a:moveTo>
                      <a:pt x="1109" y="1"/>
                    </a:moveTo>
                    <a:cubicBezTo>
                      <a:pt x="913" y="1"/>
                      <a:pt x="715" y="51"/>
                      <a:pt x="536" y="154"/>
                    </a:cubicBezTo>
                    <a:cubicBezTo>
                      <a:pt x="1" y="463"/>
                      <a:pt x="248" y="916"/>
                      <a:pt x="557" y="1451"/>
                    </a:cubicBezTo>
                    <a:cubicBezTo>
                      <a:pt x="810" y="1862"/>
                      <a:pt x="1026" y="2212"/>
                      <a:pt x="1356" y="2212"/>
                    </a:cubicBezTo>
                    <a:cubicBezTo>
                      <a:pt x="1455" y="2212"/>
                      <a:pt x="1564" y="2180"/>
                      <a:pt x="1688" y="2109"/>
                    </a:cubicBezTo>
                    <a:cubicBezTo>
                      <a:pt x="2223" y="1780"/>
                      <a:pt x="2409" y="1100"/>
                      <a:pt x="2080" y="565"/>
                    </a:cubicBezTo>
                    <a:cubicBezTo>
                      <a:pt x="1874" y="197"/>
                      <a:pt x="1496" y="1"/>
                      <a:pt x="1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6" name="Google Shape;5286;p49"/>
              <p:cNvSpPr/>
              <p:nvPr/>
            </p:nvSpPr>
            <p:spPr>
              <a:xfrm>
                <a:off x="7263120" y="1800828"/>
                <a:ext cx="44407" cy="47341"/>
              </a:xfrm>
              <a:custGeom>
                <a:avLst/>
                <a:gdLst/>
                <a:ahLst/>
                <a:cxnLst/>
                <a:rect l="l" t="t" r="r" b="b"/>
                <a:pathLst>
                  <a:path w="2059" h="2195" extrusionOk="0">
                    <a:moveTo>
                      <a:pt x="1113" y="0"/>
                    </a:moveTo>
                    <a:cubicBezTo>
                      <a:pt x="918" y="0"/>
                      <a:pt x="720" y="50"/>
                      <a:pt x="536" y="156"/>
                    </a:cubicBezTo>
                    <a:cubicBezTo>
                      <a:pt x="1" y="465"/>
                      <a:pt x="248" y="918"/>
                      <a:pt x="557" y="1453"/>
                    </a:cubicBezTo>
                    <a:cubicBezTo>
                      <a:pt x="797" y="1853"/>
                      <a:pt x="1017" y="2194"/>
                      <a:pt x="1332" y="2194"/>
                    </a:cubicBezTo>
                    <a:cubicBezTo>
                      <a:pt x="1341" y="2194"/>
                      <a:pt x="1350" y="2194"/>
                      <a:pt x="1359" y="2194"/>
                    </a:cubicBezTo>
                    <a:cubicBezTo>
                      <a:pt x="681" y="1659"/>
                      <a:pt x="516" y="1349"/>
                      <a:pt x="2058" y="507"/>
                    </a:cubicBezTo>
                    <a:cubicBezTo>
                      <a:pt x="1842" y="183"/>
                      <a:pt x="1484" y="0"/>
                      <a:pt x="11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7" name="Google Shape;5287;p49"/>
              <p:cNvSpPr/>
              <p:nvPr/>
            </p:nvSpPr>
            <p:spPr>
              <a:xfrm>
                <a:off x="7150905" y="1856148"/>
                <a:ext cx="54134" cy="49842"/>
              </a:xfrm>
              <a:custGeom>
                <a:avLst/>
                <a:gdLst/>
                <a:ahLst/>
                <a:cxnLst/>
                <a:rect l="l" t="t" r="r" b="b"/>
                <a:pathLst>
                  <a:path w="2510" h="2311" extrusionOk="0">
                    <a:moveTo>
                      <a:pt x="1170" y="0"/>
                    </a:moveTo>
                    <a:cubicBezTo>
                      <a:pt x="968" y="0"/>
                      <a:pt x="762" y="53"/>
                      <a:pt x="576" y="163"/>
                    </a:cubicBezTo>
                    <a:cubicBezTo>
                      <a:pt x="0" y="493"/>
                      <a:pt x="267" y="965"/>
                      <a:pt x="596" y="1521"/>
                    </a:cubicBezTo>
                    <a:cubicBezTo>
                      <a:pt x="848" y="1946"/>
                      <a:pt x="1064" y="2311"/>
                      <a:pt x="1410" y="2311"/>
                    </a:cubicBezTo>
                    <a:cubicBezTo>
                      <a:pt x="1516" y="2311"/>
                      <a:pt x="1634" y="2276"/>
                      <a:pt x="1769" y="2199"/>
                    </a:cubicBezTo>
                    <a:cubicBezTo>
                      <a:pt x="2324" y="1870"/>
                      <a:pt x="2510" y="1151"/>
                      <a:pt x="2181" y="575"/>
                    </a:cubicBezTo>
                    <a:cubicBezTo>
                      <a:pt x="1962" y="206"/>
                      <a:pt x="1571" y="0"/>
                      <a:pt x="11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8" name="Google Shape;5288;p49"/>
              <p:cNvSpPr/>
              <p:nvPr/>
            </p:nvSpPr>
            <p:spPr>
              <a:xfrm>
                <a:off x="7148230" y="1853323"/>
                <a:ext cx="51482" cy="47880"/>
              </a:xfrm>
              <a:custGeom>
                <a:avLst/>
                <a:gdLst/>
                <a:ahLst/>
                <a:cxnLst/>
                <a:rect l="l" t="t" r="r" b="b"/>
                <a:pathLst>
                  <a:path w="2387" h="2220" extrusionOk="0">
                    <a:moveTo>
                      <a:pt x="1096" y="1"/>
                    </a:moveTo>
                    <a:cubicBezTo>
                      <a:pt x="904" y="1"/>
                      <a:pt x="711" y="49"/>
                      <a:pt x="535" y="150"/>
                    </a:cubicBezTo>
                    <a:cubicBezTo>
                      <a:pt x="1" y="479"/>
                      <a:pt x="247" y="912"/>
                      <a:pt x="555" y="1466"/>
                    </a:cubicBezTo>
                    <a:cubicBezTo>
                      <a:pt x="790" y="1872"/>
                      <a:pt x="1000" y="2219"/>
                      <a:pt x="1322" y="2219"/>
                    </a:cubicBezTo>
                    <a:cubicBezTo>
                      <a:pt x="1424" y="2219"/>
                      <a:pt x="1537" y="2184"/>
                      <a:pt x="1666" y="2105"/>
                    </a:cubicBezTo>
                    <a:cubicBezTo>
                      <a:pt x="2222" y="1795"/>
                      <a:pt x="2387" y="1096"/>
                      <a:pt x="2078" y="561"/>
                    </a:cubicBezTo>
                    <a:cubicBezTo>
                      <a:pt x="1871" y="202"/>
                      <a:pt x="1487" y="1"/>
                      <a:pt x="10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9" name="Google Shape;5289;p49"/>
              <p:cNvSpPr/>
              <p:nvPr/>
            </p:nvSpPr>
            <p:spPr>
              <a:xfrm>
                <a:off x="7148230" y="1853474"/>
                <a:ext cx="43933" cy="47449"/>
              </a:xfrm>
              <a:custGeom>
                <a:avLst/>
                <a:gdLst/>
                <a:ahLst/>
                <a:cxnLst/>
                <a:rect l="l" t="t" r="r" b="b"/>
                <a:pathLst>
                  <a:path w="2037" h="2200" extrusionOk="0">
                    <a:moveTo>
                      <a:pt x="1080" y="1"/>
                    </a:moveTo>
                    <a:cubicBezTo>
                      <a:pt x="894" y="1"/>
                      <a:pt x="707" y="47"/>
                      <a:pt x="535" y="143"/>
                    </a:cubicBezTo>
                    <a:cubicBezTo>
                      <a:pt x="1" y="472"/>
                      <a:pt x="247" y="905"/>
                      <a:pt x="555" y="1459"/>
                    </a:cubicBezTo>
                    <a:cubicBezTo>
                      <a:pt x="802" y="1871"/>
                      <a:pt x="1008" y="2200"/>
                      <a:pt x="1358" y="2200"/>
                    </a:cubicBezTo>
                    <a:cubicBezTo>
                      <a:pt x="659" y="1645"/>
                      <a:pt x="514" y="1336"/>
                      <a:pt x="2036" y="513"/>
                    </a:cubicBezTo>
                    <a:cubicBezTo>
                      <a:pt x="1817" y="184"/>
                      <a:pt x="1451" y="1"/>
                      <a:pt x="10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0" name="Google Shape;5290;p49"/>
              <p:cNvSpPr/>
              <p:nvPr/>
            </p:nvSpPr>
            <p:spPr>
              <a:xfrm>
                <a:off x="7019559" y="1918263"/>
                <a:ext cx="54156" cy="49842"/>
              </a:xfrm>
              <a:custGeom>
                <a:avLst/>
                <a:gdLst/>
                <a:ahLst/>
                <a:cxnLst/>
                <a:rect l="l" t="t" r="r" b="b"/>
                <a:pathLst>
                  <a:path w="2511" h="2311" extrusionOk="0">
                    <a:moveTo>
                      <a:pt x="1165" y="0"/>
                    </a:moveTo>
                    <a:cubicBezTo>
                      <a:pt x="959" y="0"/>
                      <a:pt x="749" y="53"/>
                      <a:pt x="555" y="164"/>
                    </a:cubicBezTo>
                    <a:cubicBezTo>
                      <a:pt x="1" y="493"/>
                      <a:pt x="267" y="945"/>
                      <a:pt x="596" y="1500"/>
                    </a:cubicBezTo>
                    <a:cubicBezTo>
                      <a:pt x="849" y="1941"/>
                      <a:pt x="1065" y="2310"/>
                      <a:pt x="1412" y="2310"/>
                    </a:cubicBezTo>
                    <a:cubicBezTo>
                      <a:pt x="1518" y="2310"/>
                      <a:pt x="1635" y="2276"/>
                      <a:pt x="1770" y="2199"/>
                    </a:cubicBezTo>
                    <a:cubicBezTo>
                      <a:pt x="2324" y="1850"/>
                      <a:pt x="2510" y="1130"/>
                      <a:pt x="2181" y="575"/>
                    </a:cubicBezTo>
                    <a:cubicBezTo>
                      <a:pt x="1963" y="206"/>
                      <a:pt x="1572" y="0"/>
                      <a:pt x="11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1" name="Google Shape;5291;p49"/>
              <p:cNvSpPr/>
              <p:nvPr/>
            </p:nvSpPr>
            <p:spPr>
              <a:xfrm>
                <a:off x="7016906" y="1915351"/>
                <a:ext cx="51482" cy="47707"/>
              </a:xfrm>
              <a:custGeom>
                <a:avLst/>
                <a:gdLst/>
                <a:ahLst/>
                <a:cxnLst/>
                <a:rect l="l" t="t" r="r" b="b"/>
                <a:pathLst>
                  <a:path w="2387" h="2212" extrusionOk="0">
                    <a:moveTo>
                      <a:pt x="1103" y="0"/>
                    </a:moveTo>
                    <a:cubicBezTo>
                      <a:pt x="910" y="0"/>
                      <a:pt x="715" y="50"/>
                      <a:pt x="535" y="154"/>
                    </a:cubicBezTo>
                    <a:cubicBezTo>
                      <a:pt x="0" y="463"/>
                      <a:pt x="226" y="916"/>
                      <a:pt x="555" y="1451"/>
                    </a:cubicBezTo>
                    <a:cubicBezTo>
                      <a:pt x="793" y="1862"/>
                      <a:pt x="1005" y="2212"/>
                      <a:pt x="1334" y="2212"/>
                    </a:cubicBezTo>
                    <a:cubicBezTo>
                      <a:pt x="1433" y="2212"/>
                      <a:pt x="1542" y="2180"/>
                      <a:pt x="1666" y="2109"/>
                    </a:cubicBezTo>
                    <a:cubicBezTo>
                      <a:pt x="2201" y="1780"/>
                      <a:pt x="2387" y="1100"/>
                      <a:pt x="2077" y="565"/>
                    </a:cubicBezTo>
                    <a:cubicBezTo>
                      <a:pt x="1858" y="197"/>
                      <a:pt x="1486" y="0"/>
                      <a:pt x="11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2" name="Google Shape;5292;p49"/>
              <p:cNvSpPr/>
              <p:nvPr/>
            </p:nvSpPr>
            <p:spPr>
              <a:xfrm>
                <a:off x="7016906" y="1915308"/>
                <a:ext cx="43933" cy="47319"/>
              </a:xfrm>
              <a:custGeom>
                <a:avLst/>
                <a:gdLst/>
                <a:ahLst/>
                <a:cxnLst/>
                <a:rect l="l" t="t" r="r" b="b"/>
                <a:pathLst>
                  <a:path w="2037" h="2194" extrusionOk="0">
                    <a:moveTo>
                      <a:pt x="1092" y="1"/>
                    </a:moveTo>
                    <a:cubicBezTo>
                      <a:pt x="902" y="1"/>
                      <a:pt x="710" y="51"/>
                      <a:pt x="535" y="156"/>
                    </a:cubicBezTo>
                    <a:cubicBezTo>
                      <a:pt x="0" y="465"/>
                      <a:pt x="226" y="918"/>
                      <a:pt x="555" y="1453"/>
                    </a:cubicBezTo>
                    <a:cubicBezTo>
                      <a:pt x="795" y="1853"/>
                      <a:pt x="996" y="2194"/>
                      <a:pt x="1330" y="2194"/>
                    </a:cubicBezTo>
                    <a:cubicBezTo>
                      <a:pt x="1339" y="2194"/>
                      <a:pt x="1348" y="2194"/>
                      <a:pt x="1358" y="2193"/>
                    </a:cubicBezTo>
                    <a:cubicBezTo>
                      <a:pt x="659" y="1658"/>
                      <a:pt x="494" y="1349"/>
                      <a:pt x="2036" y="526"/>
                    </a:cubicBezTo>
                    <a:cubicBezTo>
                      <a:pt x="1819" y="188"/>
                      <a:pt x="1459" y="1"/>
                      <a:pt x="10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3" name="Google Shape;5293;p49"/>
              <p:cNvSpPr/>
              <p:nvPr/>
            </p:nvSpPr>
            <p:spPr>
              <a:xfrm>
                <a:off x="7376716" y="1754522"/>
                <a:ext cx="54156" cy="49886"/>
              </a:xfrm>
              <a:custGeom>
                <a:avLst/>
                <a:gdLst/>
                <a:ahLst/>
                <a:cxnLst/>
                <a:rect l="l" t="t" r="r" b="b"/>
                <a:pathLst>
                  <a:path w="2511" h="2313" extrusionOk="0">
                    <a:moveTo>
                      <a:pt x="1165" y="1"/>
                    </a:moveTo>
                    <a:cubicBezTo>
                      <a:pt x="959" y="1"/>
                      <a:pt x="750" y="53"/>
                      <a:pt x="557" y="164"/>
                    </a:cubicBezTo>
                    <a:cubicBezTo>
                      <a:pt x="0" y="493"/>
                      <a:pt x="247" y="945"/>
                      <a:pt x="576" y="1521"/>
                    </a:cubicBezTo>
                    <a:cubicBezTo>
                      <a:pt x="829" y="1947"/>
                      <a:pt x="1056" y="2312"/>
                      <a:pt x="1399" y="2312"/>
                    </a:cubicBezTo>
                    <a:cubicBezTo>
                      <a:pt x="1504" y="2312"/>
                      <a:pt x="1620" y="2278"/>
                      <a:pt x="1750" y="2201"/>
                    </a:cubicBezTo>
                    <a:cubicBezTo>
                      <a:pt x="2326" y="1872"/>
                      <a:pt x="2510" y="1131"/>
                      <a:pt x="2181" y="575"/>
                    </a:cubicBezTo>
                    <a:cubicBezTo>
                      <a:pt x="1962" y="206"/>
                      <a:pt x="1571" y="1"/>
                      <a:pt x="11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4" name="Google Shape;5294;p49"/>
              <p:cNvSpPr/>
              <p:nvPr/>
            </p:nvSpPr>
            <p:spPr>
              <a:xfrm>
                <a:off x="7373632" y="1751718"/>
                <a:ext cx="51913" cy="47621"/>
              </a:xfrm>
              <a:custGeom>
                <a:avLst/>
                <a:gdLst/>
                <a:ahLst/>
                <a:cxnLst/>
                <a:rect l="l" t="t" r="r" b="b"/>
                <a:pathLst>
                  <a:path w="2407" h="2208" extrusionOk="0">
                    <a:moveTo>
                      <a:pt x="1111" y="1"/>
                    </a:moveTo>
                    <a:cubicBezTo>
                      <a:pt x="922" y="1"/>
                      <a:pt x="730" y="49"/>
                      <a:pt x="555" y="150"/>
                    </a:cubicBezTo>
                    <a:cubicBezTo>
                      <a:pt x="0" y="480"/>
                      <a:pt x="247" y="911"/>
                      <a:pt x="576" y="1446"/>
                    </a:cubicBezTo>
                    <a:cubicBezTo>
                      <a:pt x="813" y="1857"/>
                      <a:pt x="1026" y="2207"/>
                      <a:pt x="1355" y="2207"/>
                    </a:cubicBezTo>
                    <a:cubicBezTo>
                      <a:pt x="1454" y="2207"/>
                      <a:pt x="1563" y="2176"/>
                      <a:pt x="1687" y="2104"/>
                    </a:cubicBezTo>
                    <a:cubicBezTo>
                      <a:pt x="2222" y="1796"/>
                      <a:pt x="2406" y="1097"/>
                      <a:pt x="2099" y="562"/>
                    </a:cubicBezTo>
                    <a:cubicBezTo>
                      <a:pt x="1878" y="202"/>
                      <a:pt x="1498" y="1"/>
                      <a:pt x="11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5" name="Google Shape;5295;p49"/>
              <p:cNvSpPr/>
              <p:nvPr/>
            </p:nvSpPr>
            <p:spPr>
              <a:xfrm>
                <a:off x="7373632" y="1751589"/>
                <a:ext cx="44386" cy="47750"/>
              </a:xfrm>
              <a:custGeom>
                <a:avLst/>
                <a:gdLst/>
                <a:ahLst/>
                <a:cxnLst/>
                <a:rect l="l" t="t" r="r" b="b"/>
                <a:pathLst>
                  <a:path w="2058" h="2214" extrusionOk="0">
                    <a:moveTo>
                      <a:pt x="1114" y="0"/>
                    </a:moveTo>
                    <a:cubicBezTo>
                      <a:pt x="924" y="0"/>
                      <a:pt x="731" y="51"/>
                      <a:pt x="555" y="156"/>
                    </a:cubicBezTo>
                    <a:cubicBezTo>
                      <a:pt x="0" y="486"/>
                      <a:pt x="247" y="917"/>
                      <a:pt x="576" y="1452"/>
                    </a:cubicBezTo>
                    <a:cubicBezTo>
                      <a:pt x="823" y="1884"/>
                      <a:pt x="1029" y="2214"/>
                      <a:pt x="1358" y="2214"/>
                    </a:cubicBezTo>
                    <a:cubicBezTo>
                      <a:pt x="678" y="1657"/>
                      <a:pt x="514" y="1350"/>
                      <a:pt x="2058" y="527"/>
                    </a:cubicBezTo>
                    <a:cubicBezTo>
                      <a:pt x="1841" y="187"/>
                      <a:pt x="1481" y="0"/>
                      <a:pt x="11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6" name="Google Shape;5296;p49"/>
              <p:cNvSpPr/>
              <p:nvPr/>
            </p:nvSpPr>
            <p:spPr>
              <a:xfrm>
                <a:off x="6771511" y="2039947"/>
                <a:ext cx="54630" cy="49799"/>
              </a:xfrm>
              <a:custGeom>
                <a:avLst/>
                <a:gdLst/>
                <a:ahLst/>
                <a:cxnLst/>
                <a:rect l="l" t="t" r="r" b="b"/>
                <a:pathLst>
                  <a:path w="2533" h="2309" extrusionOk="0">
                    <a:moveTo>
                      <a:pt x="1173" y="1"/>
                    </a:moveTo>
                    <a:cubicBezTo>
                      <a:pt x="962" y="1"/>
                      <a:pt x="749" y="58"/>
                      <a:pt x="557" y="178"/>
                    </a:cubicBezTo>
                    <a:cubicBezTo>
                      <a:pt x="1" y="529"/>
                      <a:pt x="269" y="981"/>
                      <a:pt x="618" y="1536"/>
                    </a:cubicBezTo>
                    <a:cubicBezTo>
                      <a:pt x="884" y="1958"/>
                      <a:pt x="1114" y="2309"/>
                      <a:pt x="1453" y="2309"/>
                    </a:cubicBezTo>
                    <a:cubicBezTo>
                      <a:pt x="1560" y="2309"/>
                      <a:pt x="1678" y="2273"/>
                      <a:pt x="1811" y="2194"/>
                    </a:cubicBezTo>
                    <a:cubicBezTo>
                      <a:pt x="2368" y="1845"/>
                      <a:pt x="2532" y="1124"/>
                      <a:pt x="2182" y="570"/>
                    </a:cubicBezTo>
                    <a:cubicBezTo>
                      <a:pt x="1966" y="205"/>
                      <a:pt x="1574" y="1"/>
                      <a:pt x="1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7" name="Google Shape;5297;p49"/>
              <p:cNvSpPr/>
              <p:nvPr/>
            </p:nvSpPr>
            <p:spPr>
              <a:xfrm>
                <a:off x="6768858" y="2037466"/>
                <a:ext cx="51956" cy="47492"/>
              </a:xfrm>
              <a:custGeom>
                <a:avLst/>
                <a:gdLst/>
                <a:ahLst/>
                <a:cxnLst/>
                <a:rect l="l" t="t" r="r" b="b"/>
                <a:pathLst>
                  <a:path w="2409" h="2202" extrusionOk="0">
                    <a:moveTo>
                      <a:pt x="1112" y="0"/>
                    </a:moveTo>
                    <a:cubicBezTo>
                      <a:pt x="908" y="0"/>
                      <a:pt x="702" y="55"/>
                      <a:pt x="516" y="170"/>
                    </a:cubicBezTo>
                    <a:cubicBezTo>
                      <a:pt x="0" y="499"/>
                      <a:pt x="247" y="932"/>
                      <a:pt x="577" y="1466"/>
                    </a:cubicBezTo>
                    <a:cubicBezTo>
                      <a:pt x="824" y="1869"/>
                      <a:pt x="1048" y="2201"/>
                      <a:pt x="1364" y="2201"/>
                    </a:cubicBezTo>
                    <a:cubicBezTo>
                      <a:pt x="1467" y="2201"/>
                      <a:pt x="1581" y="2165"/>
                      <a:pt x="1709" y="2084"/>
                    </a:cubicBezTo>
                    <a:cubicBezTo>
                      <a:pt x="2244" y="1754"/>
                      <a:pt x="2408" y="1055"/>
                      <a:pt x="2079" y="540"/>
                    </a:cubicBezTo>
                    <a:cubicBezTo>
                      <a:pt x="1865" y="191"/>
                      <a:pt x="1493" y="0"/>
                      <a:pt x="11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8" name="Google Shape;5298;p49"/>
              <p:cNvSpPr/>
              <p:nvPr/>
            </p:nvSpPr>
            <p:spPr>
              <a:xfrm>
                <a:off x="6768858" y="2037423"/>
                <a:ext cx="43955" cy="47211"/>
              </a:xfrm>
              <a:custGeom>
                <a:avLst/>
                <a:gdLst/>
                <a:ahLst/>
                <a:cxnLst/>
                <a:rect l="l" t="t" r="r" b="b"/>
                <a:pathLst>
                  <a:path w="2038" h="2189" extrusionOk="0">
                    <a:moveTo>
                      <a:pt x="1101" y="0"/>
                    </a:moveTo>
                    <a:cubicBezTo>
                      <a:pt x="900" y="0"/>
                      <a:pt x="698" y="55"/>
                      <a:pt x="516" y="172"/>
                    </a:cubicBezTo>
                    <a:cubicBezTo>
                      <a:pt x="0" y="501"/>
                      <a:pt x="247" y="934"/>
                      <a:pt x="577" y="1468"/>
                    </a:cubicBezTo>
                    <a:cubicBezTo>
                      <a:pt x="816" y="1867"/>
                      <a:pt x="1055" y="2189"/>
                      <a:pt x="1369" y="2189"/>
                    </a:cubicBezTo>
                    <a:cubicBezTo>
                      <a:pt x="1379" y="2189"/>
                      <a:pt x="1389" y="2188"/>
                      <a:pt x="1399" y="2188"/>
                    </a:cubicBezTo>
                    <a:cubicBezTo>
                      <a:pt x="700" y="1653"/>
                      <a:pt x="535" y="1365"/>
                      <a:pt x="2038" y="501"/>
                    </a:cubicBezTo>
                    <a:cubicBezTo>
                      <a:pt x="1825" y="182"/>
                      <a:pt x="1467" y="0"/>
                      <a:pt x="1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9" name="Google Shape;5299;p49"/>
              <p:cNvSpPr/>
              <p:nvPr/>
            </p:nvSpPr>
            <p:spPr>
              <a:xfrm>
                <a:off x="6657936" y="2095418"/>
                <a:ext cx="54609" cy="49799"/>
              </a:xfrm>
              <a:custGeom>
                <a:avLst/>
                <a:gdLst/>
                <a:ahLst/>
                <a:cxnLst/>
                <a:rect l="l" t="t" r="r" b="b"/>
                <a:pathLst>
                  <a:path w="2532" h="2309" extrusionOk="0">
                    <a:moveTo>
                      <a:pt x="1169" y="0"/>
                    </a:moveTo>
                    <a:cubicBezTo>
                      <a:pt x="960" y="0"/>
                      <a:pt x="748" y="57"/>
                      <a:pt x="557" y="178"/>
                    </a:cubicBezTo>
                    <a:cubicBezTo>
                      <a:pt x="0" y="527"/>
                      <a:pt x="269" y="980"/>
                      <a:pt x="618" y="1536"/>
                    </a:cubicBezTo>
                    <a:cubicBezTo>
                      <a:pt x="868" y="1958"/>
                      <a:pt x="1106" y="2309"/>
                      <a:pt x="1450" y="2309"/>
                    </a:cubicBezTo>
                    <a:cubicBezTo>
                      <a:pt x="1558" y="2309"/>
                      <a:pt x="1678" y="2274"/>
                      <a:pt x="1811" y="2194"/>
                    </a:cubicBezTo>
                    <a:cubicBezTo>
                      <a:pt x="2346" y="1844"/>
                      <a:pt x="2532" y="1103"/>
                      <a:pt x="2181" y="568"/>
                    </a:cubicBezTo>
                    <a:cubicBezTo>
                      <a:pt x="1953" y="205"/>
                      <a:pt x="1565" y="0"/>
                      <a:pt x="11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0" name="Google Shape;5300;p49"/>
              <p:cNvSpPr/>
              <p:nvPr/>
            </p:nvSpPr>
            <p:spPr>
              <a:xfrm>
                <a:off x="6654852" y="2092916"/>
                <a:ext cx="52366" cy="47470"/>
              </a:xfrm>
              <a:custGeom>
                <a:avLst/>
                <a:gdLst/>
                <a:ahLst/>
                <a:cxnLst/>
                <a:rect l="l" t="t" r="r" b="b"/>
                <a:pathLst>
                  <a:path w="2428" h="2201" extrusionOk="0">
                    <a:moveTo>
                      <a:pt x="1137" y="1"/>
                    </a:moveTo>
                    <a:cubicBezTo>
                      <a:pt x="931" y="1"/>
                      <a:pt x="723" y="55"/>
                      <a:pt x="535" y="171"/>
                    </a:cubicBezTo>
                    <a:cubicBezTo>
                      <a:pt x="0" y="500"/>
                      <a:pt x="267" y="931"/>
                      <a:pt x="596" y="1466"/>
                    </a:cubicBezTo>
                    <a:cubicBezTo>
                      <a:pt x="844" y="1869"/>
                      <a:pt x="1057" y="2201"/>
                      <a:pt x="1375" y="2201"/>
                    </a:cubicBezTo>
                    <a:cubicBezTo>
                      <a:pt x="1480" y="2201"/>
                      <a:pt x="1596" y="2165"/>
                      <a:pt x="1728" y="2083"/>
                    </a:cubicBezTo>
                    <a:cubicBezTo>
                      <a:pt x="2263" y="1754"/>
                      <a:pt x="2428" y="1055"/>
                      <a:pt x="2099" y="520"/>
                    </a:cubicBezTo>
                    <a:cubicBezTo>
                      <a:pt x="1885" y="187"/>
                      <a:pt x="1516" y="1"/>
                      <a:pt x="11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1" name="Google Shape;5301;p49"/>
              <p:cNvSpPr/>
              <p:nvPr/>
            </p:nvSpPr>
            <p:spPr>
              <a:xfrm>
                <a:off x="6654852" y="2092873"/>
                <a:ext cx="44386" cy="47233"/>
              </a:xfrm>
              <a:custGeom>
                <a:avLst/>
                <a:gdLst/>
                <a:ahLst/>
                <a:cxnLst/>
                <a:rect l="l" t="t" r="r" b="b"/>
                <a:pathLst>
                  <a:path w="2058" h="2190" extrusionOk="0">
                    <a:moveTo>
                      <a:pt x="1121" y="1"/>
                    </a:moveTo>
                    <a:cubicBezTo>
                      <a:pt x="921" y="1"/>
                      <a:pt x="719" y="55"/>
                      <a:pt x="535" y="173"/>
                    </a:cubicBezTo>
                    <a:cubicBezTo>
                      <a:pt x="0" y="502"/>
                      <a:pt x="267" y="933"/>
                      <a:pt x="596" y="1468"/>
                    </a:cubicBezTo>
                    <a:cubicBezTo>
                      <a:pt x="836" y="1868"/>
                      <a:pt x="1057" y="2190"/>
                      <a:pt x="1371" y="2190"/>
                    </a:cubicBezTo>
                    <a:cubicBezTo>
                      <a:pt x="1380" y="2190"/>
                      <a:pt x="1390" y="2190"/>
                      <a:pt x="1399" y="2189"/>
                    </a:cubicBezTo>
                    <a:cubicBezTo>
                      <a:pt x="700" y="1654"/>
                      <a:pt x="535" y="1366"/>
                      <a:pt x="2057" y="481"/>
                    </a:cubicBezTo>
                    <a:cubicBezTo>
                      <a:pt x="1832" y="177"/>
                      <a:pt x="1480" y="1"/>
                      <a:pt x="11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2" name="Google Shape;5302;p49"/>
              <p:cNvSpPr/>
              <p:nvPr/>
            </p:nvSpPr>
            <p:spPr>
              <a:xfrm>
                <a:off x="6527949" y="2160509"/>
                <a:ext cx="54587" cy="49735"/>
              </a:xfrm>
              <a:custGeom>
                <a:avLst/>
                <a:gdLst/>
                <a:ahLst/>
                <a:cxnLst/>
                <a:rect l="l" t="t" r="r" b="b"/>
                <a:pathLst>
                  <a:path w="2531" h="2306" extrusionOk="0">
                    <a:moveTo>
                      <a:pt x="1190" y="1"/>
                    </a:moveTo>
                    <a:cubicBezTo>
                      <a:pt x="973" y="1"/>
                      <a:pt x="753" y="60"/>
                      <a:pt x="555" y="184"/>
                    </a:cubicBezTo>
                    <a:cubicBezTo>
                      <a:pt x="1" y="534"/>
                      <a:pt x="267" y="987"/>
                      <a:pt x="618" y="1541"/>
                    </a:cubicBezTo>
                    <a:cubicBezTo>
                      <a:pt x="879" y="1959"/>
                      <a:pt x="1107" y="2306"/>
                      <a:pt x="1439" y="2306"/>
                    </a:cubicBezTo>
                    <a:cubicBezTo>
                      <a:pt x="1550" y="2306"/>
                      <a:pt x="1672" y="2267"/>
                      <a:pt x="1811" y="2180"/>
                    </a:cubicBezTo>
                    <a:cubicBezTo>
                      <a:pt x="2366" y="1851"/>
                      <a:pt x="2530" y="1110"/>
                      <a:pt x="2181" y="554"/>
                    </a:cubicBezTo>
                    <a:cubicBezTo>
                      <a:pt x="1969" y="196"/>
                      <a:pt x="1585" y="1"/>
                      <a:pt x="11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3" name="Google Shape;5303;p49"/>
              <p:cNvSpPr/>
              <p:nvPr/>
            </p:nvSpPr>
            <p:spPr>
              <a:xfrm>
                <a:off x="6525296" y="2158115"/>
                <a:ext cx="51913" cy="47470"/>
              </a:xfrm>
              <a:custGeom>
                <a:avLst/>
                <a:gdLst/>
                <a:ahLst/>
                <a:cxnLst/>
                <a:rect l="l" t="t" r="r" b="b"/>
                <a:pathLst>
                  <a:path w="2407" h="2201" extrusionOk="0">
                    <a:moveTo>
                      <a:pt x="1115" y="1"/>
                    </a:moveTo>
                    <a:cubicBezTo>
                      <a:pt x="910" y="1"/>
                      <a:pt x="702" y="56"/>
                      <a:pt x="514" y="171"/>
                    </a:cubicBezTo>
                    <a:cubicBezTo>
                      <a:pt x="0" y="500"/>
                      <a:pt x="247" y="933"/>
                      <a:pt x="576" y="1468"/>
                    </a:cubicBezTo>
                    <a:cubicBezTo>
                      <a:pt x="826" y="1857"/>
                      <a:pt x="1051" y="2200"/>
                      <a:pt x="1370" y="2200"/>
                    </a:cubicBezTo>
                    <a:cubicBezTo>
                      <a:pt x="1471" y="2200"/>
                      <a:pt x="1582" y="2165"/>
                      <a:pt x="1707" y="2085"/>
                    </a:cubicBezTo>
                    <a:cubicBezTo>
                      <a:pt x="2242" y="1756"/>
                      <a:pt x="2406" y="1057"/>
                      <a:pt x="2077" y="522"/>
                    </a:cubicBezTo>
                    <a:cubicBezTo>
                      <a:pt x="1864" y="188"/>
                      <a:pt x="1494" y="1"/>
                      <a:pt x="11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4" name="Google Shape;5304;p49"/>
              <p:cNvSpPr/>
              <p:nvPr/>
            </p:nvSpPr>
            <p:spPr>
              <a:xfrm>
                <a:off x="6525296" y="2157985"/>
                <a:ext cx="43911" cy="47341"/>
              </a:xfrm>
              <a:custGeom>
                <a:avLst/>
                <a:gdLst/>
                <a:ahLst/>
                <a:cxnLst/>
                <a:rect l="l" t="t" r="r" b="b"/>
                <a:pathLst>
                  <a:path w="2036" h="2195" extrusionOk="0">
                    <a:moveTo>
                      <a:pt x="1118" y="0"/>
                    </a:moveTo>
                    <a:cubicBezTo>
                      <a:pt x="911" y="0"/>
                      <a:pt x="702" y="57"/>
                      <a:pt x="514" y="177"/>
                    </a:cubicBezTo>
                    <a:cubicBezTo>
                      <a:pt x="0" y="506"/>
                      <a:pt x="247" y="939"/>
                      <a:pt x="576" y="1474"/>
                    </a:cubicBezTo>
                    <a:cubicBezTo>
                      <a:pt x="815" y="1873"/>
                      <a:pt x="1055" y="2194"/>
                      <a:pt x="1369" y="2194"/>
                    </a:cubicBezTo>
                    <a:cubicBezTo>
                      <a:pt x="1379" y="2194"/>
                      <a:pt x="1389" y="2194"/>
                      <a:pt x="1399" y="2193"/>
                    </a:cubicBezTo>
                    <a:cubicBezTo>
                      <a:pt x="700" y="1658"/>
                      <a:pt x="535" y="1351"/>
                      <a:pt x="2036" y="487"/>
                    </a:cubicBezTo>
                    <a:cubicBezTo>
                      <a:pt x="1827" y="173"/>
                      <a:pt x="1477" y="0"/>
                      <a:pt x="11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5" name="Google Shape;5305;p49"/>
              <p:cNvSpPr/>
              <p:nvPr/>
            </p:nvSpPr>
            <p:spPr>
              <a:xfrm>
                <a:off x="6881138" y="1988249"/>
                <a:ext cx="54566" cy="49605"/>
              </a:xfrm>
              <a:custGeom>
                <a:avLst/>
                <a:gdLst/>
                <a:ahLst/>
                <a:cxnLst/>
                <a:rect l="l" t="t" r="r" b="b"/>
                <a:pathLst>
                  <a:path w="2530" h="2300" extrusionOk="0">
                    <a:moveTo>
                      <a:pt x="1168" y="0"/>
                    </a:moveTo>
                    <a:cubicBezTo>
                      <a:pt x="959" y="0"/>
                      <a:pt x="747" y="55"/>
                      <a:pt x="555" y="169"/>
                    </a:cubicBezTo>
                    <a:cubicBezTo>
                      <a:pt x="0" y="518"/>
                      <a:pt x="267" y="970"/>
                      <a:pt x="617" y="1527"/>
                    </a:cubicBezTo>
                    <a:cubicBezTo>
                      <a:pt x="867" y="1948"/>
                      <a:pt x="1094" y="2299"/>
                      <a:pt x="1431" y="2299"/>
                    </a:cubicBezTo>
                    <a:cubicBezTo>
                      <a:pt x="1538" y="2299"/>
                      <a:pt x="1656" y="2264"/>
                      <a:pt x="1789" y="2185"/>
                    </a:cubicBezTo>
                    <a:cubicBezTo>
                      <a:pt x="2345" y="1834"/>
                      <a:pt x="2530" y="1115"/>
                      <a:pt x="2181" y="559"/>
                    </a:cubicBezTo>
                    <a:cubicBezTo>
                      <a:pt x="1951" y="196"/>
                      <a:pt x="1564" y="0"/>
                      <a:pt x="11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6" name="Google Shape;5306;p49"/>
              <p:cNvSpPr/>
              <p:nvPr/>
            </p:nvSpPr>
            <p:spPr>
              <a:xfrm>
                <a:off x="6878011" y="1985575"/>
                <a:ext cx="52366" cy="47449"/>
              </a:xfrm>
              <a:custGeom>
                <a:avLst/>
                <a:gdLst/>
                <a:ahLst/>
                <a:cxnLst/>
                <a:rect l="l" t="t" r="r" b="b"/>
                <a:pathLst>
                  <a:path w="2428" h="2200" extrusionOk="0">
                    <a:moveTo>
                      <a:pt x="1132" y="0"/>
                    </a:moveTo>
                    <a:cubicBezTo>
                      <a:pt x="928" y="0"/>
                      <a:pt x="722" y="55"/>
                      <a:pt x="535" y="169"/>
                    </a:cubicBezTo>
                    <a:cubicBezTo>
                      <a:pt x="0" y="499"/>
                      <a:pt x="269" y="930"/>
                      <a:pt x="598" y="1465"/>
                    </a:cubicBezTo>
                    <a:cubicBezTo>
                      <a:pt x="845" y="1867"/>
                      <a:pt x="1057" y="2200"/>
                      <a:pt x="1375" y="2200"/>
                    </a:cubicBezTo>
                    <a:cubicBezTo>
                      <a:pt x="1480" y="2200"/>
                      <a:pt x="1596" y="2163"/>
                      <a:pt x="1728" y="2082"/>
                    </a:cubicBezTo>
                    <a:cubicBezTo>
                      <a:pt x="2263" y="1753"/>
                      <a:pt x="2428" y="1053"/>
                      <a:pt x="2099" y="540"/>
                    </a:cubicBezTo>
                    <a:cubicBezTo>
                      <a:pt x="1884" y="191"/>
                      <a:pt x="1513" y="0"/>
                      <a:pt x="11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7" name="Google Shape;5307;p49"/>
              <p:cNvSpPr/>
              <p:nvPr/>
            </p:nvSpPr>
            <p:spPr>
              <a:xfrm>
                <a:off x="6878011" y="1985532"/>
                <a:ext cx="44386" cy="47211"/>
              </a:xfrm>
              <a:custGeom>
                <a:avLst/>
                <a:gdLst/>
                <a:ahLst/>
                <a:cxnLst/>
                <a:rect l="l" t="t" r="r" b="b"/>
                <a:pathLst>
                  <a:path w="2058" h="2189" extrusionOk="0">
                    <a:moveTo>
                      <a:pt x="1116" y="0"/>
                    </a:moveTo>
                    <a:cubicBezTo>
                      <a:pt x="918" y="0"/>
                      <a:pt x="718" y="55"/>
                      <a:pt x="535" y="171"/>
                    </a:cubicBezTo>
                    <a:cubicBezTo>
                      <a:pt x="0" y="501"/>
                      <a:pt x="269" y="932"/>
                      <a:pt x="598" y="1467"/>
                    </a:cubicBezTo>
                    <a:cubicBezTo>
                      <a:pt x="837" y="1866"/>
                      <a:pt x="1057" y="2188"/>
                      <a:pt x="1371" y="2188"/>
                    </a:cubicBezTo>
                    <a:cubicBezTo>
                      <a:pt x="1380" y="2188"/>
                      <a:pt x="1390" y="2188"/>
                      <a:pt x="1399" y="2188"/>
                    </a:cubicBezTo>
                    <a:cubicBezTo>
                      <a:pt x="700" y="1672"/>
                      <a:pt x="535" y="1365"/>
                      <a:pt x="2057" y="501"/>
                    </a:cubicBezTo>
                    <a:cubicBezTo>
                      <a:pt x="1832" y="182"/>
                      <a:pt x="1478" y="0"/>
                      <a:pt x="11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8" name="Google Shape;5308;p49"/>
              <p:cNvSpPr/>
              <p:nvPr/>
            </p:nvSpPr>
            <p:spPr>
              <a:xfrm>
                <a:off x="6258614" y="2310489"/>
                <a:ext cx="54609" cy="49735"/>
              </a:xfrm>
              <a:custGeom>
                <a:avLst/>
                <a:gdLst/>
                <a:ahLst/>
                <a:cxnLst/>
                <a:rect l="l" t="t" r="r" b="b"/>
                <a:pathLst>
                  <a:path w="2532" h="2306" extrusionOk="0">
                    <a:moveTo>
                      <a:pt x="1171" y="0"/>
                    </a:moveTo>
                    <a:cubicBezTo>
                      <a:pt x="953" y="0"/>
                      <a:pt x="733" y="59"/>
                      <a:pt x="535" y="183"/>
                    </a:cubicBezTo>
                    <a:cubicBezTo>
                      <a:pt x="0" y="534"/>
                      <a:pt x="269" y="986"/>
                      <a:pt x="618" y="1541"/>
                    </a:cubicBezTo>
                    <a:cubicBezTo>
                      <a:pt x="881" y="1958"/>
                      <a:pt x="1108" y="2305"/>
                      <a:pt x="1440" y="2305"/>
                    </a:cubicBezTo>
                    <a:cubicBezTo>
                      <a:pt x="1550" y="2305"/>
                      <a:pt x="1672" y="2267"/>
                      <a:pt x="1811" y="2179"/>
                    </a:cubicBezTo>
                    <a:cubicBezTo>
                      <a:pt x="2367" y="1829"/>
                      <a:pt x="2532" y="1088"/>
                      <a:pt x="2181" y="553"/>
                    </a:cubicBezTo>
                    <a:cubicBezTo>
                      <a:pt x="1956" y="196"/>
                      <a:pt x="1568" y="0"/>
                      <a:pt x="11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9" name="Google Shape;5309;p49"/>
              <p:cNvSpPr/>
              <p:nvPr/>
            </p:nvSpPr>
            <p:spPr>
              <a:xfrm>
                <a:off x="6255530" y="2307987"/>
                <a:ext cx="51913" cy="47556"/>
              </a:xfrm>
              <a:custGeom>
                <a:avLst/>
                <a:gdLst/>
                <a:ahLst/>
                <a:cxnLst/>
                <a:rect l="l" t="t" r="r" b="b"/>
                <a:pathLst>
                  <a:path w="2407" h="2205" extrusionOk="0">
                    <a:moveTo>
                      <a:pt x="1128" y="1"/>
                    </a:moveTo>
                    <a:cubicBezTo>
                      <a:pt x="919" y="1"/>
                      <a:pt x="706" y="58"/>
                      <a:pt x="514" y="176"/>
                    </a:cubicBezTo>
                    <a:cubicBezTo>
                      <a:pt x="0" y="505"/>
                      <a:pt x="247" y="938"/>
                      <a:pt x="596" y="1473"/>
                    </a:cubicBezTo>
                    <a:cubicBezTo>
                      <a:pt x="845" y="1862"/>
                      <a:pt x="1071" y="2204"/>
                      <a:pt x="1390" y="2204"/>
                    </a:cubicBezTo>
                    <a:cubicBezTo>
                      <a:pt x="1492" y="2204"/>
                      <a:pt x="1604" y="2169"/>
                      <a:pt x="1728" y="2090"/>
                    </a:cubicBezTo>
                    <a:cubicBezTo>
                      <a:pt x="2263" y="1739"/>
                      <a:pt x="2406" y="1040"/>
                      <a:pt x="2077" y="526"/>
                    </a:cubicBezTo>
                    <a:cubicBezTo>
                      <a:pt x="1866" y="183"/>
                      <a:pt x="1503" y="1"/>
                      <a:pt x="11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0" name="Google Shape;5310;p49"/>
              <p:cNvSpPr/>
              <p:nvPr/>
            </p:nvSpPr>
            <p:spPr>
              <a:xfrm>
                <a:off x="6255530" y="2307944"/>
                <a:ext cx="43933" cy="47341"/>
              </a:xfrm>
              <a:custGeom>
                <a:avLst/>
                <a:gdLst/>
                <a:ahLst/>
                <a:cxnLst/>
                <a:rect l="l" t="t" r="r" b="b"/>
                <a:pathLst>
                  <a:path w="2037" h="2195" extrusionOk="0">
                    <a:moveTo>
                      <a:pt x="1118" y="1"/>
                    </a:moveTo>
                    <a:cubicBezTo>
                      <a:pt x="911" y="1"/>
                      <a:pt x="702" y="58"/>
                      <a:pt x="514" y="178"/>
                    </a:cubicBezTo>
                    <a:cubicBezTo>
                      <a:pt x="0" y="507"/>
                      <a:pt x="247" y="940"/>
                      <a:pt x="596" y="1475"/>
                    </a:cubicBezTo>
                    <a:cubicBezTo>
                      <a:pt x="835" y="1873"/>
                      <a:pt x="1074" y="2195"/>
                      <a:pt x="1389" y="2195"/>
                    </a:cubicBezTo>
                    <a:cubicBezTo>
                      <a:pt x="1399" y="2195"/>
                      <a:pt x="1409" y="2194"/>
                      <a:pt x="1419" y="2194"/>
                    </a:cubicBezTo>
                    <a:cubicBezTo>
                      <a:pt x="700" y="1659"/>
                      <a:pt x="535" y="1371"/>
                      <a:pt x="2036" y="487"/>
                    </a:cubicBezTo>
                    <a:cubicBezTo>
                      <a:pt x="1827" y="173"/>
                      <a:pt x="1477" y="1"/>
                      <a:pt x="11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1" name="Google Shape;5311;p49"/>
              <p:cNvSpPr/>
              <p:nvPr/>
            </p:nvSpPr>
            <p:spPr>
              <a:xfrm>
                <a:off x="6145492" y="2366824"/>
                <a:ext cx="54156" cy="49735"/>
              </a:xfrm>
              <a:custGeom>
                <a:avLst/>
                <a:gdLst/>
                <a:ahLst/>
                <a:cxnLst/>
                <a:rect l="l" t="t" r="r" b="b"/>
                <a:pathLst>
                  <a:path w="2511" h="2306" extrusionOk="0">
                    <a:moveTo>
                      <a:pt x="1165" y="0"/>
                    </a:moveTo>
                    <a:cubicBezTo>
                      <a:pt x="950" y="0"/>
                      <a:pt x="732" y="60"/>
                      <a:pt x="535" y="185"/>
                    </a:cubicBezTo>
                    <a:cubicBezTo>
                      <a:pt x="0" y="533"/>
                      <a:pt x="267" y="986"/>
                      <a:pt x="617" y="1542"/>
                    </a:cubicBezTo>
                    <a:cubicBezTo>
                      <a:pt x="879" y="1958"/>
                      <a:pt x="1106" y="2306"/>
                      <a:pt x="1438" y="2306"/>
                    </a:cubicBezTo>
                    <a:cubicBezTo>
                      <a:pt x="1549" y="2306"/>
                      <a:pt x="1672" y="2267"/>
                      <a:pt x="1811" y="2179"/>
                    </a:cubicBezTo>
                    <a:cubicBezTo>
                      <a:pt x="2365" y="1830"/>
                      <a:pt x="2510" y="1110"/>
                      <a:pt x="2160" y="555"/>
                    </a:cubicBezTo>
                    <a:cubicBezTo>
                      <a:pt x="1935" y="196"/>
                      <a:pt x="1555" y="0"/>
                      <a:pt x="11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2" name="Google Shape;5312;p49"/>
              <p:cNvSpPr/>
              <p:nvPr/>
            </p:nvSpPr>
            <p:spPr>
              <a:xfrm>
                <a:off x="6142365" y="2364343"/>
                <a:ext cx="51956" cy="47599"/>
              </a:xfrm>
              <a:custGeom>
                <a:avLst/>
                <a:gdLst/>
                <a:ahLst/>
                <a:cxnLst/>
                <a:rect l="l" t="t" r="r" b="b"/>
                <a:pathLst>
                  <a:path w="2409" h="2207" extrusionOk="0">
                    <a:moveTo>
                      <a:pt x="1131" y="1"/>
                    </a:moveTo>
                    <a:cubicBezTo>
                      <a:pt x="921" y="1"/>
                      <a:pt x="708" y="58"/>
                      <a:pt x="516" y="176"/>
                    </a:cubicBezTo>
                    <a:cubicBezTo>
                      <a:pt x="0" y="505"/>
                      <a:pt x="247" y="958"/>
                      <a:pt x="598" y="1471"/>
                    </a:cubicBezTo>
                    <a:cubicBezTo>
                      <a:pt x="846" y="1874"/>
                      <a:pt x="1070" y="2206"/>
                      <a:pt x="1384" y="2206"/>
                    </a:cubicBezTo>
                    <a:cubicBezTo>
                      <a:pt x="1488" y="2206"/>
                      <a:pt x="1601" y="2170"/>
                      <a:pt x="1729" y="2089"/>
                    </a:cubicBezTo>
                    <a:cubicBezTo>
                      <a:pt x="2263" y="1759"/>
                      <a:pt x="2408" y="1060"/>
                      <a:pt x="2079" y="525"/>
                    </a:cubicBezTo>
                    <a:cubicBezTo>
                      <a:pt x="1868" y="182"/>
                      <a:pt x="1506" y="1"/>
                      <a:pt x="11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3" name="Google Shape;5313;p49"/>
              <p:cNvSpPr/>
              <p:nvPr/>
            </p:nvSpPr>
            <p:spPr>
              <a:xfrm>
                <a:off x="6142365" y="2364300"/>
                <a:ext cx="43955" cy="47362"/>
              </a:xfrm>
              <a:custGeom>
                <a:avLst/>
                <a:gdLst/>
                <a:ahLst/>
                <a:cxnLst/>
                <a:rect l="l" t="t" r="r" b="b"/>
                <a:pathLst>
                  <a:path w="2038" h="2196" extrusionOk="0">
                    <a:moveTo>
                      <a:pt x="1115" y="1"/>
                    </a:moveTo>
                    <a:cubicBezTo>
                      <a:pt x="911" y="1"/>
                      <a:pt x="703" y="58"/>
                      <a:pt x="516" y="178"/>
                    </a:cubicBezTo>
                    <a:cubicBezTo>
                      <a:pt x="0" y="507"/>
                      <a:pt x="247" y="960"/>
                      <a:pt x="598" y="1473"/>
                    </a:cubicBezTo>
                    <a:cubicBezTo>
                      <a:pt x="838" y="1873"/>
                      <a:pt x="1057" y="2195"/>
                      <a:pt x="1391" y="2195"/>
                    </a:cubicBezTo>
                    <a:cubicBezTo>
                      <a:pt x="1401" y="2195"/>
                      <a:pt x="1411" y="2195"/>
                      <a:pt x="1421" y="2194"/>
                    </a:cubicBezTo>
                    <a:cubicBezTo>
                      <a:pt x="700" y="1679"/>
                      <a:pt x="535" y="1371"/>
                      <a:pt x="2038" y="486"/>
                    </a:cubicBezTo>
                    <a:cubicBezTo>
                      <a:pt x="1816" y="173"/>
                      <a:pt x="1469" y="1"/>
                      <a:pt x="11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4" name="Google Shape;5314;p49"/>
              <p:cNvSpPr/>
              <p:nvPr/>
            </p:nvSpPr>
            <p:spPr>
              <a:xfrm>
                <a:off x="6015936" y="2433381"/>
                <a:ext cx="54566" cy="49735"/>
              </a:xfrm>
              <a:custGeom>
                <a:avLst/>
                <a:gdLst/>
                <a:ahLst/>
                <a:cxnLst/>
                <a:rect l="l" t="t" r="r" b="b"/>
                <a:pathLst>
                  <a:path w="2530" h="2306" extrusionOk="0">
                    <a:moveTo>
                      <a:pt x="1186" y="0"/>
                    </a:moveTo>
                    <a:cubicBezTo>
                      <a:pt x="971" y="0"/>
                      <a:pt x="753" y="60"/>
                      <a:pt x="555" y="184"/>
                    </a:cubicBezTo>
                    <a:cubicBezTo>
                      <a:pt x="0" y="533"/>
                      <a:pt x="267" y="986"/>
                      <a:pt x="617" y="1542"/>
                    </a:cubicBezTo>
                    <a:cubicBezTo>
                      <a:pt x="879" y="1958"/>
                      <a:pt x="1118" y="2305"/>
                      <a:pt x="1456" y="2305"/>
                    </a:cubicBezTo>
                    <a:cubicBezTo>
                      <a:pt x="1568" y="2305"/>
                      <a:pt x="1692" y="2267"/>
                      <a:pt x="1830" y="2179"/>
                    </a:cubicBezTo>
                    <a:cubicBezTo>
                      <a:pt x="2365" y="1830"/>
                      <a:pt x="2530" y="1109"/>
                      <a:pt x="2181" y="555"/>
                    </a:cubicBezTo>
                    <a:cubicBezTo>
                      <a:pt x="1955" y="196"/>
                      <a:pt x="1576" y="0"/>
                      <a:pt x="11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5" name="Google Shape;5315;p49"/>
              <p:cNvSpPr/>
              <p:nvPr/>
            </p:nvSpPr>
            <p:spPr>
              <a:xfrm>
                <a:off x="6013262" y="2430901"/>
                <a:ext cx="51913" cy="47535"/>
              </a:xfrm>
              <a:custGeom>
                <a:avLst/>
                <a:gdLst/>
                <a:ahLst/>
                <a:cxnLst/>
                <a:rect l="l" t="t" r="r" b="b"/>
                <a:pathLst>
                  <a:path w="2407" h="2204" extrusionOk="0">
                    <a:moveTo>
                      <a:pt x="1130" y="0"/>
                    </a:moveTo>
                    <a:cubicBezTo>
                      <a:pt x="920" y="0"/>
                      <a:pt x="707" y="58"/>
                      <a:pt x="514" y="176"/>
                    </a:cubicBezTo>
                    <a:cubicBezTo>
                      <a:pt x="1" y="505"/>
                      <a:pt x="248" y="936"/>
                      <a:pt x="577" y="1471"/>
                    </a:cubicBezTo>
                    <a:cubicBezTo>
                      <a:pt x="841" y="1861"/>
                      <a:pt x="1059" y="2203"/>
                      <a:pt x="1382" y="2203"/>
                    </a:cubicBezTo>
                    <a:cubicBezTo>
                      <a:pt x="1485" y="2203"/>
                      <a:pt x="1599" y="2168"/>
                      <a:pt x="1729" y="2088"/>
                    </a:cubicBezTo>
                    <a:cubicBezTo>
                      <a:pt x="2264" y="1739"/>
                      <a:pt x="2407" y="1040"/>
                      <a:pt x="2078" y="525"/>
                    </a:cubicBezTo>
                    <a:cubicBezTo>
                      <a:pt x="1867" y="182"/>
                      <a:pt x="1504" y="0"/>
                      <a:pt x="11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6" name="Google Shape;5316;p49"/>
              <p:cNvSpPr/>
              <p:nvPr/>
            </p:nvSpPr>
            <p:spPr>
              <a:xfrm>
                <a:off x="6013262" y="2430857"/>
                <a:ext cx="43933" cy="47341"/>
              </a:xfrm>
              <a:custGeom>
                <a:avLst/>
                <a:gdLst/>
                <a:ahLst/>
                <a:cxnLst/>
                <a:rect l="l" t="t" r="r" b="b"/>
                <a:pathLst>
                  <a:path w="2037" h="2195" extrusionOk="0">
                    <a:moveTo>
                      <a:pt x="1115" y="0"/>
                    </a:moveTo>
                    <a:cubicBezTo>
                      <a:pt x="910" y="0"/>
                      <a:pt x="703" y="58"/>
                      <a:pt x="514" y="178"/>
                    </a:cubicBezTo>
                    <a:cubicBezTo>
                      <a:pt x="1" y="507"/>
                      <a:pt x="248" y="938"/>
                      <a:pt x="577" y="1473"/>
                    </a:cubicBezTo>
                    <a:cubicBezTo>
                      <a:pt x="836" y="1873"/>
                      <a:pt x="1058" y="2195"/>
                      <a:pt x="1372" y="2195"/>
                    </a:cubicBezTo>
                    <a:cubicBezTo>
                      <a:pt x="1381" y="2195"/>
                      <a:pt x="1390" y="2195"/>
                      <a:pt x="1400" y="2194"/>
                    </a:cubicBezTo>
                    <a:cubicBezTo>
                      <a:pt x="700" y="1659"/>
                      <a:pt x="536" y="1371"/>
                      <a:pt x="2037" y="486"/>
                    </a:cubicBezTo>
                    <a:cubicBezTo>
                      <a:pt x="1815" y="173"/>
                      <a:pt x="1469" y="0"/>
                      <a:pt x="11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7" name="Google Shape;5317;p49"/>
              <p:cNvSpPr/>
              <p:nvPr/>
            </p:nvSpPr>
            <p:spPr>
              <a:xfrm>
                <a:off x="6367336" y="2257670"/>
                <a:ext cx="54566" cy="49692"/>
              </a:xfrm>
              <a:custGeom>
                <a:avLst/>
                <a:gdLst/>
                <a:ahLst/>
                <a:cxnLst/>
                <a:rect l="l" t="t" r="r" b="b"/>
                <a:pathLst>
                  <a:path w="2530" h="2304" extrusionOk="0">
                    <a:moveTo>
                      <a:pt x="1186" y="1"/>
                    </a:moveTo>
                    <a:cubicBezTo>
                      <a:pt x="971" y="1"/>
                      <a:pt x="753" y="60"/>
                      <a:pt x="555" y="185"/>
                    </a:cubicBezTo>
                    <a:cubicBezTo>
                      <a:pt x="0" y="534"/>
                      <a:pt x="267" y="986"/>
                      <a:pt x="618" y="1543"/>
                    </a:cubicBezTo>
                    <a:cubicBezTo>
                      <a:pt x="881" y="1946"/>
                      <a:pt x="1122" y="2303"/>
                      <a:pt x="1454" y="2303"/>
                    </a:cubicBezTo>
                    <a:cubicBezTo>
                      <a:pt x="1562" y="2303"/>
                      <a:pt x="1680" y="2265"/>
                      <a:pt x="1811" y="2180"/>
                    </a:cubicBezTo>
                    <a:cubicBezTo>
                      <a:pt x="2365" y="1831"/>
                      <a:pt x="2530" y="1090"/>
                      <a:pt x="2181" y="555"/>
                    </a:cubicBezTo>
                    <a:cubicBezTo>
                      <a:pt x="1955" y="197"/>
                      <a:pt x="1576" y="1"/>
                      <a:pt x="11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8" name="Google Shape;5318;p49"/>
              <p:cNvSpPr/>
              <p:nvPr/>
            </p:nvSpPr>
            <p:spPr>
              <a:xfrm>
                <a:off x="6364208" y="2254974"/>
                <a:ext cx="52387" cy="47578"/>
              </a:xfrm>
              <a:custGeom>
                <a:avLst/>
                <a:gdLst/>
                <a:ahLst/>
                <a:cxnLst/>
                <a:rect l="l" t="t" r="r" b="b"/>
                <a:pathLst>
                  <a:path w="2429" h="2206" extrusionOk="0">
                    <a:moveTo>
                      <a:pt x="1140" y="0"/>
                    </a:moveTo>
                    <a:cubicBezTo>
                      <a:pt x="932" y="0"/>
                      <a:pt x="721" y="60"/>
                      <a:pt x="535" y="186"/>
                    </a:cubicBezTo>
                    <a:cubicBezTo>
                      <a:pt x="1" y="516"/>
                      <a:pt x="269" y="947"/>
                      <a:pt x="598" y="1482"/>
                    </a:cubicBezTo>
                    <a:cubicBezTo>
                      <a:pt x="844" y="1867"/>
                      <a:pt x="1067" y="2205"/>
                      <a:pt x="1388" y="2205"/>
                    </a:cubicBezTo>
                    <a:cubicBezTo>
                      <a:pt x="1496" y="2205"/>
                      <a:pt x="1615" y="2167"/>
                      <a:pt x="1750" y="2079"/>
                    </a:cubicBezTo>
                    <a:cubicBezTo>
                      <a:pt x="2264" y="1750"/>
                      <a:pt x="2428" y="1050"/>
                      <a:pt x="2099" y="516"/>
                    </a:cubicBezTo>
                    <a:cubicBezTo>
                      <a:pt x="1876" y="186"/>
                      <a:pt x="1510" y="0"/>
                      <a:pt x="11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9" name="Google Shape;5319;p49"/>
              <p:cNvSpPr/>
              <p:nvPr/>
            </p:nvSpPr>
            <p:spPr>
              <a:xfrm>
                <a:off x="6364208" y="2255147"/>
                <a:ext cx="44386" cy="47362"/>
              </a:xfrm>
              <a:custGeom>
                <a:avLst/>
                <a:gdLst/>
                <a:ahLst/>
                <a:cxnLst/>
                <a:rect l="l" t="t" r="r" b="b"/>
                <a:pathLst>
                  <a:path w="2058" h="2196" extrusionOk="0">
                    <a:moveTo>
                      <a:pt x="1136" y="1"/>
                    </a:moveTo>
                    <a:cubicBezTo>
                      <a:pt x="931" y="1"/>
                      <a:pt x="724" y="58"/>
                      <a:pt x="535" y="178"/>
                    </a:cubicBezTo>
                    <a:cubicBezTo>
                      <a:pt x="1" y="508"/>
                      <a:pt x="269" y="939"/>
                      <a:pt x="598" y="1474"/>
                    </a:cubicBezTo>
                    <a:cubicBezTo>
                      <a:pt x="857" y="1855"/>
                      <a:pt x="1079" y="2195"/>
                      <a:pt x="1394" y="2195"/>
                    </a:cubicBezTo>
                    <a:cubicBezTo>
                      <a:pt x="1403" y="2195"/>
                      <a:pt x="1412" y="2195"/>
                      <a:pt x="1421" y="2194"/>
                    </a:cubicBezTo>
                    <a:cubicBezTo>
                      <a:pt x="721" y="1660"/>
                      <a:pt x="557" y="1350"/>
                      <a:pt x="2058" y="486"/>
                    </a:cubicBezTo>
                    <a:cubicBezTo>
                      <a:pt x="1837" y="173"/>
                      <a:pt x="1491" y="1"/>
                      <a:pt x="11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0" name="Google Shape;5320;p49"/>
              <p:cNvSpPr/>
              <p:nvPr/>
            </p:nvSpPr>
            <p:spPr>
              <a:xfrm>
                <a:off x="5772332" y="2563778"/>
                <a:ext cx="55040" cy="49605"/>
              </a:xfrm>
              <a:custGeom>
                <a:avLst/>
                <a:gdLst/>
                <a:ahLst/>
                <a:cxnLst/>
                <a:rect l="l" t="t" r="r" b="b"/>
                <a:pathLst>
                  <a:path w="2552" h="2300" extrusionOk="0">
                    <a:moveTo>
                      <a:pt x="1217" y="1"/>
                    </a:moveTo>
                    <a:cubicBezTo>
                      <a:pt x="989" y="1"/>
                      <a:pt x="758" y="67"/>
                      <a:pt x="557" y="206"/>
                    </a:cubicBezTo>
                    <a:cubicBezTo>
                      <a:pt x="0" y="557"/>
                      <a:pt x="288" y="1010"/>
                      <a:pt x="659" y="1544"/>
                    </a:cubicBezTo>
                    <a:cubicBezTo>
                      <a:pt x="918" y="1955"/>
                      <a:pt x="1155" y="2300"/>
                      <a:pt x="1486" y="2300"/>
                    </a:cubicBezTo>
                    <a:cubicBezTo>
                      <a:pt x="1602" y="2300"/>
                      <a:pt x="1729" y="2257"/>
                      <a:pt x="1873" y="2162"/>
                    </a:cubicBezTo>
                    <a:cubicBezTo>
                      <a:pt x="2408" y="1791"/>
                      <a:pt x="2551" y="1070"/>
                      <a:pt x="2181" y="516"/>
                    </a:cubicBezTo>
                    <a:cubicBezTo>
                      <a:pt x="1963" y="182"/>
                      <a:pt x="1594" y="1"/>
                      <a:pt x="12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1" name="Google Shape;5321;p49"/>
              <p:cNvSpPr/>
              <p:nvPr/>
            </p:nvSpPr>
            <p:spPr>
              <a:xfrm>
                <a:off x="5769247" y="2561427"/>
                <a:ext cx="52797" cy="47341"/>
              </a:xfrm>
              <a:custGeom>
                <a:avLst/>
                <a:gdLst/>
                <a:ahLst/>
                <a:cxnLst/>
                <a:rect l="l" t="t" r="r" b="b"/>
                <a:pathLst>
                  <a:path w="2448" h="2195" extrusionOk="0">
                    <a:moveTo>
                      <a:pt x="1157" y="1"/>
                    </a:moveTo>
                    <a:cubicBezTo>
                      <a:pt x="942" y="1"/>
                      <a:pt x="726" y="62"/>
                      <a:pt x="535" y="192"/>
                    </a:cubicBezTo>
                    <a:cubicBezTo>
                      <a:pt x="0" y="543"/>
                      <a:pt x="288" y="954"/>
                      <a:pt x="617" y="1489"/>
                    </a:cubicBezTo>
                    <a:cubicBezTo>
                      <a:pt x="876" y="1870"/>
                      <a:pt x="1113" y="2194"/>
                      <a:pt x="1428" y="2194"/>
                    </a:cubicBezTo>
                    <a:cubicBezTo>
                      <a:pt x="1537" y="2194"/>
                      <a:pt x="1656" y="2155"/>
                      <a:pt x="1789" y="2065"/>
                    </a:cubicBezTo>
                    <a:cubicBezTo>
                      <a:pt x="2304" y="1714"/>
                      <a:pt x="2447" y="1015"/>
                      <a:pt x="2098" y="501"/>
                    </a:cubicBezTo>
                    <a:cubicBezTo>
                      <a:pt x="1878" y="178"/>
                      <a:pt x="1520" y="1"/>
                      <a:pt x="11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2" name="Google Shape;5322;p49"/>
              <p:cNvSpPr/>
              <p:nvPr/>
            </p:nvSpPr>
            <p:spPr>
              <a:xfrm>
                <a:off x="5769247" y="2561384"/>
                <a:ext cx="44386" cy="47276"/>
              </a:xfrm>
              <a:custGeom>
                <a:avLst/>
                <a:gdLst/>
                <a:ahLst/>
                <a:cxnLst/>
                <a:rect l="l" t="t" r="r" b="b"/>
                <a:pathLst>
                  <a:path w="2058" h="2192" extrusionOk="0">
                    <a:moveTo>
                      <a:pt x="1146" y="1"/>
                    </a:moveTo>
                    <a:cubicBezTo>
                      <a:pt x="934" y="1"/>
                      <a:pt x="722" y="62"/>
                      <a:pt x="535" y="194"/>
                    </a:cubicBezTo>
                    <a:cubicBezTo>
                      <a:pt x="0" y="545"/>
                      <a:pt x="288" y="956"/>
                      <a:pt x="617" y="1491"/>
                    </a:cubicBezTo>
                    <a:cubicBezTo>
                      <a:pt x="876" y="1870"/>
                      <a:pt x="1117" y="2191"/>
                      <a:pt x="1432" y="2191"/>
                    </a:cubicBezTo>
                    <a:cubicBezTo>
                      <a:pt x="1441" y="2191"/>
                      <a:pt x="1450" y="2191"/>
                      <a:pt x="1460" y="2190"/>
                    </a:cubicBezTo>
                    <a:cubicBezTo>
                      <a:pt x="741" y="1675"/>
                      <a:pt x="576" y="1367"/>
                      <a:pt x="2057" y="462"/>
                    </a:cubicBezTo>
                    <a:cubicBezTo>
                      <a:pt x="1839" y="167"/>
                      <a:pt x="1494" y="1"/>
                      <a:pt x="11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3" name="Google Shape;5323;p49"/>
              <p:cNvSpPr/>
              <p:nvPr/>
            </p:nvSpPr>
            <p:spPr>
              <a:xfrm>
                <a:off x="5660979" y="2623132"/>
                <a:ext cx="54566" cy="49454"/>
              </a:xfrm>
              <a:custGeom>
                <a:avLst/>
                <a:gdLst/>
                <a:ahLst/>
                <a:cxnLst/>
                <a:rect l="l" t="t" r="r" b="b"/>
                <a:pathLst>
                  <a:path w="2530" h="2293" extrusionOk="0">
                    <a:moveTo>
                      <a:pt x="1180" y="0"/>
                    </a:moveTo>
                    <a:cubicBezTo>
                      <a:pt x="957" y="0"/>
                      <a:pt x="732" y="62"/>
                      <a:pt x="535" y="191"/>
                    </a:cubicBezTo>
                    <a:cubicBezTo>
                      <a:pt x="0" y="562"/>
                      <a:pt x="267" y="1014"/>
                      <a:pt x="637" y="1549"/>
                    </a:cubicBezTo>
                    <a:cubicBezTo>
                      <a:pt x="900" y="1950"/>
                      <a:pt x="1139" y="2292"/>
                      <a:pt x="1476" y="2292"/>
                    </a:cubicBezTo>
                    <a:cubicBezTo>
                      <a:pt x="1588" y="2292"/>
                      <a:pt x="1712" y="2254"/>
                      <a:pt x="1852" y="2166"/>
                    </a:cubicBezTo>
                    <a:cubicBezTo>
                      <a:pt x="2387" y="1796"/>
                      <a:pt x="2530" y="1055"/>
                      <a:pt x="2160" y="520"/>
                    </a:cubicBezTo>
                    <a:cubicBezTo>
                      <a:pt x="1939" y="183"/>
                      <a:pt x="1563" y="0"/>
                      <a:pt x="11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4" name="Google Shape;5324;p49"/>
              <p:cNvSpPr/>
              <p:nvPr/>
            </p:nvSpPr>
            <p:spPr>
              <a:xfrm>
                <a:off x="5657851" y="2620436"/>
                <a:ext cx="52387" cy="47535"/>
              </a:xfrm>
              <a:custGeom>
                <a:avLst/>
                <a:gdLst/>
                <a:ahLst/>
                <a:cxnLst/>
                <a:rect l="l" t="t" r="r" b="b"/>
                <a:pathLst>
                  <a:path w="2429" h="2204" extrusionOk="0">
                    <a:moveTo>
                      <a:pt x="1138" y="1"/>
                    </a:moveTo>
                    <a:cubicBezTo>
                      <a:pt x="923" y="1"/>
                      <a:pt x="706" y="63"/>
                      <a:pt x="516" y="193"/>
                    </a:cubicBezTo>
                    <a:cubicBezTo>
                      <a:pt x="1" y="542"/>
                      <a:pt x="269" y="975"/>
                      <a:pt x="598" y="1488"/>
                    </a:cubicBezTo>
                    <a:cubicBezTo>
                      <a:pt x="860" y="1875"/>
                      <a:pt x="1100" y="2203"/>
                      <a:pt x="1421" y="2203"/>
                    </a:cubicBezTo>
                    <a:cubicBezTo>
                      <a:pt x="1527" y="2203"/>
                      <a:pt x="1642" y="2167"/>
                      <a:pt x="1770" y="2086"/>
                    </a:cubicBezTo>
                    <a:cubicBezTo>
                      <a:pt x="2285" y="1735"/>
                      <a:pt x="2428" y="1036"/>
                      <a:pt x="2079" y="501"/>
                    </a:cubicBezTo>
                    <a:cubicBezTo>
                      <a:pt x="1859" y="178"/>
                      <a:pt x="1501" y="1"/>
                      <a:pt x="11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5" name="Google Shape;5325;p49"/>
              <p:cNvSpPr/>
              <p:nvPr/>
            </p:nvSpPr>
            <p:spPr>
              <a:xfrm>
                <a:off x="5657851" y="2620608"/>
                <a:ext cx="43976" cy="47103"/>
              </a:xfrm>
              <a:custGeom>
                <a:avLst/>
                <a:gdLst/>
                <a:ahLst/>
                <a:cxnLst/>
                <a:rect l="l" t="t" r="r" b="b"/>
                <a:pathLst>
                  <a:path w="2039" h="2184" extrusionOk="0">
                    <a:moveTo>
                      <a:pt x="1131" y="0"/>
                    </a:moveTo>
                    <a:cubicBezTo>
                      <a:pt x="918" y="0"/>
                      <a:pt x="703" y="60"/>
                      <a:pt x="516" y="185"/>
                    </a:cubicBezTo>
                    <a:cubicBezTo>
                      <a:pt x="1" y="534"/>
                      <a:pt x="269" y="967"/>
                      <a:pt x="598" y="1480"/>
                    </a:cubicBezTo>
                    <a:cubicBezTo>
                      <a:pt x="870" y="1868"/>
                      <a:pt x="1086" y="2183"/>
                      <a:pt x="1386" y="2183"/>
                    </a:cubicBezTo>
                    <a:cubicBezTo>
                      <a:pt x="1404" y="2183"/>
                      <a:pt x="1422" y="2182"/>
                      <a:pt x="1441" y="2180"/>
                    </a:cubicBezTo>
                    <a:cubicBezTo>
                      <a:pt x="721" y="1686"/>
                      <a:pt x="557" y="1378"/>
                      <a:pt x="2038" y="452"/>
                    </a:cubicBezTo>
                    <a:cubicBezTo>
                      <a:pt x="1821" y="159"/>
                      <a:pt x="1478" y="0"/>
                      <a:pt x="11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6" name="Google Shape;5326;p49"/>
              <p:cNvSpPr/>
              <p:nvPr/>
            </p:nvSpPr>
            <p:spPr>
              <a:xfrm>
                <a:off x="5533191" y="2692795"/>
                <a:ext cx="55040" cy="49433"/>
              </a:xfrm>
              <a:custGeom>
                <a:avLst/>
                <a:gdLst/>
                <a:ahLst/>
                <a:cxnLst/>
                <a:rect l="l" t="t" r="r" b="b"/>
                <a:pathLst>
                  <a:path w="2552" h="2292" extrusionOk="0">
                    <a:moveTo>
                      <a:pt x="1190" y="0"/>
                    </a:moveTo>
                    <a:cubicBezTo>
                      <a:pt x="967" y="0"/>
                      <a:pt x="740" y="62"/>
                      <a:pt x="536" y="190"/>
                    </a:cubicBezTo>
                    <a:cubicBezTo>
                      <a:pt x="1" y="561"/>
                      <a:pt x="289" y="1013"/>
                      <a:pt x="638" y="1548"/>
                    </a:cubicBezTo>
                    <a:cubicBezTo>
                      <a:pt x="915" y="1949"/>
                      <a:pt x="1158" y="2292"/>
                      <a:pt x="1487" y="2292"/>
                    </a:cubicBezTo>
                    <a:cubicBezTo>
                      <a:pt x="1598" y="2292"/>
                      <a:pt x="1718" y="2253"/>
                      <a:pt x="1852" y="2165"/>
                    </a:cubicBezTo>
                    <a:cubicBezTo>
                      <a:pt x="2407" y="1795"/>
                      <a:pt x="2552" y="1054"/>
                      <a:pt x="2181" y="520"/>
                    </a:cubicBezTo>
                    <a:cubicBezTo>
                      <a:pt x="1947" y="182"/>
                      <a:pt x="1574" y="0"/>
                      <a:pt x="11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7" name="Google Shape;5327;p49"/>
              <p:cNvSpPr/>
              <p:nvPr/>
            </p:nvSpPr>
            <p:spPr>
              <a:xfrm>
                <a:off x="5530064" y="2690099"/>
                <a:ext cx="52387" cy="47341"/>
              </a:xfrm>
              <a:custGeom>
                <a:avLst/>
                <a:gdLst/>
                <a:ahLst/>
                <a:cxnLst/>
                <a:rect l="l" t="t" r="r" b="b"/>
                <a:pathLst>
                  <a:path w="2429" h="2195" extrusionOk="0">
                    <a:moveTo>
                      <a:pt x="1154" y="1"/>
                    </a:moveTo>
                    <a:cubicBezTo>
                      <a:pt x="936" y="1"/>
                      <a:pt x="715" y="62"/>
                      <a:pt x="516" y="192"/>
                    </a:cubicBezTo>
                    <a:cubicBezTo>
                      <a:pt x="1" y="542"/>
                      <a:pt x="269" y="974"/>
                      <a:pt x="618" y="1489"/>
                    </a:cubicBezTo>
                    <a:cubicBezTo>
                      <a:pt x="878" y="1870"/>
                      <a:pt x="1104" y="2194"/>
                      <a:pt x="1412" y="2194"/>
                    </a:cubicBezTo>
                    <a:cubicBezTo>
                      <a:pt x="1520" y="2194"/>
                      <a:pt x="1637" y="2155"/>
                      <a:pt x="1770" y="2065"/>
                    </a:cubicBezTo>
                    <a:cubicBezTo>
                      <a:pt x="2305" y="1714"/>
                      <a:pt x="2428" y="1015"/>
                      <a:pt x="2099" y="501"/>
                    </a:cubicBezTo>
                    <a:cubicBezTo>
                      <a:pt x="1880" y="177"/>
                      <a:pt x="1522" y="1"/>
                      <a:pt x="11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8" name="Google Shape;5328;p49"/>
              <p:cNvSpPr/>
              <p:nvPr/>
            </p:nvSpPr>
            <p:spPr>
              <a:xfrm>
                <a:off x="5530064" y="2690250"/>
                <a:ext cx="44407" cy="47082"/>
              </a:xfrm>
              <a:custGeom>
                <a:avLst/>
                <a:gdLst/>
                <a:ahLst/>
                <a:cxnLst/>
                <a:rect l="l" t="t" r="r" b="b"/>
                <a:pathLst>
                  <a:path w="2059" h="2183" extrusionOk="0">
                    <a:moveTo>
                      <a:pt x="1140" y="0"/>
                    </a:moveTo>
                    <a:cubicBezTo>
                      <a:pt x="927" y="0"/>
                      <a:pt x="711" y="60"/>
                      <a:pt x="516" y="185"/>
                    </a:cubicBezTo>
                    <a:cubicBezTo>
                      <a:pt x="1" y="535"/>
                      <a:pt x="269" y="967"/>
                      <a:pt x="618" y="1482"/>
                    </a:cubicBezTo>
                    <a:cubicBezTo>
                      <a:pt x="878" y="1881"/>
                      <a:pt x="1118" y="2182"/>
                      <a:pt x="1432" y="2182"/>
                    </a:cubicBezTo>
                    <a:cubicBezTo>
                      <a:pt x="1442" y="2182"/>
                      <a:pt x="1452" y="2182"/>
                      <a:pt x="1462" y="2181"/>
                    </a:cubicBezTo>
                    <a:cubicBezTo>
                      <a:pt x="741" y="1666"/>
                      <a:pt x="577" y="1378"/>
                      <a:pt x="2058" y="453"/>
                    </a:cubicBezTo>
                    <a:cubicBezTo>
                      <a:pt x="1828" y="159"/>
                      <a:pt x="1488" y="0"/>
                      <a:pt x="11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9" name="Google Shape;5329;p49"/>
              <p:cNvSpPr/>
              <p:nvPr/>
            </p:nvSpPr>
            <p:spPr>
              <a:xfrm>
                <a:off x="5880169" y="2508220"/>
                <a:ext cx="54566" cy="49433"/>
              </a:xfrm>
              <a:custGeom>
                <a:avLst/>
                <a:gdLst/>
                <a:ahLst/>
                <a:cxnLst/>
                <a:rect l="l" t="t" r="r" b="b"/>
                <a:pathLst>
                  <a:path w="2530" h="2292" extrusionOk="0">
                    <a:moveTo>
                      <a:pt x="1181" y="0"/>
                    </a:moveTo>
                    <a:cubicBezTo>
                      <a:pt x="957" y="0"/>
                      <a:pt x="732" y="62"/>
                      <a:pt x="535" y="190"/>
                    </a:cubicBezTo>
                    <a:cubicBezTo>
                      <a:pt x="0" y="561"/>
                      <a:pt x="267" y="1013"/>
                      <a:pt x="637" y="1548"/>
                    </a:cubicBezTo>
                    <a:cubicBezTo>
                      <a:pt x="914" y="1949"/>
                      <a:pt x="1157" y="2292"/>
                      <a:pt x="1487" y="2292"/>
                    </a:cubicBezTo>
                    <a:cubicBezTo>
                      <a:pt x="1597" y="2292"/>
                      <a:pt x="1717" y="2253"/>
                      <a:pt x="1852" y="2165"/>
                    </a:cubicBezTo>
                    <a:cubicBezTo>
                      <a:pt x="2387" y="1795"/>
                      <a:pt x="2530" y="1054"/>
                      <a:pt x="2181" y="519"/>
                    </a:cubicBezTo>
                    <a:cubicBezTo>
                      <a:pt x="1947" y="182"/>
                      <a:pt x="1565" y="0"/>
                      <a:pt x="11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0" name="Google Shape;5330;p49"/>
              <p:cNvSpPr/>
              <p:nvPr/>
            </p:nvSpPr>
            <p:spPr>
              <a:xfrm>
                <a:off x="5877042" y="2505718"/>
                <a:ext cx="52366" cy="47319"/>
              </a:xfrm>
              <a:custGeom>
                <a:avLst/>
                <a:gdLst/>
                <a:ahLst/>
                <a:cxnLst/>
                <a:rect l="l" t="t" r="r" b="b"/>
                <a:pathLst>
                  <a:path w="2428" h="2194" extrusionOk="0">
                    <a:moveTo>
                      <a:pt x="1140" y="0"/>
                    </a:moveTo>
                    <a:cubicBezTo>
                      <a:pt x="924" y="0"/>
                      <a:pt x="707" y="60"/>
                      <a:pt x="515" y="183"/>
                    </a:cubicBezTo>
                    <a:cubicBezTo>
                      <a:pt x="0" y="533"/>
                      <a:pt x="269" y="965"/>
                      <a:pt x="617" y="1480"/>
                    </a:cubicBezTo>
                    <a:cubicBezTo>
                      <a:pt x="881" y="1865"/>
                      <a:pt x="1109" y="2193"/>
                      <a:pt x="1424" y="2193"/>
                    </a:cubicBezTo>
                    <a:cubicBezTo>
                      <a:pt x="1528" y="2193"/>
                      <a:pt x="1642" y="2157"/>
                      <a:pt x="1770" y="2076"/>
                    </a:cubicBezTo>
                    <a:cubicBezTo>
                      <a:pt x="2285" y="1727"/>
                      <a:pt x="2428" y="1027"/>
                      <a:pt x="2079" y="492"/>
                    </a:cubicBezTo>
                    <a:cubicBezTo>
                      <a:pt x="1859" y="169"/>
                      <a:pt x="1502" y="0"/>
                      <a:pt x="11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1" name="Google Shape;5331;p49"/>
              <p:cNvSpPr/>
              <p:nvPr/>
            </p:nvSpPr>
            <p:spPr>
              <a:xfrm>
                <a:off x="5877042" y="2505697"/>
                <a:ext cx="43955" cy="47103"/>
              </a:xfrm>
              <a:custGeom>
                <a:avLst/>
                <a:gdLst/>
                <a:ahLst/>
                <a:cxnLst/>
                <a:rect l="l" t="t" r="r" b="b"/>
                <a:pathLst>
                  <a:path w="2038" h="2184" extrusionOk="0">
                    <a:moveTo>
                      <a:pt x="1124" y="0"/>
                    </a:moveTo>
                    <a:cubicBezTo>
                      <a:pt x="913" y="0"/>
                      <a:pt x="701" y="60"/>
                      <a:pt x="515" y="184"/>
                    </a:cubicBezTo>
                    <a:cubicBezTo>
                      <a:pt x="0" y="534"/>
                      <a:pt x="269" y="966"/>
                      <a:pt x="617" y="1481"/>
                    </a:cubicBezTo>
                    <a:cubicBezTo>
                      <a:pt x="870" y="1869"/>
                      <a:pt x="1085" y="2184"/>
                      <a:pt x="1403" y="2184"/>
                    </a:cubicBezTo>
                    <a:cubicBezTo>
                      <a:pt x="1422" y="2184"/>
                      <a:pt x="1442" y="2183"/>
                      <a:pt x="1462" y="2180"/>
                    </a:cubicBezTo>
                    <a:cubicBezTo>
                      <a:pt x="741" y="1686"/>
                      <a:pt x="557" y="1377"/>
                      <a:pt x="2038" y="472"/>
                    </a:cubicBezTo>
                    <a:cubicBezTo>
                      <a:pt x="1819" y="164"/>
                      <a:pt x="1473" y="0"/>
                      <a:pt x="11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2" name="Google Shape;5332;p49"/>
              <p:cNvSpPr/>
              <p:nvPr/>
            </p:nvSpPr>
            <p:spPr>
              <a:xfrm>
                <a:off x="7394035" y="1958486"/>
                <a:ext cx="52797" cy="50188"/>
              </a:xfrm>
              <a:custGeom>
                <a:avLst/>
                <a:gdLst/>
                <a:ahLst/>
                <a:cxnLst/>
                <a:rect l="l" t="t" r="r" b="b"/>
                <a:pathLst>
                  <a:path w="2448" h="2327" extrusionOk="0">
                    <a:moveTo>
                      <a:pt x="1100" y="1"/>
                    </a:moveTo>
                    <a:cubicBezTo>
                      <a:pt x="931" y="1"/>
                      <a:pt x="760" y="35"/>
                      <a:pt x="596" y="109"/>
                    </a:cubicBezTo>
                    <a:cubicBezTo>
                      <a:pt x="1" y="397"/>
                      <a:pt x="226" y="869"/>
                      <a:pt x="514" y="1467"/>
                    </a:cubicBezTo>
                    <a:cubicBezTo>
                      <a:pt x="728" y="1942"/>
                      <a:pt x="929" y="2327"/>
                      <a:pt x="1304" y="2327"/>
                    </a:cubicBezTo>
                    <a:cubicBezTo>
                      <a:pt x="1399" y="2327"/>
                      <a:pt x="1505" y="2302"/>
                      <a:pt x="1625" y="2248"/>
                    </a:cubicBezTo>
                    <a:cubicBezTo>
                      <a:pt x="2201" y="1960"/>
                      <a:pt x="2448" y="1261"/>
                      <a:pt x="2181" y="663"/>
                    </a:cubicBezTo>
                    <a:cubicBezTo>
                      <a:pt x="1972" y="245"/>
                      <a:pt x="1546" y="1"/>
                      <a:pt x="11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3" name="Google Shape;5333;p49"/>
              <p:cNvSpPr/>
              <p:nvPr/>
            </p:nvSpPr>
            <p:spPr>
              <a:xfrm>
                <a:off x="7396235" y="1965064"/>
                <a:ext cx="50597" cy="48052"/>
              </a:xfrm>
              <a:custGeom>
                <a:avLst/>
                <a:gdLst/>
                <a:ahLst/>
                <a:cxnLst/>
                <a:rect l="l" t="t" r="r" b="b"/>
                <a:pathLst>
                  <a:path w="2346" h="2228" extrusionOk="0">
                    <a:moveTo>
                      <a:pt x="1054" y="0"/>
                    </a:moveTo>
                    <a:cubicBezTo>
                      <a:pt x="889" y="0"/>
                      <a:pt x="720" y="36"/>
                      <a:pt x="557" y="112"/>
                    </a:cubicBezTo>
                    <a:cubicBezTo>
                      <a:pt x="1" y="380"/>
                      <a:pt x="206" y="832"/>
                      <a:pt x="475" y="1408"/>
                    </a:cubicBezTo>
                    <a:cubicBezTo>
                      <a:pt x="687" y="1851"/>
                      <a:pt x="875" y="2228"/>
                      <a:pt x="1233" y="2228"/>
                    </a:cubicBezTo>
                    <a:cubicBezTo>
                      <a:pt x="1325" y="2228"/>
                      <a:pt x="1427" y="2203"/>
                      <a:pt x="1544" y="2149"/>
                    </a:cubicBezTo>
                    <a:cubicBezTo>
                      <a:pt x="2099" y="1881"/>
                      <a:pt x="2346" y="1203"/>
                      <a:pt x="2058" y="646"/>
                    </a:cubicBezTo>
                    <a:cubicBezTo>
                      <a:pt x="1867" y="233"/>
                      <a:pt x="1473" y="0"/>
                      <a:pt x="10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4" name="Google Shape;5334;p49"/>
              <p:cNvSpPr/>
              <p:nvPr/>
            </p:nvSpPr>
            <p:spPr>
              <a:xfrm>
                <a:off x="7398478" y="1971901"/>
                <a:ext cx="47470" cy="41215"/>
              </a:xfrm>
              <a:custGeom>
                <a:avLst/>
                <a:gdLst/>
                <a:ahLst/>
                <a:cxnLst/>
                <a:rect l="l" t="t" r="r" b="b"/>
                <a:pathLst>
                  <a:path w="2201" h="1911" extrusionOk="0">
                    <a:moveTo>
                      <a:pt x="185" y="0"/>
                    </a:moveTo>
                    <a:lnTo>
                      <a:pt x="185" y="0"/>
                    </a:lnTo>
                    <a:cubicBezTo>
                      <a:pt x="0" y="269"/>
                      <a:pt x="165" y="659"/>
                      <a:pt x="371" y="1091"/>
                    </a:cubicBezTo>
                    <a:cubicBezTo>
                      <a:pt x="583" y="1534"/>
                      <a:pt x="771" y="1911"/>
                      <a:pt x="1129" y="1911"/>
                    </a:cubicBezTo>
                    <a:cubicBezTo>
                      <a:pt x="1221" y="1911"/>
                      <a:pt x="1323" y="1886"/>
                      <a:pt x="1440" y="1832"/>
                    </a:cubicBezTo>
                    <a:cubicBezTo>
                      <a:pt x="1975" y="1564"/>
                      <a:pt x="2201" y="927"/>
                      <a:pt x="1975" y="371"/>
                    </a:cubicBezTo>
                    <a:lnTo>
                      <a:pt x="1975" y="371"/>
                    </a:lnTo>
                    <a:cubicBezTo>
                      <a:pt x="1352" y="703"/>
                      <a:pt x="953" y="851"/>
                      <a:pt x="694" y="851"/>
                    </a:cubicBezTo>
                    <a:cubicBezTo>
                      <a:pt x="312" y="851"/>
                      <a:pt x="234" y="528"/>
                      <a:pt x="1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5" name="Google Shape;5335;p49"/>
              <p:cNvSpPr/>
              <p:nvPr/>
            </p:nvSpPr>
            <p:spPr>
              <a:xfrm>
                <a:off x="7286198" y="2024590"/>
                <a:ext cx="52840" cy="50188"/>
              </a:xfrm>
              <a:custGeom>
                <a:avLst/>
                <a:gdLst/>
                <a:ahLst/>
                <a:cxnLst/>
                <a:rect l="l" t="t" r="r" b="b"/>
                <a:pathLst>
                  <a:path w="2450" h="2327" extrusionOk="0">
                    <a:moveTo>
                      <a:pt x="1090" y="1"/>
                    </a:moveTo>
                    <a:cubicBezTo>
                      <a:pt x="923" y="1"/>
                      <a:pt x="755" y="36"/>
                      <a:pt x="598" y="108"/>
                    </a:cubicBezTo>
                    <a:cubicBezTo>
                      <a:pt x="1" y="396"/>
                      <a:pt x="228" y="870"/>
                      <a:pt x="494" y="1466"/>
                    </a:cubicBezTo>
                    <a:cubicBezTo>
                      <a:pt x="724" y="1943"/>
                      <a:pt x="928" y="2327"/>
                      <a:pt x="1293" y="2327"/>
                    </a:cubicBezTo>
                    <a:cubicBezTo>
                      <a:pt x="1386" y="2327"/>
                      <a:pt x="1489" y="2302"/>
                      <a:pt x="1605" y="2248"/>
                    </a:cubicBezTo>
                    <a:cubicBezTo>
                      <a:pt x="2203" y="1960"/>
                      <a:pt x="2450" y="1260"/>
                      <a:pt x="2162" y="665"/>
                    </a:cubicBezTo>
                    <a:cubicBezTo>
                      <a:pt x="1967" y="246"/>
                      <a:pt x="1533" y="1"/>
                      <a:pt x="10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6" name="Google Shape;5336;p49"/>
              <p:cNvSpPr/>
              <p:nvPr/>
            </p:nvSpPr>
            <p:spPr>
              <a:xfrm>
                <a:off x="7288441" y="2031169"/>
                <a:ext cx="50144" cy="48052"/>
              </a:xfrm>
              <a:custGeom>
                <a:avLst/>
                <a:gdLst/>
                <a:ahLst/>
                <a:cxnLst/>
                <a:rect l="l" t="t" r="r" b="b"/>
                <a:pathLst>
                  <a:path w="2325" h="2228" extrusionOk="0">
                    <a:moveTo>
                      <a:pt x="1044" y="1"/>
                    </a:moveTo>
                    <a:cubicBezTo>
                      <a:pt x="879" y="1"/>
                      <a:pt x="712" y="37"/>
                      <a:pt x="555" y="113"/>
                    </a:cubicBezTo>
                    <a:cubicBezTo>
                      <a:pt x="0" y="379"/>
                      <a:pt x="206" y="832"/>
                      <a:pt x="473" y="1408"/>
                    </a:cubicBezTo>
                    <a:cubicBezTo>
                      <a:pt x="686" y="1851"/>
                      <a:pt x="873" y="2228"/>
                      <a:pt x="1231" y="2228"/>
                    </a:cubicBezTo>
                    <a:cubicBezTo>
                      <a:pt x="1322" y="2228"/>
                      <a:pt x="1425" y="2203"/>
                      <a:pt x="1543" y="2149"/>
                    </a:cubicBezTo>
                    <a:cubicBezTo>
                      <a:pt x="2099" y="1882"/>
                      <a:pt x="2324" y="1202"/>
                      <a:pt x="2058" y="648"/>
                    </a:cubicBezTo>
                    <a:cubicBezTo>
                      <a:pt x="1865" y="234"/>
                      <a:pt x="1462" y="1"/>
                      <a:pt x="10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7" name="Google Shape;5337;p49"/>
              <p:cNvSpPr/>
              <p:nvPr/>
            </p:nvSpPr>
            <p:spPr>
              <a:xfrm>
                <a:off x="7290640" y="2038027"/>
                <a:ext cx="47513" cy="41194"/>
              </a:xfrm>
              <a:custGeom>
                <a:avLst/>
                <a:gdLst/>
                <a:ahLst/>
                <a:cxnLst/>
                <a:rect l="l" t="t" r="r" b="b"/>
                <a:pathLst>
                  <a:path w="2203" h="1910" extrusionOk="0">
                    <a:moveTo>
                      <a:pt x="186" y="0"/>
                    </a:moveTo>
                    <a:cubicBezTo>
                      <a:pt x="0" y="267"/>
                      <a:pt x="165" y="659"/>
                      <a:pt x="371" y="1090"/>
                    </a:cubicBezTo>
                    <a:cubicBezTo>
                      <a:pt x="584" y="1533"/>
                      <a:pt x="771" y="1910"/>
                      <a:pt x="1129" y="1910"/>
                    </a:cubicBezTo>
                    <a:cubicBezTo>
                      <a:pt x="1220" y="1910"/>
                      <a:pt x="1323" y="1885"/>
                      <a:pt x="1441" y="1831"/>
                    </a:cubicBezTo>
                    <a:cubicBezTo>
                      <a:pt x="1975" y="1564"/>
                      <a:pt x="2203" y="925"/>
                      <a:pt x="1975" y="371"/>
                    </a:cubicBezTo>
                    <a:lnTo>
                      <a:pt x="1975" y="371"/>
                    </a:lnTo>
                    <a:cubicBezTo>
                      <a:pt x="1353" y="703"/>
                      <a:pt x="955" y="850"/>
                      <a:pt x="696" y="850"/>
                    </a:cubicBezTo>
                    <a:cubicBezTo>
                      <a:pt x="314" y="850"/>
                      <a:pt x="236" y="528"/>
                      <a:pt x="1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8" name="Google Shape;5338;p49"/>
              <p:cNvSpPr/>
              <p:nvPr/>
            </p:nvSpPr>
            <p:spPr>
              <a:xfrm>
                <a:off x="7161537" y="2098869"/>
                <a:ext cx="52819" cy="50403"/>
              </a:xfrm>
              <a:custGeom>
                <a:avLst/>
                <a:gdLst/>
                <a:ahLst/>
                <a:cxnLst/>
                <a:rect l="l" t="t" r="r" b="b"/>
                <a:pathLst>
                  <a:path w="2449" h="2337" extrusionOk="0">
                    <a:moveTo>
                      <a:pt x="1107" y="0"/>
                    </a:moveTo>
                    <a:cubicBezTo>
                      <a:pt x="934" y="0"/>
                      <a:pt x="760" y="39"/>
                      <a:pt x="597" y="120"/>
                    </a:cubicBezTo>
                    <a:cubicBezTo>
                      <a:pt x="1" y="408"/>
                      <a:pt x="226" y="882"/>
                      <a:pt x="494" y="1478"/>
                    </a:cubicBezTo>
                    <a:cubicBezTo>
                      <a:pt x="726" y="1940"/>
                      <a:pt x="930" y="2337"/>
                      <a:pt x="1300" y="2337"/>
                    </a:cubicBezTo>
                    <a:cubicBezTo>
                      <a:pt x="1391" y="2337"/>
                      <a:pt x="1492" y="2313"/>
                      <a:pt x="1605" y="2260"/>
                    </a:cubicBezTo>
                    <a:cubicBezTo>
                      <a:pt x="2201" y="1972"/>
                      <a:pt x="2448" y="1272"/>
                      <a:pt x="2160" y="677"/>
                    </a:cubicBezTo>
                    <a:cubicBezTo>
                      <a:pt x="1969" y="248"/>
                      <a:pt x="1544" y="0"/>
                      <a:pt x="11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9" name="Google Shape;5339;p49"/>
              <p:cNvSpPr/>
              <p:nvPr/>
            </p:nvSpPr>
            <p:spPr>
              <a:xfrm>
                <a:off x="7163737" y="2105512"/>
                <a:ext cx="50188" cy="48246"/>
              </a:xfrm>
              <a:custGeom>
                <a:avLst/>
                <a:gdLst/>
                <a:ahLst/>
                <a:cxnLst/>
                <a:rect l="l" t="t" r="r" b="b"/>
                <a:pathLst>
                  <a:path w="2327" h="2237" extrusionOk="0">
                    <a:moveTo>
                      <a:pt x="1052" y="1"/>
                    </a:moveTo>
                    <a:cubicBezTo>
                      <a:pt x="885" y="1"/>
                      <a:pt x="716" y="39"/>
                      <a:pt x="557" y="122"/>
                    </a:cubicBezTo>
                    <a:cubicBezTo>
                      <a:pt x="1" y="388"/>
                      <a:pt x="207" y="841"/>
                      <a:pt x="475" y="1397"/>
                    </a:cubicBezTo>
                    <a:cubicBezTo>
                      <a:pt x="687" y="1856"/>
                      <a:pt x="875" y="2237"/>
                      <a:pt x="1223" y="2237"/>
                    </a:cubicBezTo>
                    <a:cubicBezTo>
                      <a:pt x="1311" y="2237"/>
                      <a:pt x="1410" y="2212"/>
                      <a:pt x="1523" y="2158"/>
                    </a:cubicBezTo>
                    <a:cubicBezTo>
                      <a:pt x="2099" y="1870"/>
                      <a:pt x="2326" y="1211"/>
                      <a:pt x="2058" y="635"/>
                    </a:cubicBezTo>
                    <a:cubicBezTo>
                      <a:pt x="1868" y="240"/>
                      <a:pt x="1467" y="1"/>
                      <a:pt x="10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0" name="Google Shape;5340;p49"/>
              <p:cNvSpPr/>
              <p:nvPr/>
            </p:nvSpPr>
            <p:spPr>
              <a:xfrm>
                <a:off x="7165980" y="2112564"/>
                <a:ext cx="47470" cy="41194"/>
              </a:xfrm>
              <a:custGeom>
                <a:avLst/>
                <a:gdLst/>
                <a:ahLst/>
                <a:cxnLst/>
                <a:rect l="l" t="t" r="r" b="b"/>
                <a:pathLst>
                  <a:path w="2201" h="1910" extrusionOk="0">
                    <a:moveTo>
                      <a:pt x="185" y="1"/>
                    </a:moveTo>
                    <a:cubicBezTo>
                      <a:pt x="0" y="267"/>
                      <a:pt x="165" y="637"/>
                      <a:pt x="371" y="1070"/>
                    </a:cubicBezTo>
                    <a:cubicBezTo>
                      <a:pt x="583" y="1529"/>
                      <a:pt x="771" y="1910"/>
                      <a:pt x="1119" y="1910"/>
                    </a:cubicBezTo>
                    <a:cubicBezTo>
                      <a:pt x="1207" y="1910"/>
                      <a:pt x="1306" y="1885"/>
                      <a:pt x="1419" y="1831"/>
                    </a:cubicBezTo>
                    <a:cubicBezTo>
                      <a:pt x="1975" y="1564"/>
                      <a:pt x="2201" y="925"/>
                      <a:pt x="1975" y="371"/>
                    </a:cubicBezTo>
                    <a:lnTo>
                      <a:pt x="1975" y="371"/>
                    </a:lnTo>
                    <a:cubicBezTo>
                      <a:pt x="1350" y="695"/>
                      <a:pt x="951" y="841"/>
                      <a:pt x="692" y="841"/>
                    </a:cubicBezTo>
                    <a:cubicBezTo>
                      <a:pt x="312" y="841"/>
                      <a:pt x="234" y="526"/>
                      <a:pt x="18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1" name="Google Shape;5341;p49"/>
              <p:cNvSpPr/>
              <p:nvPr/>
            </p:nvSpPr>
            <p:spPr>
              <a:xfrm>
                <a:off x="7496977" y="1894150"/>
                <a:ext cx="52366" cy="50188"/>
              </a:xfrm>
              <a:custGeom>
                <a:avLst/>
                <a:gdLst/>
                <a:ahLst/>
                <a:cxnLst/>
                <a:rect l="l" t="t" r="r" b="b"/>
                <a:pathLst>
                  <a:path w="2428" h="2327" extrusionOk="0">
                    <a:moveTo>
                      <a:pt x="1077" y="1"/>
                    </a:moveTo>
                    <a:cubicBezTo>
                      <a:pt x="909" y="1"/>
                      <a:pt x="739" y="35"/>
                      <a:pt x="576" y="108"/>
                    </a:cubicBezTo>
                    <a:cubicBezTo>
                      <a:pt x="0" y="396"/>
                      <a:pt x="206" y="870"/>
                      <a:pt x="494" y="1466"/>
                    </a:cubicBezTo>
                    <a:cubicBezTo>
                      <a:pt x="707" y="1942"/>
                      <a:pt x="907" y="2327"/>
                      <a:pt x="1282" y="2327"/>
                    </a:cubicBezTo>
                    <a:cubicBezTo>
                      <a:pt x="1377" y="2327"/>
                      <a:pt x="1484" y="2302"/>
                      <a:pt x="1605" y="2248"/>
                    </a:cubicBezTo>
                    <a:cubicBezTo>
                      <a:pt x="2181" y="1960"/>
                      <a:pt x="2428" y="1260"/>
                      <a:pt x="2160" y="664"/>
                    </a:cubicBezTo>
                    <a:cubicBezTo>
                      <a:pt x="1950" y="246"/>
                      <a:pt x="1523" y="1"/>
                      <a:pt x="10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2" name="Google Shape;5342;p49"/>
              <p:cNvSpPr/>
              <p:nvPr/>
            </p:nvSpPr>
            <p:spPr>
              <a:xfrm>
                <a:off x="7498745" y="1900728"/>
                <a:ext cx="50597" cy="48052"/>
              </a:xfrm>
              <a:custGeom>
                <a:avLst/>
                <a:gdLst/>
                <a:ahLst/>
                <a:cxnLst/>
                <a:rect l="l" t="t" r="r" b="b"/>
                <a:pathLst>
                  <a:path w="2346" h="2228" extrusionOk="0">
                    <a:moveTo>
                      <a:pt x="1053" y="0"/>
                    </a:moveTo>
                    <a:cubicBezTo>
                      <a:pt x="887" y="0"/>
                      <a:pt x="718" y="37"/>
                      <a:pt x="555" y="112"/>
                    </a:cubicBezTo>
                    <a:cubicBezTo>
                      <a:pt x="1" y="379"/>
                      <a:pt x="206" y="832"/>
                      <a:pt x="473" y="1408"/>
                    </a:cubicBezTo>
                    <a:cubicBezTo>
                      <a:pt x="687" y="1851"/>
                      <a:pt x="873" y="2228"/>
                      <a:pt x="1231" y="2228"/>
                    </a:cubicBezTo>
                    <a:cubicBezTo>
                      <a:pt x="1322" y="2228"/>
                      <a:pt x="1425" y="2203"/>
                      <a:pt x="1543" y="2148"/>
                    </a:cubicBezTo>
                    <a:cubicBezTo>
                      <a:pt x="2099" y="1882"/>
                      <a:pt x="2346" y="1202"/>
                      <a:pt x="2078" y="647"/>
                    </a:cubicBezTo>
                    <a:cubicBezTo>
                      <a:pt x="1871" y="234"/>
                      <a:pt x="1474" y="0"/>
                      <a:pt x="10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3" name="Google Shape;5343;p49"/>
              <p:cNvSpPr/>
              <p:nvPr/>
            </p:nvSpPr>
            <p:spPr>
              <a:xfrm>
                <a:off x="7500945" y="1907587"/>
                <a:ext cx="47513" cy="41194"/>
              </a:xfrm>
              <a:custGeom>
                <a:avLst/>
                <a:gdLst/>
                <a:ahLst/>
                <a:cxnLst/>
                <a:rect l="l" t="t" r="r" b="b"/>
                <a:pathLst>
                  <a:path w="2203" h="1910" extrusionOk="0">
                    <a:moveTo>
                      <a:pt x="206" y="0"/>
                    </a:moveTo>
                    <a:lnTo>
                      <a:pt x="206" y="0"/>
                    </a:lnTo>
                    <a:cubicBezTo>
                      <a:pt x="1" y="267"/>
                      <a:pt x="165" y="659"/>
                      <a:pt x="371" y="1090"/>
                    </a:cubicBezTo>
                    <a:cubicBezTo>
                      <a:pt x="585" y="1533"/>
                      <a:pt x="771" y="1910"/>
                      <a:pt x="1129" y="1910"/>
                    </a:cubicBezTo>
                    <a:cubicBezTo>
                      <a:pt x="1220" y="1910"/>
                      <a:pt x="1323" y="1885"/>
                      <a:pt x="1441" y="1830"/>
                    </a:cubicBezTo>
                    <a:cubicBezTo>
                      <a:pt x="1976" y="1564"/>
                      <a:pt x="2203" y="925"/>
                      <a:pt x="1976" y="370"/>
                    </a:cubicBezTo>
                    <a:lnTo>
                      <a:pt x="1976" y="370"/>
                    </a:lnTo>
                    <a:cubicBezTo>
                      <a:pt x="1353" y="703"/>
                      <a:pt x="955" y="850"/>
                      <a:pt x="698" y="850"/>
                    </a:cubicBezTo>
                    <a:cubicBezTo>
                      <a:pt x="317" y="850"/>
                      <a:pt x="244" y="527"/>
                      <a:pt x="2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4" name="Google Shape;5344;p49"/>
              <p:cNvSpPr/>
              <p:nvPr/>
            </p:nvSpPr>
            <p:spPr>
              <a:xfrm>
                <a:off x="6922828" y="2236319"/>
                <a:ext cx="51935" cy="50058"/>
              </a:xfrm>
              <a:custGeom>
                <a:avLst/>
                <a:gdLst/>
                <a:ahLst/>
                <a:cxnLst/>
                <a:rect l="l" t="t" r="r" b="b"/>
                <a:pathLst>
                  <a:path w="2408" h="2321" extrusionOk="0">
                    <a:moveTo>
                      <a:pt x="1060" y="1"/>
                    </a:moveTo>
                    <a:cubicBezTo>
                      <a:pt x="898" y="1"/>
                      <a:pt x="734" y="34"/>
                      <a:pt x="577" y="105"/>
                    </a:cubicBezTo>
                    <a:cubicBezTo>
                      <a:pt x="1" y="372"/>
                      <a:pt x="185" y="865"/>
                      <a:pt x="453" y="1441"/>
                    </a:cubicBezTo>
                    <a:cubicBezTo>
                      <a:pt x="668" y="1922"/>
                      <a:pt x="869" y="2321"/>
                      <a:pt x="1239" y="2321"/>
                    </a:cubicBezTo>
                    <a:cubicBezTo>
                      <a:pt x="1329" y="2321"/>
                      <a:pt x="1430" y="2297"/>
                      <a:pt x="1543" y="2245"/>
                    </a:cubicBezTo>
                    <a:cubicBezTo>
                      <a:pt x="2140" y="1976"/>
                      <a:pt x="2407" y="1298"/>
                      <a:pt x="2140" y="701"/>
                    </a:cubicBezTo>
                    <a:cubicBezTo>
                      <a:pt x="1943" y="262"/>
                      <a:pt x="1511" y="1"/>
                      <a:pt x="10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5" name="Google Shape;5345;p49"/>
              <p:cNvSpPr/>
              <p:nvPr/>
            </p:nvSpPr>
            <p:spPr>
              <a:xfrm>
                <a:off x="6924618" y="2242724"/>
                <a:ext cx="49713" cy="48354"/>
              </a:xfrm>
              <a:custGeom>
                <a:avLst/>
                <a:gdLst/>
                <a:ahLst/>
                <a:cxnLst/>
                <a:rect l="l" t="t" r="r" b="b"/>
                <a:pathLst>
                  <a:path w="2305" h="2242" extrusionOk="0">
                    <a:moveTo>
                      <a:pt x="1015" y="1"/>
                    </a:moveTo>
                    <a:cubicBezTo>
                      <a:pt x="862" y="1"/>
                      <a:pt x="705" y="32"/>
                      <a:pt x="555" y="96"/>
                    </a:cubicBezTo>
                    <a:cubicBezTo>
                      <a:pt x="0" y="363"/>
                      <a:pt x="185" y="837"/>
                      <a:pt x="431" y="1391"/>
                    </a:cubicBezTo>
                    <a:cubicBezTo>
                      <a:pt x="648" y="1857"/>
                      <a:pt x="837" y="2242"/>
                      <a:pt x="1195" y="2242"/>
                    </a:cubicBezTo>
                    <a:cubicBezTo>
                      <a:pt x="1280" y="2242"/>
                      <a:pt x="1375" y="2220"/>
                      <a:pt x="1481" y="2173"/>
                    </a:cubicBezTo>
                    <a:cubicBezTo>
                      <a:pt x="2057" y="1906"/>
                      <a:pt x="2304" y="1248"/>
                      <a:pt x="2057" y="672"/>
                    </a:cubicBezTo>
                    <a:cubicBezTo>
                      <a:pt x="1859" y="247"/>
                      <a:pt x="1448" y="1"/>
                      <a:pt x="10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6" name="Google Shape;5346;p49"/>
              <p:cNvSpPr/>
              <p:nvPr/>
            </p:nvSpPr>
            <p:spPr>
              <a:xfrm>
                <a:off x="6926818" y="2249216"/>
                <a:ext cx="47039" cy="41863"/>
              </a:xfrm>
              <a:custGeom>
                <a:avLst/>
                <a:gdLst/>
                <a:ahLst/>
                <a:cxnLst/>
                <a:rect l="l" t="t" r="r" b="b"/>
                <a:pathLst>
                  <a:path w="2181" h="1941" extrusionOk="0">
                    <a:moveTo>
                      <a:pt x="186" y="1"/>
                    </a:moveTo>
                    <a:cubicBezTo>
                      <a:pt x="0" y="267"/>
                      <a:pt x="145" y="659"/>
                      <a:pt x="329" y="1090"/>
                    </a:cubicBezTo>
                    <a:cubicBezTo>
                      <a:pt x="546" y="1556"/>
                      <a:pt x="735" y="1941"/>
                      <a:pt x="1093" y="1941"/>
                    </a:cubicBezTo>
                    <a:cubicBezTo>
                      <a:pt x="1178" y="1941"/>
                      <a:pt x="1273" y="1919"/>
                      <a:pt x="1379" y="1872"/>
                    </a:cubicBezTo>
                    <a:cubicBezTo>
                      <a:pt x="1934" y="1625"/>
                      <a:pt x="2181" y="988"/>
                      <a:pt x="1955" y="432"/>
                    </a:cubicBezTo>
                    <a:lnTo>
                      <a:pt x="1955" y="432"/>
                    </a:lnTo>
                    <a:cubicBezTo>
                      <a:pt x="1344" y="730"/>
                      <a:pt x="949" y="864"/>
                      <a:pt x="692" y="864"/>
                    </a:cubicBezTo>
                    <a:cubicBezTo>
                      <a:pt x="291" y="864"/>
                      <a:pt x="223" y="539"/>
                      <a:pt x="1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7" name="Google Shape;5347;p49"/>
              <p:cNvSpPr/>
              <p:nvPr/>
            </p:nvSpPr>
            <p:spPr>
              <a:xfrm>
                <a:off x="6813222" y="2299770"/>
                <a:ext cx="52387" cy="50058"/>
              </a:xfrm>
              <a:custGeom>
                <a:avLst/>
                <a:gdLst/>
                <a:ahLst/>
                <a:cxnLst/>
                <a:rect l="l" t="t" r="r" b="b"/>
                <a:pathLst>
                  <a:path w="2429" h="2321" extrusionOk="0">
                    <a:moveTo>
                      <a:pt x="1080" y="1"/>
                    </a:moveTo>
                    <a:cubicBezTo>
                      <a:pt x="919" y="1"/>
                      <a:pt x="755" y="34"/>
                      <a:pt x="598" y="104"/>
                    </a:cubicBezTo>
                    <a:cubicBezTo>
                      <a:pt x="1" y="372"/>
                      <a:pt x="206" y="845"/>
                      <a:pt x="475" y="1442"/>
                    </a:cubicBezTo>
                    <a:cubicBezTo>
                      <a:pt x="689" y="1921"/>
                      <a:pt x="877" y="2320"/>
                      <a:pt x="1252" y="2320"/>
                    </a:cubicBezTo>
                    <a:cubicBezTo>
                      <a:pt x="1344" y="2320"/>
                      <a:pt x="1447" y="2296"/>
                      <a:pt x="1564" y="2244"/>
                    </a:cubicBezTo>
                    <a:cubicBezTo>
                      <a:pt x="2162" y="1977"/>
                      <a:pt x="2428" y="1278"/>
                      <a:pt x="2162" y="701"/>
                    </a:cubicBezTo>
                    <a:cubicBezTo>
                      <a:pt x="1964" y="261"/>
                      <a:pt x="1532" y="1"/>
                      <a:pt x="10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8" name="Google Shape;5348;p49"/>
              <p:cNvSpPr/>
              <p:nvPr/>
            </p:nvSpPr>
            <p:spPr>
              <a:xfrm>
                <a:off x="6815012" y="2306154"/>
                <a:ext cx="50166" cy="48160"/>
              </a:xfrm>
              <a:custGeom>
                <a:avLst/>
                <a:gdLst/>
                <a:ahLst/>
                <a:cxnLst/>
                <a:rect l="l" t="t" r="r" b="b"/>
                <a:pathLst>
                  <a:path w="2326" h="2233" extrusionOk="0">
                    <a:moveTo>
                      <a:pt x="1027" y="1"/>
                    </a:moveTo>
                    <a:cubicBezTo>
                      <a:pt x="875" y="1"/>
                      <a:pt x="721" y="32"/>
                      <a:pt x="576" y="96"/>
                    </a:cubicBezTo>
                    <a:cubicBezTo>
                      <a:pt x="0" y="364"/>
                      <a:pt x="186" y="817"/>
                      <a:pt x="453" y="1393"/>
                    </a:cubicBezTo>
                    <a:cubicBezTo>
                      <a:pt x="649" y="1852"/>
                      <a:pt x="833" y="2233"/>
                      <a:pt x="1192" y="2233"/>
                    </a:cubicBezTo>
                    <a:cubicBezTo>
                      <a:pt x="1283" y="2233"/>
                      <a:pt x="1386" y="2208"/>
                      <a:pt x="1503" y="2153"/>
                    </a:cubicBezTo>
                    <a:cubicBezTo>
                      <a:pt x="2057" y="1906"/>
                      <a:pt x="2325" y="1248"/>
                      <a:pt x="2057" y="672"/>
                    </a:cubicBezTo>
                    <a:cubicBezTo>
                      <a:pt x="1875" y="247"/>
                      <a:pt x="1457" y="1"/>
                      <a:pt x="10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9" name="Google Shape;5349;p49"/>
              <p:cNvSpPr/>
              <p:nvPr/>
            </p:nvSpPr>
            <p:spPr>
              <a:xfrm>
                <a:off x="6817234" y="2312646"/>
                <a:ext cx="47060" cy="41668"/>
              </a:xfrm>
              <a:custGeom>
                <a:avLst/>
                <a:gdLst/>
                <a:ahLst/>
                <a:cxnLst/>
                <a:rect l="l" t="t" r="r" b="b"/>
                <a:pathLst>
                  <a:path w="2182" h="1932" extrusionOk="0">
                    <a:moveTo>
                      <a:pt x="206" y="1"/>
                    </a:moveTo>
                    <a:cubicBezTo>
                      <a:pt x="1" y="269"/>
                      <a:pt x="144" y="659"/>
                      <a:pt x="350" y="1092"/>
                    </a:cubicBezTo>
                    <a:cubicBezTo>
                      <a:pt x="546" y="1551"/>
                      <a:pt x="730" y="1932"/>
                      <a:pt x="1089" y="1932"/>
                    </a:cubicBezTo>
                    <a:cubicBezTo>
                      <a:pt x="1180" y="1932"/>
                      <a:pt x="1283" y="1907"/>
                      <a:pt x="1400" y="1852"/>
                    </a:cubicBezTo>
                    <a:cubicBezTo>
                      <a:pt x="1934" y="1605"/>
                      <a:pt x="2181" y="988"/>
                      <a:pt x="1976" y="434"/>
                    </a:cubicBezTo>
                    <a:lnTo>
                      <a:pt x="1976" y="434"/>
                    </a:lnTo>
                    <a:cubicBezTo>
                      <a:pt x="1364" y="731"/>
                      <a:pt x="967" y="865"/>
                      <a:pt x="707" y="865"/>
                    </a:cubicBezTo>
                    <a:cubicBezTo>
                      <a:pt x="302" y="865"/>
                      <a:pt x="231" y="540"/>
                      <a:pt x="2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0" name="Google Shape;5350;p49"/>
              <p:cNvSpPr/>
              <p:nvPr/>
            </p:nvSpPr>
            <p:spPr>
              <a:xfrm>
                <a:off x="6686794" y="2370770"/>
                <a:ext cx="51913" cy="50490"/>
              </a:xfrm>
              <a:custGeom>
                <a:avLst/>
                <a:gdLst/>
                <a:ahLst/>
                <a:cxnLst/>
                <a:rect l="l" t="t" r="r" b="b"/>
                <a:pathLst>
                  <a:path w="2407" h="2341" extrusionOk="0">
                    <a:moveTo>
                      <a:pt x="1059" y="0"/>
                    </a:moveTo>
                    <a:cubicBezTo>
                      <a:pt x="897" y="0"/>
                      <a:pt x="733" y="33"/>
                      <a:pt x="576" y="104"/>
                    </a:cubicBezTo>
                    <a:cubicBezTo>
                      <a:pt x="0" y="372"/>
                      <a:pt x="185" y="866"/>
                      <a:pt x="453" y="1461"/>
                    </a:cubicBezTo>
                    <a:cubicBezTo>
                      <a:pt x="667" y="1941"/>
                      <a:pt x="869" y="2341"/>
                      <a:pt x="1239" y="2341"/>
                    </a:cubicBezTo>
                    <a:cubicBezTo>
                      <a:pt x="1329" y="2341"/>
                      <a:pt x="1429" y="2317"/>
                      <a:pt x="1543" y="2265"/>
                    </a:cubicBezTo>
                    <a:cubicBezTo>
                      <a:pt x="2140" y="1996"/>
                      <a:pt x="2407" y="1297"/>
                      <a:pt x="2140" y="701"/>
                    </a:cubicBezTo>
                    <a:cubicBezTo>
                      <a:pt x="1942" y="261"/>
                      <a:pt x="1511" y="0"/>
                      <a:pt x="1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1" name="Google Shape;5351;p49"/>
              <p:cNvSpPr/>
              <p:nvPr/>
            </p:nvSpPr>
            <p:spPr>
              <a:xfrm>
                <a:off x="6688562" y="2377607"/>
                <a:ext cx="49713" cy="48139"/>
              </a:xfrm>
              <a:custGeom>
                <a:avLst/>
                <a:gdLst/>
                <a:ahLst/>
                <a:cxnLst/>
                <a:rect l="l" t="t" r="r" b="b"/>
                <a:pathLst>
                  <a:path w="2305" h="2232" extrusionOk="0">
                    <a:moveTo>
                      <a:pt x="1015" y="1"/>
                    </a:moveTo>
                    <a:cubicBezTo>
                      <a:pt x="862" y="1"/>
                      <a:pt x="706" y="32"/>
                      <a:pt x="555" y="96"/>
                    </a:cubicBezTo>
                    <a:cubicBezTo>
                      <a:pt x="1" y="343"/>
                      <a:pt x="185" y="815"/>
                      <a:pt x="432" y="1391"/>
                    </a:cubicBezTo>
                    <a:cubicBezTo>
                      <a:pt x="646" y="1851"/>
                      <a:pt x="833" y="2232"/>
                      <a:pt x="1182" y="2232"/>
                    </a:cubicBezTo>
                    <a:cubicBezTo>
                      <a:pt x="1270" y="2232"/>
                      <a:pt x="1369" y="2207"/>
                      <a:pt x="1482" y="2153"/>
                    </a:cubicBezTo>
                    <a:cubicBezTo>
                      <a:pt x="2058" y="1906"/>
                      <a:pt x="2305" y="1227"/>
                      <a:pt x="2058" y="672"/>
                    </a:cubicBezTo>
                    <a:cubicBezTo>
                      <a:pt x="1860" y="247"/>
                      <a:pt x="1449" y="1"/>
                      <a:pt x="10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2" name="Google Shape;5352;p49"/>
              <p:cNvSpPr/>
              <p:nvPr/>
            </p:nvSpPr>
            <p:spPr>
              <a:xfrm>
                <a:off x="6690762" y="2384099"/>
                <a:ext cx="47060" cy="41647"/>
              </a:xfrm>
              <a:custGeom>
                <a:avLst/>
                <a:gdLst/>
                <a:ahLst/>
                <a:cxnLst/>
                <a:rect l="l" t="t" r="r" b="b"/>
                <a:pathLst>
                  <a:path w="2182" h="1931" extrusionOk="0">
                    <a:moveTo>
                      <a:pt x="187" y="1"/>
                    </a:moveTo>
                    <a:cubicBezTo>
                      <a:pt x="1" y="267"/>
                      <a:pt x="146" y="638"/>
                      <a:pt x="330" y="1090"/>
                    </a:cubicBezTo>
                    <a:cubicBezTo>
                      <a:pt x="544" y="1550"/>
                      <a:pt x="731" y="1931"/>
                      <a:pt x="1080" y="1931"/>
                    </a:cubicBezTo>
                    <a:cubicBezTo>
                      <a:pt x="1168" y="1931"/>
                      <a:pt x="1267" y="1906"/>
                      <a:pt x="1380" y="1852"/>
                    </a:cubicBezTo>
                    <a:cubicBezTo>
                      <a:pt x="1935" y="1605"/>
                      <a:pt x="2181" y="967"/>
                      <a:pt x="1956" y="412"/>
                    </a:cubicBezTo>
                    <a:lnTo>
                      <a:pt x="1956" y="412"/>
                    </a:lnTo>
                    <a:cubicBezTo>
                      <a:pt x="1338" y="721"/>
                      <a:pt x="942" y="860"/>
                      <a:pt x="685" y="860"/>
                    </a:cubicBezTo>
                    <a:cubicBezTo>
                      <a:pt x="291" y="860"/>
                      <a:pt x="224" y="535"/>
                      <a:pt x="1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3" name="Google Shape;5353;p49"/>
              <p:cNvSpPr/>
              <p:nvPr/>
            </p:nvSpPr>
            <p:spPr>
              <a:xfrm>
                <a:off x="7026654" y="2174571"/>
                <a:ext cx="52387" cy="50144"/>
              </a:xfrm>
              <a:custGeom>
                <a:avLst/>
                <a:gdLst/>
                <a:ahLst/>
                <a:cxnLst/>
                <a:rect l="l" t="t" r="r" b="b"/>
                <a:pathLst>
                  <a:path w="2429" h="2325" extrusionOk="0">
                    <a:moveTo>
                      <a:pt x="1095" y="1"/>
                    </a:moveTo>
                    <a:cubicBezTo>
                      <a:pt x="928" y="1"/>
                      <a:pt x="759" y="35"/>
                      <a:pt x="597" y="108"/>
                    </a:cubicBezTo>
                    <a:cubicBezTo>
                      <a:pt x="1" y="376"/>
                      <a:pt x="207" y="848"/>
                      <a:pt x="473" y="1446"/>
                    </a:cubicBezTo>
                    <a:cubicBezTo>
                      <a:pt x="689" y="1924"/>
                      <a:pt x="876" y="2324"/>
                      <a:pt x="1251" y="2324"/>
                    </a:cubicBezTo>
                    <a:cubicBezTo>
                      <a:pt x="1343" y="2324"/>
                      <a:pt x="1447" y="2300"/>
                      <a:pt x="1564" y="2247"/>
                    </a:cubicBezTo>
                    <a:cubicBezTo>
                      <a:pt x="2160" y="1981"/>
                      <a:pt x="2428" y="1281"/>
                      <a:pt x="2160" y="684"/>
                    </a:cubicBezTo>
                    <a:cubicBezTo>
                      <a:pt x="1966" y="250"/>
                      <a:pt x="1542" y="1"/>
                      <a:pt x="10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4" name="Google Shape;5354;p49"/>
              <p:cNvSpPr/>
              <p:nvPr/>
            </p:nvSpPr>
            <p:spPr>
              <a:xfrm>
                <a:off x="7028444" y="2181041"/>
                <a:ext cx="50123" cy="48160"/>
              </a:xfrm>
              <a:custGeom>
                <a:avLst/>
                <a:gdLst/>
                <a:ahLst/>
                <a:cxnLst/>
                <a:rect l="l" t="t" r="r" b="b"/>
                <a:pathLst>
                  <a:path w="2324" h="2233" extrusionOk="0">
                    <a:moveTo>
                      <a:pt x="1036" y="0"/>
                    </a:moveTo>
                    <a:cubicBezTo>
                      <a:pt x="883" y="0"/>
                      <a:pt x="727" y="31"/>
                      <a:pt x="576" y="96"/>
                    </a:cubicBezTo>
                    <a:cubicBezTo>
                      <a:pt x="0" y="364"/>
                      <a:pt x="206" y="817"/>
                      <a:pt x="453" y="1393"/>
                    </a:cubicBezTo>
                    <a:cubicBezTo>
                      <a:pt x="665" y="1852"/>
                      <a:pt x="839" y="2232"/>
                      <a:pt x="1192" y="2232"/>
                    </a:cubicBezTo>
                    <a:cubicBezTo>
                      <a:pt x="1282" y="2232"/>
                      <a:pt x="1384" y="2207"/>
                      <a:pt x="1501" y="2153"/>
                    </a:cubicBezTo>
                    <a:cubicBezTo>
                      <a:pt x="2077" y="1906"/>
                      <a:pt x="2324" y="1228"/>
                      <a:pt x="2057" y="672"/>
                    </a:cubicBezTo>
                    <a:cubicBezTo>
                      <a:pt x="1875" y="246"/>
                      <a:pt x="1468" y="0"/>
                      <a:pt x="10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5" name="Google Shape;5355;p49"/>
              <p:cNvSpPr/>
              <p:nvPr/>
            </p:nvSpPr>
            <p:spPr>
              <a:xfrm>
                <a:off x="7030644" y="2187533"/>
                <a:ext cx="47513" cy="41668"/>
              </a:xfrm>
              <a:custGeom>
                <a:avLst/>
                <a:gdLst/>
                <a:ahLst/>
                <a:cxnLst/>
                <a:rect l="l" t="t" r="r" b="b"/>
                <a:pathLst>
                  <a:path w="2203" h="1932" extrusionOk="0">
                    <a:moveTo>
                      <a:pt x="206" y="0"/>
                    </a:moveTo>
                    <a:lnTo>
                      <a:pt x="206" y="0"/>
                    </a:lnTo>
                    <a:cubicBezTo>
                      <a:pt x="0" y="269"/>
                      <a:pt x="145" y="659"/>
                      <a:pt x="351" y="1092"/>
                    </a:cubicBezTo>
                    <a:cubicBezTo>
                      <a:pt x="563" y="1551"/>
                      <a:pt x="737" y="1931"/>
                      <a:pt x="1090" y="1931"/>
                    </a:cubicBezTo>
                    <a:cubicBezTo>
                      <a:pt x="1180" y="1931"/>
                      <a:pt x="1282" y="1906"/>
                      <a:pt x="1399" y="1852"/>
                    </a:cubicBezTo>
                    <a:cubicBezTo>
                      <a:pt x="1955" y="1605"/>
                      <a:pt x="2202" y="968"/>
                      <a:pt x="1975" y="412"/>
                    </a:cubicBezTo>
                    <a:lnTo>
                      <a:pt x="1975" y="412"/>
                    </a:lnTo>
                    <a:cubicBezTo>
                      <a:pt x="1357" y="721"/>
                      <a:pt x="957" y="860"/>
                      <a:pt x="698" y="860"/>
                    </a:cubicBezTo>
                    <a:cubicBezTo>
                      <a:pt x="301" y="860"/>
                      <a:pt x="231" y="536"/>
                      <a:pt x="2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6" name="Google Shape;5356;p49"/>
              <p:cNvSpPr/>
              <p:nvPr/>
            </p:nvSpPr>
            <p:spPr>
              <a:xfrm>
                <a:off x="6411700" y="2510981"/>
                <a:ext cx="52387" cy="50295"/>
              </a:xfrm>
              <a:custGeom>
                <a:avLst/>
                <a:gdLst/>
                <a:ahLst/>
                <a:cxnLst/>
                <a:rect l="l" t="t" r="r" b="b"/>
                <a:pathLst>
                  <a:path w="2429" h="2332" extrusionOk="0">
                    <a:moveTo>
                      <a:pt x="1088" y="0"/>
                    </a:moveTo>
                    <a:cubicBezTo>
                      <a:pt x="926" y="0"/>
                      <a:pt x="759" y="33"/>
                      <a:pt x="596" y="103"/>
                    </a:cubicBezTo>
                    <a:cubicBezTo>
                      <a:pt x="1" y="350"/>
                      <a:pt x="206" y="844"/>
                      <a:pt x="473" y="1441"/>
                    </a:cubicBezTo>
                    <a:cubicBezTo>
                      <a:pt x="691" y="1927"/>
                      <a:pt x="868" y="2331"/>
                      <a:pt x="1260" y="2331"/>
                    </a:cubicBezTo>
                    <a:cubicBezTo>
                      <a:pt x="1349" y="2331"/>
                      <a:pt x="1450" y="2310"/>
                      <a:pt x="1564" y="2264"/>
                    </a:cubicBezTo>
                    <a:cubicBezTo>
                      <a:pt x="2160" y="1996"/>
                      <a:pt x="2428" y="1297"/>
                      <a:pt x="2160" y="701"/>
                    </a:cubicBezTo>
                    <a:cubicBezTo>
                      <a:pt x="1963" y="261"/>
                      <a:pt x="1543" y="0"/>
                      <a:pt x="10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7" name="Google Shape;5357;p49"/>
              <p:cNvSpPr/>
              <p:nvPr/>
            </p:nvSpPr>
            <p:spPr>
              <a:xfrm>
                <a:off x="6413469" y="2517429"/>
                <a:ext cx="50144" cy="48311"/>
              </a:xfrm>
              <a:custGeom>
                <a:avLst/>
                <a:gdLst/>
                <a:ahLst/>
                <a:cxnLst/>
                <a:rect l="l" t="t" r="r" b="b"/>
                <a:pathLst>
                  <a:path w="2325" h="2240" extrusionOk="0">
                    <a:moveTo>
                      <a:pt x="1024" y="0"/>
                    </a:moveTo>
                    <a:cubicBezTo>
                      <a:pt x="875" y="0"/>
                      <a:pt x="723" y="30"/>
                      <a:pt x="577" y="92"/>
                    </a:cubicBezTo>
                    <a:cubicBezTo>
                      <a:pt x="1" y="339"/>
                      <a:pt x="207" y="813"/>
                      <a:pt x="454" y="1389"/>
                    </a:cubicBezTo>
                    <a:cubicBezTo>
                      <a:pt x="653" y="1855"/>
                      <a:pt x="826" y="2240"/>
                      <a:pt x="1189" y="2240"/>
                    </a:cubicBezTo>
                    <a:cubicBezTo>
                      <a:pt x="1275" y="2240"/>
                      <a:pt x="1372" y="2218"/>
                      <a:pt x="1482" y="2171"/>
                    </a:cubicBezTo>
                    <a:cubicBezTo>
                      <a:pt x="2058" y="1924"/>
                      <a:pt x="2325" y="1245"/>
                      <a:pt x="2078" y="668"/>
                    </a:cubicBezTo>
                    <a:cubicBezTo>
                      <a:pt x="1879" y="255"/>
                      <a:pt x="1462" y="0"/>
                      <a:pt x="10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8" name="Google Shape;5358;p49"/>
              <p:cNvSpPr/>
              <p:nvPr/>
            </p:nvSpPr>
            <p:spPr>
              <a:xfrm>
                <a:off x="6415669" y="2523856"/>
                <a:ext cx="47060" cy="41884"/>
              </a:xfrm>
              <a:custGeom>
                <a:avLst/>
                <a:gdLst/>
                <a:ahLst/>
                <a:cxnLst/>
                <a:rect l="l" t="t" r="r" b="b"/>
                <a:pathLst>
                  <a:path w="2182" h="1942" extrusionOk="0">
                    <a:moveTo>
                      <a:pt x="207" y="0"/>
                    </a:moveTo>
                    <a:lnTo>
                      <a:pt x="207" y="0"/>
                    </a:lnTo>
                    <a:cubicBezTo>
                      <a:pt x="1" y="268"/>
                      <a:pt x="146" y="639"/>
                      <a:pt x="352" y="1091"/>
                    </a:cubicBezTo>
                    <a:cubicBezTo>
                      <a:pt x="551" y="1557"/>
                      <a:pt x="724" y="1942"/>
                      <a:pt x="1087" y="1942"/>
                    </a:cubicBezTo>
                    <a:cubicBezTo>
                      <a:pt x="1173" y="1942"/>
                      <a:pt x="1270" y="1920"/>
                      <a:pt x="1380" y="1873"/>
                    </a:cubicBezTo>
                    <a:cubicBezTo>
                      <a:pt x="1935" y="1626"/>
                      <a:pt x="2182" y="988"/>
                      <a:pt x="1976" y="433"/>
                    </a:cubicBezTo>
                    <a:lnTo>
                      <a:pt x="1976" y="433"/>
                    </a:lnTo>
                    <a:cubicBezTo>
                      <a:pt x="1365" y="730"/>
                      <a:pt x="967" y="864"/>
                      <a:pt x="707" y="864"/>
                    </a:cubicBezTo>
                    <a:cubicBezTo>
                      <a:pt x="303" y="864"/>
                      <a:pt x="232" y="539"/>
                      <a:pt x="2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9" name="Google Shape;5359;p49"/>
              <p:cNvSpPr/>
              <p:nvPr/>
            </p:nvSpPr>
            <p:spPr>
              <a:xfrm>
                <a:off x="6301663" y="2573160"/>
                <a:ext cx="52387" cy="50425"/>
              </a:xfrm>
              <a:custGeom>
                <a:avLst/>
                <a:gdLst/>
                <a:ahLst/>
                <a:cxnLst/>
                <a:rect l="l" t="t" r="r" b="b"/>
                <a:pathLst>
                  <a:path w="2429" h="2338" extrusionOk="0">
                    <a:moveTo>
                      <a:pt x="1064" y="1"/>
                    </a:moveTo>
                    <a:cubicBezTo>
                      <a:pt x="908" y="1"/>
                      <a:pt x="749" y="33"/>
                      <a:pt x="597" y="101"/>
                    </a:cubicBezTo>
                    <a:cubicBezTo>
                      <a:pt x="1" y="369"/>
                      <a:pt x="206" y="863"/>
                      <a:pt x="473" y="1458"/>
                    </a:cubicBezTo>
                    <a:cubicBezTo>
                      <a:pt x="671" y="1938"/>
                      <a:pt x="857" y="2338"/>
                      <a:pt x="1231" y="2338"/>
                    </a:cubicBezTo>
                    <a:cubicBezTo>
                      <a:pt x="1323" y="2338"/>
                      <a:pt x="1426" y="2314"/>
                      <a:pt x="1543" y="2261"/>
                    </a:cubicBezTo>
                    <a:cubicBezTo>
                      <a:pt x="2140" y="2015"/>
                      <a:pt x="2428" y="1315"/>
                      <a:pt x="2160" y="718"/>
                    </a:cubicBezTo>
                    <a:cubicBezTo>
                      <a:pt x="1961" y="274"/>
                      <a:pt x="1522" y="1"/>
                      <a:pt x="10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0" name="Google Shape;5360;p49"/>
              <p:cNvSpPr/>
              <p:nvPr/>
            </p:nvSpPr>
            <p:spPr>
              <a:xfrm>
                <a:off x="6303453" y="2579932"/>
                <a:ext cx="50123" cy="47945"/>
              </a:xfrm>
              <a:custGeom>
                <a:avLst/>
                <a:gdLst/>
                <a:ahLst/>
                <a:cxnLst/>
                <a:rect l="l" t="t" r="r" b="b"/>
                <a:pathLst>
                  <a:path w="2324" h="2223" extrusionOk="0">
                    <a:moveTo>
                      <a:pt x="1036" y="1"/>
                    </a:moveTo>
                    <a:cubicBezTo>
                      <a:pt x="883" y="1"/>
                      <a:pt x="727" y="31"/>
                      <a:pt x="576" y="96"/>
                    </a:cubicBezTo>
                    <a:cubicBezTo>
                      <a:pt x="0" y="343"/>
                      <a:pt x="206" y="815"/>
                      <a:pt x="453" y="1371"/>
                    </a:cubicBezTo>
                    <a:cubicBezTo>
                      <a:pt x="652" y="1837"/>
                      <a:pt x="825" y="2222"/>
                      <a:pt x="1188" y="2222"/>
                    </a:cubicBezTo>
                    <a:cubicBezTo>
                      <a:pt x="1274" y="2222"/>
                      <a:pt x="1371" y="2200"/>
                      <a:pt x="1481" y="2153"/>
                    </a:cubicBezTo>
                    <a:cubicBezTo>
                      <a:pt x="2057" y="1906"/>
                      <a:pt x="2324" y="1248"/>
                      <a:pt x="2057" y="672"/>
                    </a:cubicBezTo>
                    <a:cubicBezTo>
                      <a:pt x="1875" y="247"/>
                      <a:pt x="1468" y="1"/>
                      <a:pt x="10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1" name="Google Shape;5361;p49"/>
              <p:cNvSpPr/>
              <p:nvPr/>
            </p:nvSpPr>
            <p:spPr>
              <a:xfrm>
                <a:off x="6305653" y="2586424"/>
                <a:ext cx="47039" cy="41453"/>
              </a:xfrm>
              <a:custGeom>
                <a:avLst/>
                <a:gdLst/>
                <a:ahLst/>
                <a:cxnLst/>
                <a:rect l="l" t="t" r="r" b="b"/>
                <a:pathLst>
                  <a:path w="2181" h="1922" extrusionOk="0">
                    <a:moveTo>
                      <a:pt x="206" y="1"/>
                    </a:moveTo>
                    <a:cubicBezTo>
                      <a:pt x="0" y="267"/>
                      <a:pt x="145" y="638"/>
                      <a:pt x="351" y="1070"/>
                    </a:cubicBezTo>
                    <a:cubicBezTo>
                      <a:pt x="550" y="1536"/>
                      <a:pt x="723" y="1921"/>
                      <a:pt x="1086" y="1921"/>
                    </a:cubicBezTo>
                    <a:cubicBezTo>
                      <a:pt x="1172" y="1921"/>
                      <a:pt x="1269" y="1899"/>
                      <a:pt x="1379" y="1852"/>
                    </a:cubicBezTo>
                    <a:cubicBezTo>
                      <a:pt x="1934" y="1625"/>
                      <a:pt x="2181" y="988"/>
                      <a:pt x="1975" y="432"/>
                    </a:cubicBezTo>
                    <a:lnTo>
                      <a:pt x="1975" y="432"/>
                    </a:lnTo>
                    <a:cubicBezTo>
                      <a:pt x="1362" y="722"/>
                      <a:pt x="963" y="855"/>
                      <a:pt x="704" y="855"/>
                    </a:cubicBezTo>
                    <a:cubicBezTo>
                      <a:pt x="301" y="855"/>
                      <a:pt x="231" y="538"/>
                      <a:pt x="2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2" name="Google Shape;5362;p49"/>
              <p:cNvSpPr/>
              <p:nvPr/>
            </p:nvSpPr>
            <p:spPr>
              <a:xfrm>
                <a:off x="6174781" y="2643276"/>
                <a:ext cx="51913" cy="50425"/>
              </a:xfrm>
              <a:custGeom>
                <a:avLst/>
                <a:gdLst/>
                <a:ahLst/>
                <a:cxnLst/>
                <a:rect l="l" t="t" r="r" b="b"/>
                <a:pathLst>
                  <a:path w="2407" h="2338" extrusionOk="0">
                    <a:moveTo>
                      <a:pt x="1060" y="0"/>
                    </a:moveTo>
                    <a:cubicBezTo>
                      <a:pt x="906" y="0"/>
                      <a:pt x="748" y="32"/>
                      <a:pt x="596" y="100"/>
                    </a:cubicBezTo>
                    <a:cubicBezTo>
                      <a:pt x="0" y="368"/>
                      <a:pt x="184" y="862"/>
                      <a:pt x="453" y="1458"/>
                    </a:cubicBezTo>
                    <a:cubicBezTo>
                      <a:pt x="667" y="1938"/>
                      <a:pt x="856" y="2337"/>
                      <a:pt x="1231" y="2337"/>
                    </a:cubicBezTo>
                    <a:cubicBezTo>
                      <a:pt x="1322" y="2337"/>
                      <a:pt x="1425" y="2313"/>
                      <a:pt x="1542" y="2261"/>
                    </a:cubicBezTo>
                    <a:cubicBezTo>
                      <a:pt x="2140" y="1993"/>
                      <a:pt x="2406" y="1315"/>
                      <a:pt x="2140" y="717"/>
                    </a:cubicBezTo>
                    <a:cubicBezTo>
                      <a:pt x="1940" y="273"/>
                      <a:pt x="1512" y="0"/>
                      <a:pt x="10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3" name="Google Shape;5363;p49"/>
              <p:cNvSpPr/>
              <p:nvPr/>
            </p:nvSpPr>
            <p:spPr>
              <a:xfrm>
                <a:off x="6176550" y="2650048"/>
                <a:ext cx="49713" cy="47923"/>
              </a:xfrm>
              <a:custGeom>
                <a:avLst/>
                <a:gdLst/>
                <a:ahLst/>
                <a:cxnLst/>
                <a:rect l="l" t="t" r="r" b="b"/>
                <a:pathLst>
                  <a:path w="2305" h="2222" extrusionOk="0">
                    <a:moveTo>
                      <a:pt x="1015" y="0"/>
                    </a:moveTo>
                    <a:cubicBezTo>
                      <a:pt x="862" y="0"/>
                      <a:pt x="706" y="31"/>
                      <a:pt x="555" y="95"/>
                    </a:cubicBezTo>
                    <a:cubicBezTo>
                      <a:pt x="0" y="342"/>
                      <a:pt x="185" y="815"/>
                      <a:pt x="432" y="1371"/>
                    </a:cubicBezTo>
                    <a:cubicBezTo>
                      <a:pt x="631" y="1837"/>
                      <a:pt x="818" y="2222"/>
                      <a:pt x="1175" y="2222"/>
                    </a:cubicBezTo>
                    <a:cubicBezTo>
                      <a:pt x="1260" y="2222"/>
                      <a:pt x="1354" y="2200"/>
                      <a:pt x="1460" y="2153"/>
                    </a:cubicBezTo>
                    <a:cubicBezTo>
                      <a:pt x="2036" y="1906"/>
                      <a:pt x="2304" y="1247"/>
                      <a:pt x="2058" y="671"/>
                    </a:cubicBezTo>
                    <a:cubicBezTo>
                      <a:pt x="1859" y="246"/>
                      <a:pt x="1449" y="0"/>
                      <a:pt x="10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4" name="Google Shape;5364;p49"/>
              <p:cNvSpPr/>
              <p:nvPr/>
            </p:nvSpPr>
            <p:spPr>
              <a:xfrm>
                <a:off x="6178318" y="2656540"/>
                <a:ext cx="47492" cy="41431"/>
              </a:xfrm>
              <a:custGeom>
                <a:avLst/>
                <a:gdLst/>
                <a:ahLst/>
                <a:cxnLst/>
                <a:rect l="l" t="t" r="r" b="b"/>
                <a:pathLst>
                  <a:path w="2202" h="1921" extrusionOk="0">
                    <a:moveTo>
                      <a:pt x="206" y="0"/>
                    </a:moveTo>
                    <a:lnTo>
                      <a:pt x="206" y="0"/>
                    </a:lnTo>
                    <a:cubicBezTo>
                      <a:pt x="1" y="267"/>
                      <a:pt x="165" y="637"/>
                      <a:pt x="350" y="1070"/>
                    </a:cubicBezTo>
                    <a:cubicBezTo>
                      <a:pt x="549" y="1536"/>
                      <a:pt x="736" y="1921"/>
                      <a:pt x="1093" y="1921"/>
                    </a:cubicBezTo>
                    <a:cubicBezTo>
                      <a:pt x="1178" y="1921"/>
                      <a:pt x="1272" y="1899"/>
                      <a:pt x="1378" y="1852"/>
                    </a:cubicBezTo>
                    <a:cubicBezTo>
                      <a:pt x="1934" y="1624"/>
                      <a:pt x="2201" y="988"/>
                      <a:pt x="1976" y="431"/>
                    </a:cubicBezTo>
                    <a:lnTo>
                      <a:pt x="1976" y="431"/>
                    </a:lnTo>
                    <a:cubicBezTo>
                      <a:pt x="1362" y="722"/>
                      <a:pt x="964" y="854"/>
                      <a:pt x="704" y="854"/>
                    </a:cubicBezTo>
                    <a:cubicBezTo>
                      <a:pt x="302" y="854"/>
                      <a:pt x="231" y="537"/>
                      <a:pt x="2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5" name="Google Shape;5365;p49"/>
              <p:cNvSpPr/>
              <p:nvPr/>
            </p:nvSpPr>
            <p:spPr>
              <a:xfrm>
                <a:off x="6516410" y="2450182"/>
                <a:ext cx="52387" cy="50295"/>
              </a:xfrm>
              <a:custGeom>
                <a:avLst/>
                <a:gdLst/>
                <a:ahLst/>
                <a:cxnLst/>
                <a:rect l="l" t="t" r="r" b="b"/>
                <a:pathLst>
                  <a:path w="2429" h="2332" extrusionOk="0">
                    <a:moveTo>
                      <a:pt x="1080" y="1"/>
                    </a:moveTo>
                    <a:cubicBezTo>
                      <a:pt x="918" y="1"/>
                      <a:pt x="754" y="34"/>
                      <a:pt x="596" y="105"/>
                    </a:cubicBezTo>
                    <a:cubicBezTo>
                      <a:pt x="1" y="352"/>
                      <a:pt x="206" y="845"/>
                      <a:pt x="473" y="1441"/>
                    </a:cubicBezTo>
                    <a:cubicBezTo>
                      <a:pt x="674" y="1928"/>
                      <a:pt x="862" y="2331"/>
                      <a:pt x="1246" y="2331"/>
                    </a:cubicBezTo>
                    <a:cubicBezTo>
                      <a:pt x="1334" y="2331"/>
                      <a:pt x="1432" y="2310"/>
                      <a:pt x="1543" y="2264"/>
                    </a:cubicBezTo>
                    <a:cubicBezTo>
                      <a:pt x="2140" y="1998"/>
                      <a:pt x="2428" y="1298"/>
                      <a:pt x="2160" y="701"/>
                    </a:cubicBezTo>
                    <a:cubicBezTo>
                      <a:pt x="1964" y="262"/>
                      <a:pt x="1532" y="1"/>
                      <a:pt x="10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6" name="Google Shape;5366;p49"/>
              <p:cNvSpPr/>
              <p:nvPr/>
            </p:nvSpPr>
            <p:spPr>
              <a:xfrm>
                <a:off x="6518200" y="2456652"/>
                <a:ext cx="50123" cy="48290"/>
              </a:xfrm>
              <a:custGeom>
                <a:avLst/>
                <a:gdLst/>
                <a:ahLst/>
                <a:cxnLst/>
                <a:rect l="l" t="t" r="r" b="b"/>
                <a:pathLst>
                  <a:path w="2324" h="2239" extrusionOk="0">
                    <a:moveTo>
                      <a:pt x="1024" y="0"/>
                    </a:moveTo>
                    <a:cubicBezTo>
                      <a:pt x="875" y="0"/>
                      <a:pt x="723" y="30"/>
                      <a:pt x="576" y="93"/>
                    </a:cubicBezTo>
                    <a:cubicBezTo>
                      <a:pt x="0" y="340"/>
                      <a:pt x="206" y="812"/>
                      <a:pt x="453" y="1388"/>
                    </a:cubicBezTo>
                    <a:cubicBezTo>
                      <a:pt x="652" y="1854"/>
                      <a:pt x="825" y="2239"/>
                      <a:pt x="1188" y="2239"/>
                    </a:cubicBezTo>
                    <a:cubicBezTo>
                      <a:pt x="1274" y="2239"/>
                      <a:pt x="1371" y="2217"/>
                      <a:pt x="1481" y="2170"/>
                    </a:cubicBezTo>
                    <a:cubicBezTo>
                      <a:pt x="2057" y="1923"/>
                      <a:pt x="2324" y="1245"/>
                      <a:pt x="2057" y="669"/>
                    </a:cubicBezTo>
                    <a:cubicBezTo>
                      <a:pt x="1873" y="254"/>
                      <a:pt x="1460" y="0"/>
                      <a:pt x="10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7" name="Google Shape;5367;p49"/>
              <p:cNvSpPr/>
              <p:nvPr/>
            </p:nvSpPr>
            <p:spPr>
              <a:xfrm>
                <a:off x="6520400" y="2463079"/>
                <a:ext cx="47039" cy="41863"/>
              </a:xfrm>
              <a:custGeom>
                <a:avLst/>
                <a:gdLst/>
                <a:ahLst/>
                <a:cxnLst/>
                <a:rect l="l" t="t" r="r" b="b"/>
                <a:pathLst>
                  <a:path w="2181" h="1941" extrusionOk="0">
                    <a:moveTo>
                      <a:pt x="206" y="1"/>
                    </a:moveTo>
                    <a:lnTo>
                      <a:pt x="206" y="1"/>
                    </a:lnTo>
                    <a:cubicBezTo>
                      <a:pt x="0" y="267"/>
                      <a:pt x="145" y="638"/>
                      <a:pt x="351" y="1090"/>
                    </a:cubicBezTo>
                    <a:cubicBezTo>
                      <a:pt x="550" y="1556"/>
                      <a:pt x="723" y="1941"/>
                      <a:pt x="1086" y="1941"/>
                    </a:cubicBezTo>
                    <a:cubicBezTo>
                      <a:pt x="1172" y="1941"/>
                      <a:pt x="1269" y="1919"/>
                      <a:pt x="1379" y="1872"/>
                    </a:cubicBezTo>
                    <a:cubicBezTo>
                      <a:pt x="1934" y="1625"/>
                      <a:pt x="2181" y="988"/>
                      <a:pt x="1975" y="432"/>
                    </a:cubicBezTo>
                    <a:lnTo>
                      <a:pt x="1975" y="432"/>
                    </a:lnTo>
                    <a:cubicBezTo>
                      <a:pt x="1364" y="730"/>
                      <a:pt x="966" y="864"/>
                      <a:pt x="706" y="864"/>
                    </a:cubicBezTo>
                    <a:cubicBezTo>
                      <a:pt x="302" y="864"/>
                      <a:pt x="231" y="539"/>
                      <a:pt x="2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8" name="Google Shape;5368;p49"/>
              <p:cNvSpPr/>
              <p:nvPr/>
            </p:nvSpPr>
            <p:spPr>
              <a:xfrm>
                <a:off x="5931176" y="2772185"/>
                <a:ext cx="51482" cy="50403"/>
              </a:xfrm>
              <a:custGeom>
                <a:avLst/>
                <a:gdLst/>
                <a:ahLst/>
                <a:cxnLst/>
                <a:rect l="l" t="t" r="r" b="b"/>
                <a:pathLst>
                  <a:path w="2387" h="2337" extrusionOk="0">
                    <a:moveTo>
                      <a:pt x="1040" y="1"/>
                    </a:moveTo>
                    <a:cubicBezTo>
                      <a:pt x="892" y="1"/>
                      <a:pt x="742" y="29"/>
                      <a:pt x="598" y="89"/>
                    </a:cubicBezTo>
                    <a:cubicBezTo>
                      <a:pt x="0" y="336"/>
                      <a:pt x="186" y="830"/>
                      <a:pt x="433" y="1447"/>
                    </a:cubicBezTo>
                    <a:cubicBezTo>
                      <a:pt x="634" y="1933"/>
                      <a:pt x="808" y="2336"/>
                      <a:pt x="1187" y="2336"/>
                    </a:cubicBezTo>
                    <a:cubicBezTo>
                      <a:pt x="1273" y="2336"/>
                      <a:pt x="1371" y="2315"/>
                      <a:pt x="1481" y="2270"/>
                    </a:cubicBezTo>
                    <a:cubicBezTo>
                      <a:pt x="2098" y="2023"/>
                      <a:pt x="2386" y="1345"/>
                      <a:pt x="2140" y="747"/>
                    </a:cubicBezTo>
                    <a:cubicBezTo>
                      <a:pt x="1953" y="279"/>
                      <a:pt x="1505" y="1"/>
                      <a:pt x="10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9" name="Google Shape;5369;p49"/>
              <p:cNvSpPr/>
              <p:nvPr/>
            </p:nvSpPr>
            <p:spPr>
              <a:xfrm>
                <a:off x="5932513" y="2778849"/>
                <a:ext cx="49260" cy="48182"/>
              </a:xfrm>
              <a:custGeom>
                <a:avLst/>
                <a:gdLst/>
                <a:ahLst/>
                <a:cxnLst/>
                <a:rect l="l" t="t" r="r" b="b"/>
                <a:pathLst>
                  <a:path w="2284" h="2234" extrusionOk="0">
                    <a:moveTo>
                      <a:pt x="1010" y="1"/>
                    </a:moveTo>
                    <a:cubicBezTo>
                      <a:pt x="865" y="1"/>
                      <a:pt x="718" y="29"/>
                      <a:pt x="577" y="89"/>
                    </a:cubicBezTo>
                    <a:cubicBezTo>
                      <a:pt x="1" y="315"/>
                      <a:pt x="185" y="789"/>
                      <a:pt x="412" y="1365"/>
                    </a:cubicBezTo>
                    <a:cubicBezTo>
                      <a:pt x="613" y="1833"/>
                      <a:pt x="787" y="2233"/>
                      <a:pt x="1154" y="2233"/>
                    </a:cubicBezTo>
                    <a:cubicBezTo>
                      <a:pt x="1239" y="2233"/>
                      <a:pt x="1333" y="2212"/>
                      <a:pt x="1441" y="2166"/>
                    </a:cubicBezTo>
                    <a:cubicBezTo>
                      <a:pt x="2017" y="1941"/>
                      <a:pt x="2283" y="1283"/>
                      <a:pt x="2058" y="706"/>
                    </a:cubicBezTo>
                    <a:cubicBezTo>
                      <a:pt x="1886" y="271"/>
                      <a:pt x="1457" y="1"/>
                      <a:pt x="10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0" name="Google Shape;5370;p49"/>
              <p:cNvSpPr/>
              <p:nvPr/>
            </p:nvSpPr>
            <p:spPr>
              <a:xfrm>
                <a:off x="5934713" y="2784737"/>
                <a:ext cx="46629" cy="42294"/>
              </a:xfrm>
              <a:custGeom>
                <a:avLst/>
                <a:gdLst/>
                <a:ahLst/>
                <a:cxnLst/>
                <a:rect l="l" t="t" r="r" b="b"/>
                <a:pathLst>
                  <a:path w="2162" h="1961" extrusionOk="0">
                    <a:moveTo>
                      <a:pt x="206" y="1"/>
                    </a:moveTo>
                    <a:cubicBezTo>
                      <a:pt x="1" y="269"/>
                      <a:pt x="146" y="659"/>
                      <a:pt x="310" y="1092"/>
                    </a:cubicBezTo>
                    <a:cubicBezTo>
                      <a:pt x="511" y="1560"/>
                      <a:pt x="685" y="1960"/>
                      <a:pt x="1052" y="1960"/>
                    </a:cubicBezTo>
                    <a:cubicBezTo>
                      <a:pt x="1137" y="1960"/>
                      <a:pt x="1231" y="1939"/>
                      <a:pt x="1339" y="1893"/>
                    </a:cubicBezTo>
                    <a:cubicBezTo>
                      <a:pt x="1893" y="1668"/>
                      <a:pt x="2162" y="1051"/>
                      <a:pt x="1976" y="494"/>
                    </a:cubicBezTo>
                    <a:lnTo>
                      <a:pt x="1976" y="494"/>
                    </a:lnTo>
                    <a:cubicBezTo>
                      <a:pt x="1370" y="759"/>
                      <a:pt x="972" y="879"/>
                      <a:pt x="711" y="879"/>
                    </a:cubicBezTo>
                    <a:cubicBezTo>
                      <a:pt x="280" y="879"/>
                      <a:pt x="220" y="552"/>
                      <a:pt x="2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1" name="Google Shape;5371;p49"/>
              <p:cNvSpPr/>
              <p:nvPr/>
            </p:nvSpPr>
            <p:spPr>
              <a:xfrm>
                <a:off x="5819349" y="2832099"/>
                <a:ext cx="51503" cy="50360"/>
              </a:xfrm>
              <a:custGeom>
                <a:avLst/>
                <a:gdLst/>
                <a:ahLst/>
                <a:cxnLst/>
                <a:rect l="l" t="t" r="r" b="b"/>
                <a:pathLst>
                  <a:path w="2388" h="2335" extrusionOk="0">
                    <a:moveTo>
                      <a:pt x="1061" y="1"/>
                    </a:moveTo>
                    <a:cubicBezTo>
                      <a:pt x="914" y="1"/>
                      <a:pt x="763" y="29"/>
                      <a:pt x="618" y="89"/>
                    </a:cubicBezTo>
                    <a:cubicBezTo>
                      <a:pt x="1" y="336"/>
                      <a:pt x="187" y="830"/>
                      <a:pt x="434" y="1425"/>
                    </a:cubicBezTo>
                    <a:cubicBezTo>
                      <a:pt x="636" y="1915"/>
                      <a:pt x="824" y="2335"/>
                      <a:pt x="1214" y="2335"/>
                    </a:cubicBezTo>
                    <a:cubicBezTo>
                      <a:pt x="1300" y="2335"/>
                      <a:pt x="1396" y="2314"/>
                      <a:pt x="1504" y="2270"/>
                    </a:cubicBezTo>
                    <a:cubicBezTo>
                      <a:pt x="2099" y="2023"/>
                      <a:pt x="2387" y="1323"/>
                      <a:pt x="2140" y="726"/>
                    </a:cubicBezTo>
                    <a:cubicBezTo>
                      <a:pt x="1954" y="275"/>
                      <a:pt x="1520" y="1"/>
                      <a:pt x="10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2" name="Google Shape;5372;p49"/>
              <p:cNvSpPr/>
              <p:nvPr/>
            </p:nvSpPr>
            <p:spPr>
              <a:xfrm>
                <a:off x="5821139" y="2838483"/>
                <a:ext cx="49282" cy="48290"/>
              </a:xfrm>
              <a:custGeom>
                <a:avLst/>
                <a:gdLst/>
                <a:ahLst/>
                <a:cxnLst/>
                <a:rect l="l" t="t" r="r" b="b"/>
                <a:pathLst>
                  <a:path w="2285" h="2239" extrusionOk="0">
                    <a:moveTo>
                      <a:pt x="998" y="0"/>
                    </a:moveTo>
                    <a:cubicBezTo>
                      <a:pt x="858" y="0"/>
                      <a:pt x="715" y="26"/>
                      <a:pt x="576" y="81"/>
                    </a:cubicBezTo>
                    <a:cubicBezTo>
                      <a:pt x="0" y="328"/>
                      <a:pt x="165" y="800"/>
                      <a:pt x="412" y="1376"/>
                    </a:cubicBezTo>
                    <a:cubicBezTo>
                      <a:pt x="598" y="1849"/>
                      <a:pt x="770" y="2238"/>
                      <a:pt x="1144" y="2238"/>
                    </a:cubicBezTo>
                    <a:cubicBezTo>
                      <a:pt x="1226" y="2238"/>
                      <a:pt x="1317" y="2220"/>
                      <a:pt x="1421" y="2179"/>
                    </a:cubicBezTo>
                    <a:cubicBezTo>
                      <a:pt x="1997" y="1932"/>
                      <a:pt x="2285" y="1274"/>
                      <a:pt x="2038" y="698"/>
                    </a:cubicBezTo>
                    <a:cubicBezTo>
                      <a:pt x="1865" y="260"/>
                      <a:pt x="1444" y="0"/>
                      <a:pt x="9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3" name="Google Shape;5373;p49"/>
              <p:cNvSpPr/>
              <p:nvPr/>
            </p:nvSpPr>
            <p:spPr>
              <a:xfrm>
                <a:off x="5822907" y="2844651"/>
                <a:ext cx="47060" cy="42121"/>
              </a:xfrm>
              <a:custGeom>
                <a:avLst/>
                <a:gdLst/>
                <a:ahLst/>
                <a:cxnLst/>
                <a:rect l="l" t="t" r="r" b="b"/>
                <a:pathLst>
                  <a:path w="2182" h="1953" extrusionOk="0">
                    <a:moveTo>
                      <a:pt x="228" y="1"/>
                    </a:moveTo>
                    <a:lnTo>
                      <a:pt x="228" y="1"/>
                    </a:lnTo>
                    <a:cubicBezTo>
                      <a:pt x="0" y="267"/>
                      <a:pt x="145" y="638"/>
                      <a:pt x="330" y="1090"/>
                    </a:cubicBezTo>
                    <a:cubicBezTo>
                      <a:pt x="516" y="1563"/>
                      <a:pt x="688" y="1952"/>
                      <a:pt x="1062" y="1952"/>
                    </a:cubicBezTo>
                    <a:cubicBezTo>
                      <a:pt x="1144" y="1952"/>
                      <a:pt x="1235" y="1934"/>
                      <a:pt x="1339" y="1893"/>
                    </a:cubicBezTo>
                    <a:cubicBezTo>
                      <a:pt x="1915" y="1666"/>
                      <a:pt x="2181" y="1029"/>
                      <a:pt x="1975" y="473"/>
                    </a:cubicBezTo>
                    <a:lnTo>
                      <a:pt x="1975" y="473"/>
                    </a:lnTo>
                    <a:cubicBezTo>
                      <a:pt x="1370" y="749"/>
                      <a:pt x="973" y="874"/>
                      <a:pt x="712" y="874"/>
                    </a:cubicBezTo>
                    <a:cubicBezTo>
                      <a:pt x="290" y="874"/>
                      <a:pt x="228" y="547"/>
                      <a:pt x="2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4" name="Google Shape;5374;p49"/>
              <p:cNvSpPr/>
              <p:nvPr/>
            </p:nvSpPr>
            <p:spPr>
              <a:xfrm>
                <a:off x="5690677" y="2898657"/>
                <a:ext cx="51503" cy="50791"/>
              </a:xfrm>
              <a:custGeom>
                <a:avLst/>
                <a:gdLst/>
                <a:ahLst/>
                <a:cxnLst/>
                <a:rect l="l" t="t" r="r" b="b"/>
                <a:pathLst>
                  <a:path w="2388" h="2355" extrusionOk="0">
                    <a:moveTo>
                      <a:pt x="1041" y="1"/>
                    </a:moveTo>
                    <a:cubicBezTo>
                      <a:pt x="893" y="1"/>
                      <a:pt x="743" y="29"/>
                      <a:pt x="598" y="89"/>
                    </a:cubicBezTo>
                    <a:cubicBezTo>
                      <a:pt x="1" y="336"/>
                      <a:pt x="187" y="829"/>
                      <a:pt x="434" y="1447"/>
                    </a:cubicBezTo>
                    <a:cubicBezTo>
                      <a:pt x="636" y="1935"/>
                      <a:pt x="811" y="2354"/>
                      <a:pt x="1195" y="2354"/>
                    </a:cubicBezTo>
                    <a:cubicBezTo>
                      <a:pt x="1280" y="2354"/>
                      <a:pt x="1374" y="2334"/>
                      <a:pt x="1482" y="2289"/>
                    </a:cubicBezTo>
                    <a:cubicBezTo>
                      <a:pt x="2099" y="2042"/>
                      <a:pt x="2387" y="1343"/>
                      <a:pt x="2140" y="747"/>
                    </a:cubicBezTo>
                    <a:cubicBezTo>
                      <a:pt x="1953" y="279"/>
                      <a:pt x="1506" y="1"/>
                      <a:pt x="10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5" name="Google Shape;5375;p49"/>
              <p:cNvSpPr/>
              <p:nvPr/>
            </p:nvSpPr>
            <p:spPr>
              <a:xfrm>
                <a:off x="5692036" y="2905472"/>
                <a:ext cx="49260" cy="48290"/>
              </a:xfrm>
              <a:custGeom>
                <a:avLst/>
                <a:gdLst/>
                <a:ahLst/>
                <a:cxnLst/>
                <a:rect l="l" t="t" r="r" b="b"/>
                <a:pathLst>
                  <a:path w="2284" h="2239" extrusionOk="0">
                    <a:moveTo>
                      <a:pt x="998" y="1"/>
                    </a:moveTo>
                    <a:cubicBezTo>
                      <a:pt x="857" y="1"/>
                      <a:pt x="715" y="27"/>
                      <a:pt x="577" y="81"/>
                    </a:cubicBezTo>
                    <a:cubicBezTo>
                      <a:pt x="1" y="327"/>
                      <a:pt x="185" y="801"/>
                      <a:pt x="412" y="1377"/>
                    </a:cubicBezTo>
                    <a:cubicBezTo>
                      <a:pt x="614" y="1850"/>
                      <a:pt x="789" y="2239"/>
                      <a:pt x="1163" y="2239"/>
                    </a:cubicBezTo>
                    <a:cubicBezTo>
                      <a:pt x="1245" y="2239"/>
                      <a:pt x="1337" y="2220"/>
                      <a:pt x="1441" y="2179"/>
                    </a:cubicBezTo>
                    <a:cubicBezTo>
                      <a:pt x="2017" y="1932"/>
                      <a:pt x="2283" y="1274"/>
                      <a:pt x="2058" y="698"/>
                    </a:cubicBezTo>
                    <a:cubicBezTo>
                      <a:pt x="1870" y="260"/>
                      <a:pt x="1445" y="1"/>
                      <a:pt x="9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6" name="Google Shape;5376;p49"/>
              <p:cNvSpPr/>
              <p:nvPr/>
            </p:nvSpPr>
            <p:spPr>
              <a:xfrm>
                <a:off x="5694236" y="2911640"/>
                <a:ext cx="46629" cy="42121"/>
              </a:xfrm>
              <a:custGeom>
                <a:avLst/>
                <a:gdLst/>
                <a:ahLst/>
                <a:cxnLst/>
                <a:rect l="l" t="t" r="r" b="b"/>
                <a:pathLst>
                  <a:path w="2162" h="1953" extrusionOk="0">
                    <a:moveTo>
                      <a:pt x="206" y="0"/>
                    </a:moveTo>
                    <a:cubicBezTo>
                      <a:pt x="1" y="247"/>
                      <a:pt x="124" y="639"/>
                      <a:pt x="310" y="1091"/>
                    </a:cubicBezTo>
                    <a:cubicBezTo>
                      <a:pt x="512" y="1564"/>
                      <a:pt x="687" y="1953"/>
                      <a:pt x="1061" y="1953"/>
                    </a:cubicBezTo>
                    <a:cubicBezTo>
                      <a:pt x="1143" y="1953"/>
                      <a:pt x="1235" y="1934"/>
                      <a:pt x="1339" y="1893"/>
                    </a:cubicBezTo>
                    <a:cubicBezTo>
                      <a:pt x="1893" y="1667"/>
                      <a:pt x="2161" y="1029"/>
                      <a:pt x="1956" y="474"/>
                    </a:cubicBezTo>
                    <a:lnTo>
                      <a:pt x="1956" y="474"/>
                    </a:lnTo>
                    <a:cubicBezTo>
                      <a:pt x="1350" y="749"/>
                      <a:pt x="955" y="874"/>
                      <a:pt x="697" y="874"/>
                    </a:cubicBezTo>
                    <a:cubicBezTo>
                      <a:pt x="279" y="874"/>
                      <a:pt x="219" y="547"/>
                      <a:pt x="2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7" name="Google Shape;5377;p49"/>
              <p:cNvSpPr/>
              <p:nvPr/>
            </p:nvSpPr>
            <p:spPr>
              <a:xfrm>
                <a:off x="6037224" y="2714082"/>
                <a:ext cx="51503" cy="50403"/>
              </a:xfrm>
              <a:custGeom>
                <a:avLst/>
                <a:gdLst/>
                <a:ahLst/>
                <a:cxnLst/>
                <a:rect l="l" t="t" r="r" b="b"/>
                <a:pathLst>
                  <a:path w="2388" h="2337" extrusionOk="0">
                    <a:moveTo>
                      <a:pt x="1051" y="0"/>
                    </a:moveTo>
                    <a:cubicBezTo>
                      <a:pt x="901" y="0"/>
                      <a:pt x="747" y="29"/>
                      <a:pt x="596" y="89"/>
                    </a:cubicBezTo>
                    <a:cubicBezTo>
                      <a:pt x="1" y="336"/>
                      <a:pt x="185" y="829"/>
                      <a:pt x="432" y="1425"/>
                    </a:cubicBezTo>
                    <a:cubicBezTo>
                      <a:pt x="633" y="1928"/>
                      <a:pt x="807" y="2336"/>
                      <a:pt x="1199" y="2336"/>
                    </a:cubicBezTo>
                    <a:cubicBezTo>
                      <a:pt x="1287" y="2336"/>
                      <a:pt x="1388" y="2315"/>
                      <a:pt x="1502" y="2269"/>
                    </a:cubicBezTo>
                    <a:cubicBezTo>
                      <a:pt x="2099" y="2023"/>
                      <a:pt x="2387" y="1343"/>
                      <a:pt x="2140" y="726"/>
                    </a:cubicBezTo>
                    <a:cubicBezTo>
                      <a:pt x="1953" y="275"/>
                      <a:pt x="1519" y="0"/>
                      <a:pt x="1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8" name="Google Shape;5378;p49"/>
              <p:cNvSpPr/>
              <p:nvPr/>
            </p:nvSpPr>
            <p:spPr>
              <a:xfrm>
                <a:off x="6038992" y="2720703"/>
                <a:ext cx="49260" cy="48225"/>
              </a:xfrm>
              <a:custGeom>
                <a:avLst/>
                <a:gdLst/>
                <a:ahLst/>
                <a:cxnLst/>
                <a:rect l="l" t="t" r="r" b="b"/>
                <a:pathLst>
                  <a:path w="2284" h="2236" extrusionOk="0">
                    <a:moveTo>
                      <a:pt x="1007" y="1"/>
                    </a:moveTo>
                    <a:cubicBezTo>
                      <a:pt x="864" y="1"/>
                      <a:pt x="718" y="29"/>
                      <a:pt x="577" y="90"/>
                    </a:cubicBezTo>
                    <a:cubicBezTo>
                      <a:pt x="1" y="317"/>
                      <a:pt x="166" y="789"/>
                      <a:pt x="412" y="1365"/>
                    </a:cubicBezTo>
                    <a:cubicBezTo>
                      <a:pt x="596" y="1834"/>
                      <a:pt x="766" y="2235"/>
                      <a:pt x="1134" y="2235"/>
                    </a:cubicBezTo>
                    <a:cubicBezTo>
                      <a:pt x="1218" y="2235"/>
                      <a:pt x="1312" y="2214"/>
                      <a:pt x="1420" y="2168"/>
                    </a:cubicBezTo>
                    <a:cubicBezTo>
                      <a:pt x="1996" y="1941"/>
                      <a:pt x="2284" y="1283"/>
                      <a:pt x="2037" y="707"/>
                    </a:cubicBezTo>
                    <a:cubicBezTo>
                      <a:pt x="1866" y="272"/>
                      <a:pt x="1449" y="1"/>
                      <a:pt x="10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9" name="Google Shape;5379;p49"/>
              <p:cNvSpPr/>
              <p:nvPr/>
            </p:nvSpPr>
            <p:spPr>
              <a:xfrm>
                <a:off x="6040782" y="2726634"/>
                <a:ext cx="46586" cy="42294"/>
              </a:xfrm>
              <a:custGeom>
                <a:avLst/>
                <a:gdLst/>
                <a:ahLst/>
                <a:cxnLst/>
                <a:rect l="l" t="t" r="r" b="b"/>
                <a:pathLst>
                  <a:path w="2160" h="1961" extrusionOk="0">
                    <a:moveTo>
                      <a:pt x="206" y="1"/>
                    </a:moveTo>
                    <a:lnTo>
                      <a:pt x="206" y="1"/>
                    </a:lnTo>
                    <a:cubicBezTo>
                      <a:pt x="0" y="267"/>
                      <a:pt x="143" y="659"/>
                      <a:pt x="329" y="1090"/>
                    </a:cubicBezTo>
                    <a:cubicBezTo>
                      <a:pt x="513" y="1559"/>
                      <a:pt x="683" y="1960"/>
                      <a:pt x="1051" y="1960"/>
                    </a:cubicBezTo>
                    <a:cubicBezTo>
                      <a:pt x="1135" y="1960"/>
                      <a:pt x="1229" y="1939"/>
                      <a:pt x="1337" y="1893"/>
                    </a:cubicBezTo>
                    <a:cubicBezTo>
                      <a:pt x="1893" y="1666"/>
                      <a:pt x="2160" y="1049"/>
                      <a:pt x="1975" y="473"/>
                    </a:cubicBezTo>
                    <a:lnTo>
                      <a:pt x="1975" y="473"/>
                    </a:lnTo>
                    <a:cubicBezTo>
                      <a:pt x="1362" y="748"/>
                      <a:pt x="962" y="873"/>
                      <a:pt x="701" y="873"/>
                    </a:cubicBezTo>
                    <a:cubicBezTo>
                      <a:pt x="278" y="873"/>
                      <a:pt x="218" y="547"/>
                      <a:pt x="2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380" name="Google Shape;5380;p49"/>
          <p:cNvSpPr/>
          <p:nvPr/>
        </p:nvSpPr>
        <p:spPr>
          <a:xfrm>
            <a:off x="2105025" y="286246"/>
            <a:ext cx="7105650" cy="1075750"/>
          </a:xfrm>
          <a:custGeom>
            <a:avLst/>
            <a:gdLst/>
            <a:ahLst/>
            <a:cxnLst/>
            <a:rect l="l" t="t" r="r" b="b"/>
            <a:pathLst>
              <a:path w="284226" h="43030" extrusionOk="0">
                <a:moveTo>
                  <a:pt x="0" y="38842"/>
                </a:moveTo>
                <a:cubicBezTo>
                  <a:pt x="14345" y="46015"/>
                  <a:pt x="37063" y="44054"/>
                  <a:pt x="47625" y="31984"/>
                </a:cubicBezTo>
                <a:cubicBezTo>
                  <a:pt x="53280" y="25521"/>
                  <a:pt x="59995" y="16694"/>
                  <a:pt x="57912" y="8362"/>
                </a:cubicBezTo>
                <a:cubicBezTo>
                  <a:pt x="56476" y="2619"/>
                  <a:pt x="45715" y="-2682"/>
                  <a:pt x="41529" y="1504"/>
                </a:cubicBezTo>
                <a:cubicBezTo>
                  <a:pt x="33579" y="9454"/>
                  <a:pt x="55585" y="25831"/>
                  <a:pt x="66675" y="23983"/>
                </a:cubicBezTo>
                <a:cubicBezTo>
                  <a:pt x="85298" y="20879"/>
                  <a:pt x="101161" y="3941"/>
                  <a:pt x="120015" y="4933"/>
                </a:cubicBezTo>
                <a:cubicBezTo>
                  <a:pt x="132496" y="5590"/>
                  <a:pt x="142952" y="14950"/>
                  <a:pt x="153924" y="20935"/>
                </a:cubicBezTo>
                <a:cubicBezTo>
                  <a:pt x="164006" y="26434"/>
                  <a:pt x="176572" y="29283"/>
                  <a:pt x="187833" y="27031"/>
                </a:cubicBezTo>
                <a:cubicBezTo>
                  <a:pt x="198313" y="24935"/>
                  <a:pt x="208812" y="21555"/>
                  <a:pt x="217932" y="15982"/>
                </a:cubicBezTo>
                <a:cubicBezTo>
                  <a:pt x="222531" y="13172"/>
                  <a:pt x="225964" y="7802"/>
                  <a:pt x="231267" y="6838"/>
                </a:cubicBezTo>
                <a:cubicBezTo>
                  <a:pt x="248936" y="3625"/>
                  <a:pt x="268163" y="8712"/>
                  <a:pt x="284226" y="16744"/>
                </a:cubicBezTo>
              </a:path>
            </a:pathLst>
          </a:custGeom>
          <a:noFill/>
          <a:ln w="19050" cap="flat" cmpd="sng">
            <a:solidFill>
              <a:schemeClr val="accent5"/>
            </a:solidFill>
            <a:prstDash val="dash"/>
            <a:round/>
            <a:headEnd type="none" w="med" len="med"/>
            <a:tailEnd type="none" w="med" len="med"/>
          </a:ln>
        </p:spPr>
        <p:txBody>
          <a:bodyPr/>
          <a:lstStyle/>
          <a:p>
            <a:endParaRPr lang="en-US"/>
          </a:p>
        </p:txBody>
      </p:sp>
      <p:sp>
        <p:nvSpPr>
          <p:cNvPr id="5381" name="Google Shape;5381;p49"/>
          <p:cNvSpPr/>
          <p:nvPr/>
        </p:nvSpPr>
        <p:spPr>
          <a:xfrm>
            <a:off x="398739" y="2603198"/>
            <a:ext cx="1553875" cy="2911775"/>
          </a:xfrm>
          <a:custGeom>
            <a:avLst/>
            <a:gdLst/>
            <a:ahLst/>
            <a:cxnLst/>
            <a:rect l="l" t="t" r="r" b="b"/>
            <a:pathLst>
              <a:path w="62155" h="116471" extrusionOk="0">
                <a:moveTo>
                  <a:pt x="62155" y="37604"/>
                </a:moveTo>
                <a:cubicBezTo>
                  <a:pt x="46870" y="49068"/>
                  <a:pt x="17913" y="42066"/>
                  <a:pt x="5767" y="27317"/>
                </a:cubicBezTo>
                <a:cubicBezTo>
                  <a:pt x="34" y="20356"/>
                  <a:pt x="-3417" y="2222"/>
                  <a:pt x="5386" y="266"/>
                </a:cubicBezTo>
                <a:cubicBezTo>
                  <a:pt x="9306" y="-605"/>
                  <a:pt x="13976" y="1236"/>
                  <a:pt x="16816" y="4076"/>
                </a:cubicBezTo>
                <a:cubicBezTo>
                  <a:pt x="19321" y="6581"/>
                  <a:pt x="18931" y="10864"/>
                  <a:pt x="19483" y="14363"/>
                </a:cubicBezTo>
                <a:cubicBezTo>
                  <a:pt x="21028" y="24149"/>
                  <a:pt x="20196" y="34235"/>
                  <a:pt x="19102" y="44081"/>
                </a:cubicBezTo>
                <a:cubicBezTo>
                  <a:pt x="17579" y="57784"/>
                  <a:pt x="12761" y="71611"/>
                  <a:pt x="14911" y="85229"/>
                </a:cubicBezTo>
                <a:cubicBezTo>
                  <a:pt x="16647" y="96226"/>
                  <a:pt x="23201" y="105909"/>
                  <a:pt x="26722" y="116471"/>
                </a:cubicBezTo>
              </a:path>
            </a:pathLst>
          </a:custGeom>
          <a:noFill/>
          <a:ln w="19050" cap="flat" cmpd="sng">
            <a:solidFill>
              <a:schemeClr val="accent5"/>
            </a:solidFill>
            <a:prstDash val="dash"/>
            <a:round/>
            <a:headEnd type="none" w="med" len="med"/>
            <a:tailEnd type="none" w="med" len="med"/>
          </a:ln>
        </p:spPr>
        <p:txBody>
          <a:bodyPr/>
          <a:lstStyle/>
          <a:p>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395"/>
        <p:cNvGrpSpPr/>
        <p:nvPr/>
      </p:nvGrpSpPr>
      <p:grpSpPr>
        <a:xfrm>
          <a:off x="0" y="0"/>
          <a:ext cx="0" cy="0"/>
          <a:chOff x="0" y="0"/>
          <a:chExt cx="0" cy="0"/>
        </a:xfrm>
      </p:grpSpPr>
      <p:sp>
        <p:nvSpPr>
          <p:cNvPr id="4396" name="Google Shape;4396;p42"/>
          <p:cNvSpPr txBox="1">
            <a:spLocks noGrp="1"/>
          </p:cNvSpPr>
          <p:nvPr>
            <p:ph type="title"/>
          </p:nvPr>
        </p:nvSpPr>
        <p:spPr>
          <a:xfrm>
            <a:off x="720000" y="213531"/>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A little about Us….</a:t>
            </a:r>
            <a:endParaRPr dirty="0"/>
          </a:p>
        </p:txBody>
      </p:sp>
      <p:grpSp>
        <p:nvGrpSpPr>
          <p:cNvPr id="4399" name="Google Shape;4399;p42"/>
          <p:cNvGrpSpPr/>
          <p:nvPr/>
        </p:nvGrpSpPr>
        <p:grpSpPr>
          <a:xfrm rot="-7874487">
            <a:off x="3197799" y="4030257"/>
            <a:ext cx="1580608" cy="1422013"/>
            <a:chOff x="3831720" y="930105"/>
            <a:chExt cx="4174638" cy="3755764"/>
          </a:xfrm>
        </p:grpSpPr>
        <p:sp>
          <p:nvSpPr>
            <p:cNvPr id="4400" name="Google Shape;4400;p42"/>
            <p:cNvSpPr/>
            <p:nvPr/>
          </p:nvSpPr>
          <p:spPr>
            <a:xfrm>
              <a:off x="3831720" y="1171461"/>
              <a:ext cx="2187893" cy="2136822"/>
            </a:xfrm>
            <a:custGeom>
              <a:avLst/>
              <a:gdLst/>
              <a:ahLst/>
              <a:cxnLst/>
              <a:rect l="l" t="t" r="r" b="b"/>
              <a:pathLst>
                <a:path w="101444" h="99076" extrusionOk="0">
                  <a:moveTo>
                    <a:pt x="14196" y="0"/>
                  </a:moveTo>
                  <a:lnTo>
                    <a:pt x="13949" y="247"/>
                  </a:lnTo>
                  <a:cubicBezTo>
                    <a:pt x="13167" y="1029"/>
                    <a:pt x="14217" y="2900"/>
                    <a:pt x="15657" y="4361"/>
                  </a:cubicBezTo>
                  <a:lnTo>
                    <a:pt x="47276" y="36103"/>
                  </a:lnTo>
                  <a:lnTo>
                    <a:pt x="49374" y="38223"/>
                  </a:lnTo>
                  <a:cubicBezTo>
                    <a:pt x="38492" y="44025"/>
                    <a:pt x="28062" y="50051"/>
                    <a:pt x="19956" y="55257"/>
                  </a:cubicBezTo>
                  <a:lnTo>
                    <a:pt x="640" y="54413"/>
                  </a:lnTo>
                  <a:lnTo>
                    <a:pt x="495" y="54577"/>
                  </a:lnTo>
                  <a:cubicBezTo>
                    <a:pt x="1" y="55194"/>
                    <a:pt x="105" y="56080"/>
                    <a:pt x="722" y="56574"/>
                  </a:cubicBezTo>
                  <a:lnTo>
                    <a:pt x="8806" y="63012"/>
                  </a:lnTo>
                  <a:cubicBezTo>
                    <a:pt x="3808" y="66983"/>
                    <a:pt x="3602" y="68320"/>
                    <a:pt x="3972" y="69060"/>
                  </a:cubicBezTo>
                  <a:cubicBezTo>
                    <a:pt x="4166" y="69418"/>
                    <a:pt x="4567" y="69740"/>
                    <a:pt x="5666" y="69740"/>
                  </a:cubicBezTo>
                  <a:cubicBezTo>
                    <a:pt x="6782" y="69740"/>
                    <a:pt x="8617" y="69408"/>
                    <a:pt x="11686" y="68443"/>
                  </a:cubicBezTo>
                  <a:lnTo>
                    <a:pt x="12489" y="78729"/>
                  </a:lnTo>
                  <a:cubicBezTo>
                    <a:pt x="12530" y="79121"/>
                    <a:pt x="12695" y="79470"/>
                    <a:pt x="12983" y="79717"/>
                  </a:cubicBezTo>
                  <a:cubicBezTo>
                    <a:pt x="13234" y="79932"/>
                    <a:pt x="13548" y="80054"/>
                    <a:pt x="13884" y="80054"/>
                  </a:cubicBezTo>
                  <a:cubicBezTo>
                    <a:pt x="13932" y="80054"/>
                    <a:pt x="13982" y="80051"/>
                    <a:pt x="14031" y="80046"/>
                  </a:cubicBezTo>
                  <a:lnTo>
                    <a:pt x="14237" y="80026"/>
                  </a:lnTo>
                  <a:lnTo>
                    <a:pt x="14258" y="79985"/>
                  </a:lnTo>
                  <a:lnTo>
                    <a:pt x="14319" y="79985"/>
                  </a:lnTo>
                  <a:lnTo>
                    <a:pt x="21561" y="68176"/>
                  </a:lnTo>
                  <a:lnTo>
                    <a:pt x="21582" y="68176"/>
                  </a:lnTo>
                  <a:lnTo>
                    <a:pt x="24421" y="63527"/>
                  </a:lnTo>
                  <a:cubicBezTo>
                    <a:pt x="33163" y="59762"/>
                    <a:pt x="43902" y="54558"/>
                    <a:pt x="54703" y="48838"/>
                  </a:cubicBezTo>
                  <a:lnTo>
                    <a:pt x="55505" y="52007"/>
                  </a:lnTo>
                  <a:lnTo>
                    <a:pt x="63981" y="95351"/>
                  </a:lnTo>
                  <a:cubicBezTo>
                    <a:pt x="64351" y="97244"/>
                    <a:pt x="65236" y="99076"/>
                    <a:pt x="66265" y="99076"/>
                  </a:cubicBezTo>
                  <a:lnTo>
                    <a:pt x="66430" y="99076"/>
                  </a:lnTo>
                  <a:lnTo>
                    <a:pt x="66759" y="99013"/>
                  </a:lnTo>
                  <a:lnTo>
                    <a:pt x="66759" y="98994"/>
                  </a:lnTo>
                  <a:lnTo>
                    <a:pt x="66800" y="98994"/>
                  </a:lnTo>
                  <a:lnTo>
                    <a:pt x="68322" y="70645"/>
                  </a:lnTo>
                  <a:cubicBezTo>
                    <a:pt x="68671" y="70480"/>
                    <a:pt x="69000" y="70294"/>
                    <a:pt x="69351" y="70110"/>
                  </a:cubicBezTo>
                  <a:cubicBezTo>
                    <a:pt x="69433" y="70069"/>
                    <a:pt x="69515" y="70028"/>
                    <a:pt x="69576" y="69987"/>
                  </a:cubicBezTo>
                  <a:cubicBezTo>
                    <a:pt x="71614" y="68917"/>
                    <a:pt x="73444" y="67785"/>
                    <a:pt x="74760" y="66797"/>
                  </a:cubicBezTo>
                  <a:cubicBezTo>
                    <a:pt x="76777" y="65296"/>
                    <a:pt x="76839" y="64679"/>
                    <a:pt x="76633" y="64287"/>
                  </a:cubicBezTo>
                  <a:cubicBezTo>
                    <a:pt x="76511" y="64078"/>
                    <a:pt x="76301" y="63892"/>
                    <a:pt x="75762" y="63892"/>
                  </a:cubicBezTo>
                  <a:cubicBezTo>
                    <a:pt x="75297" y="63892"/>
                    <a:pt x="74590" y="64030"/>
                    <a:pt x="73485" y="64411"/>
                  </a:cubicBezTo>
                  <a:cubicBezTo>
                    <a:pt x="72107" y="64905"/>
                    <a:pt x="70379" y="65667"/>
                    <a:pt x="68548" y="66613"/>
                  </a:cubicBezTo>
                  <a:lnTo>
                    <a:pt x="68753" y="62910"/>
                  </a:lnTo>
                  <a:lnTo>
                    <a:pt x="68816" y="62888"/>
                  </a:lnTo>
                  <a:lnTo>
                    <a:pt x="68816" y="62024"/>
                  </a:lnTo>
                  <a:cubicBezTo>
                    <a:pt x="68877" y="61983"/>
                    <a:pt x="68939" y="61964"/>
                    <a:pt x="69022" y="61922"/>
                  </a:cubicBezTo>
                  <a:cubicBezTo>
                    <a:pt x="69617" y="61634"/>
                    <a:pt x="70235" y="61325"/>
                    <a:pt x="70852" y="60996"/>
                  </a:cubicBezTo>
                  <a:cubicBezTo>
                    <a:pt x="71263" y="60770"/>
                    <a:pt x="71655" y="60565"/>
                    <a:pt x="72045" y="60338"/>
                  </a:cubicBezTo>
                  <a:cubicBezTo>
                    <a:pt x="73589" y="59474"/>
                    <a:pt x="74966" y="58590"/>
                    <a:pt x="76016" y="57808"/>
                  </a:cubicBezTo>
                  <a:cubicBezTo>
                    <a:pt x="76345" y="57561"/>
                    <a:pt x="76592" y="57355"/>
                    <a:pt x="76818" y="57169"/>
                  </a:cubicBezTo>
                  <a:cubicBezTo>
                    <a:pt x="78052" y="56100"/>
                    <a:pt x="78073" y="55606"/>
                    <a:pt x="77909" y="55277"/>
                  </a:cubicBezTo>
                  <a:cubicBezTo>
                    <a:pt x="77789" y="55071"/>
                    <a:pt x="77583" y="54893"/>
                    <a:pt x="77062" y="54893"/>
                  </a:cubicBezTo>
                  <a:cubicBezTo>
                    <a:pt x="76598" y="54893"/>
                    <a:pt x="75885" y="55034"/>
                    <a:pt x="74760" y="55422"/>
                  </a:cubicBezTo>
                  <a:cubicBezTo>
                    <a:pt x="74472" y="55524"/>
                    <a:pt x="74143" y="55647"/>
                    <a:pt x="73814" y="55771"/>
                  </a:cubicBezTo>
                  <a:cubicBezTo>
                    <a:pt x="72437" y="56305"/>
                    <a:pt x="70852" y="57046"/>
                    <a:pt x="69227" y="57910"/>
                  </a:cubicBezTo>
                  <a:cubicBezTo>
                    <a:pt x="69145" y="57951"/>
                    <a:pt x="69083" y="57992"/>
                    <a:pt x="69000" y="58033"/>
                  </a:cubicBezTo>
                  <a:lnTo>
                    <a:pt x="69186" y="54906"/>
                  </a:lnTo>
                  <a:cubicBezTo>
                    <a:pt x="69741" y="54618"/>
                    <a:pt x="70297" y="54330"/>
                    <a:pt x="70873" y="54023"/>
                  </a:cubicBezTo>
                  <a:cubicBezTo>
                    <a:pt x="70975" y="53982"/>
                    <a:pt x="71531" y="53672"/>
                    <a:pt x="72333" y="53220"/>
                  </a:cubicBezTo>
                  <a:cubicBezTo>
                    <a:pt x="75501" y="51431"/>
                    <a:pt x="82578" y="47212"/>
                    <a:pt x="81673" y="45506"/>
                  </a:cubicBezTo>
                  <a:cubicBezTo>
                    <a:pt x="81501" y="45181"/>
                    <a:pt x="81095" y="45043"/>
                    <a:pt x="80528" y="45043"/>
                  </a:cubicBezTo>
                  <a:cubicBezTo>
                    <a:pt x="79873" y="45043"/>
                    <a:pt x="79003" y="45228"/>
                    <a:pt x="78032" y="45526"/>
                  </a:cubicBezTo>
                  <a:cubicBezTo>
                    <a:pt x="75029" y="46431"/>
                    <a:pt x="71038" y="48386"/>
                    <a:pt x="69494" y="49187"/>
                  </a:cubicBezTo>
                  <a:lnTo>
                    <a:pt x="69535" y="48323"/>
                  </a:lnTo>
                  <a:lnTo>
                    <a:pt x="69659" y="45917"/>
                  </a:lnTo>
                  <a:lnTo>
                    <a:pt x="69968" y="40424"/>
                  </a:lnTo>
                  <a:cubicBezTo>
                    <a:pt x="70009" y="40404"/>
                    <a:pt x="70029" y="40382"/>
                    <a:pt x="70070" y="40363"/>
                  </a:cubicBezTo>
                  <a:cubicBezTo>
                    <a:pt x="70379" y="40198"/>
                    <a:pt x="70709" y="39992"/>
                    <a:pt x="71038" y="39806"/>
                  </a:cubicBezTo>
                  <a:cubicBezTo>
                    <a:pt x="71222" y="39683"/>
                    <a:pt x="71428" y="39581"/>
                    <a:pt x="71614" y="39477"/>
                  </a:cubicBezTo>
                  <a:cubicBezTo>
                    <a:pt x="71675" y="39436"/>
                    <a:pt x="71757" y="39395"/>
                    <a:pt x="71839" y="39334"/>
                  </a:cubicBezTo>
                  <a:cubicBezTo>
                    <a:pt x="74020" y="38059"/>
                    <a:pt x="76222" y="36762"/>
                    <a:pt x="78381" y="35467"/>
                  </a:cubicBezTo>
                  <a:cubicBezTo>
                    <a:pt x="88338" y="29418"/>
                    <a:pt x="101443" y="20860"/>
                    <a:pt x="100826" y="17898"/>
                  </a:cubicBezTo>
                  <a:lnTo>
                    <a:pt x="100846" y="17528"/>
                  </a:lnTo>
                  <a:lnTo>
                    <a:pt x="100703" y="17610"/>
                  </a:lnTo>
                  <a:cubicBezTo>
                    <a:pt x="100440" y="17209"/>
                    <a:pt x="99845" y="17029"/>
                    <a:pt x="98986" y="17029"/>
                  </a:cubicBezTo>
                  <a:cubicBezTo>
                    <a:pt x="92656" y="17029"/>
                    <a:pt x="72016" y="26829"/>
                    <a:pt x="64825" y="30343"/>
                  </a:cubicBezTo>
                  <a:lnTo>
                    <a:pt x="58406" y="26497"/>
                  </a:lnTo>
                  <a:lnTo>
                    <a:pt x="57748" y="26105"/>
                  </a:lnTo>
                  <a:cubicBezTo>
                    <a:pt x="60258" y="24706"/>
                    <a:pt x="68177" y="20098"/>
                    <a:pt x="67231" y="18309"/>
                  </a:cubicBezTo>
                  <a:cubicBezTo>
                    <a:pt x="67094" y="18044"/>
                    <a:pt x="66825" y="17807"/>
                    <a:pt x="66112" y="17807"/>
                  </a:cubicBezTo>
                  <a:cubicBezTo>
                    <a:pt x="65440" y="17807"/>
                    <a:pt x="64371" y="18018"/>
                    <a:pt x="62644" y="18617"/>
                  </a:cubicBezTo>
                  <a:cubicBezTo>
                    <a:pt x="60258" y="19440"/>
                    <a:pt x="57233" y="20819"/>
                    <a:pt x="54106" y="22465"/>
                  </a:cubicBezTo>
                  <a:cubicBezTo>
                    <a:pt x="53675" y="22690"/>
                    <a:pt x="53263" y="22937"/>
                    <a:pt x="52830" y="23164"/>
                  </a:cubicBezTo>
                  <a:lnTo>
                    <a:pt x="51061" y="22095"/>
                  </a:lnTo>
                  <a:lnTo>
                    <a:pt x="50156" y="21560"/>
                  </a:lnTo>
                  <a:cubicBezTo>
                    <a:pt x="52111" y="20510"/>
                    <a:pt x="53859" y="19420"/>
                    <a:pt x="55135" y="18474"/>
                  </a:cubicBezTo>
                  <a:cubicBezTo>
                    <a:pt x="57172" y="16952"/>
                    <a:pt x="57233" y="16334"/>
                    <a:pt x="57007" y="15943"/>
                  </a:cubicBezTo>
                  <a:cubicBezTo>
                    <a:pt x="56872" y="15689"/>
                    <a:pt x="56560" y="15582"/>
                    <a:pt x="56131" y="15582"/>
                  </a:cubicBezTo>
                  <a:cubicBezTo>
                    <a:pt x="54095" y="15582"/>
                    <a:pt x="49414" y="17998"/>
                    <a:pt x="48326" y="18576"/>
                  </a:cubicBezTo>
                  <a:cubicBezTo>
                    <a:pt x="47770" y="18885"/>
                    <a:pt x="47215" y="19193"/>
                    <a:pt x="46700" y="19481"/>
                  </a:cubicBezTo>
                  <a:lnTo>
                    <a:pt x="43120" y="17342"/>
                  </a:lnTo>
                  <a:lnTo>
                    <a:pt x="42771" y="17136"/>
                  </a:lnTo>
                  <a:cubicBezTo>
                    <a:pt x="44972" y="15902"/>
                    <a:pt x="49498" y="13186"/>
                    <a:pt x="48839" y="11952"/>
                  </a:cubicBezTo>
                  <a:cubicBezTo>
                    <a:pt x="48704" y="11699"/>
                    <a:pt x="48395" y="11592"/>
                    <a:pt x="47970" y="11592"/>
                  </a:cubicBezTo>
                  <a:cubicBezTo>
                    <a:pt x="45937" y="11592"/>
                    <a:pt x="41247" y="14028"/>
                    <a:pt x="40158" y="14606"/>
                  </a:cubicBezTo>
                  <a:cubicBezTo>
                    <a:pt x="39870" y="14750"/>
                    <a:pt x="39582" y="14894"/>
                    <a:pt x="39315" y="15059"/>
                  </a:cubicBezTo>
                  <a:lnTo>
                    <a:pt x="14196" y="0"/>
                  </a:lnTo>
                  <a:close/>
                </a:path>
              </a:pathLst>
            </a:custGeom>
            <a:solidFill>
              <a:srgbClr val="13394F">
                <a:alpha val="34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01" name="Google Shape;4401;p42"/>
            <p:cNvGrpSpPr/>
            <p:nvPr/>
          </p:nvGrpSpPr>
          <p:grpSpPr>
            <a:xfrm>
              <a:off x="4138184" y="930105"/>
              <a:ext cx="3868174" cy="3755764"/>
              <a:chOff x="4138184" y="930105"/>
              <a:chExt cx="3868174" cy="3755764"/>
            </a:xfrm>
          </p:grpSpPr>
          <p:sp>
            <p:nvSpPr>
              <p:cNvPr id="4402" name="Google Shape;4402;p42"/>
              <p:cNvSpPr/>
              <p:nvPr/>
            </p:nvSpPr>
            <p:spPr>
              <a:xfrm>
                <a:off x="4138184" y="930105"/>
                <a:ext cx="3868174" cy="3755764"/>
              </a:xfrm>
              <a:custGeom>
                <a:avLst/>
                <a:gdLst/>
                <a:ahLst/>
                <a:cxnLst/>
                <a:rect l="l" t="t" r="r" b="b"/>
                <a:pathLst>
                  <a:path w="179352" h="174140" extrusionOk="0">
                    <a:moveTo>
                      <a:pt x="24442" y="1"/>
                    </a:moveTo>
                    <a:lnTo>
                      <a:pt x="24442" y="1"/>
                    </a:lnTo>
                    <a:cubicBezTo>
                      <a:pt x="23537" y="886"/>
                      <a:pt x="24915" y="3704"/>
                      <a:pt x="27466" y="6276"/>
                    </a:cubicBezTo>
                    <a:lnTo>
                      <a:pt x="88011" y="67066"/>
                    </a:lnTo>
                    <a:cubicBezTo>
                      <a:pt x="87846" y="67170"/>
                      <a:pt x="87660" y="67252"/>
                      <a:pt x="87495" y="67354"/>
                    </a:cubicBezTo>
                    <a:cubicBezTo>
                      <a:pt x="67109" y="78175"/>
                      <a:pt x="48778" y="88832"/>
                      <a:pt x="34748" y="97842"/>
                    </a:cubicBezTo>
                    <a:lnTo>
                      <a:pt x="598" y="96361"/>
                    </a:lnTo>
                    <a:lnTo>
                      <a:pt x="598" y="96361"/>
                    </a:lnTo>
                    <a:cubicBezTo>
                      <a:pt x="1" y="97123"/>
                      <a:pt x="124" y="98254"/>
                      <a:pt x="886" y="98871"/>
                    </a:cubicBezTo>
                    <a:lnTo>
                      <a:pt x="15967" y="110885"/>
                    </a:lnTo>
                    <a:cubicBezTo>
                      <a:pt x="9403" y="115987"/>
                      <a:pt x="6029" y="119670"/>
                      <a:pt x="6852" y="121253"/>
                    </a:cubicBezTo>
                    <a:cubicBezTo>
                      <a:pt x="7150" y="121805"/>
                      <a:pt x="7957" y="122070"/>
                      <a:pt x="9222" y="122070"/>
                    </a:cubicBezTo>
                    <a:cubicBezTo>
                      <a:pt x="11547" y="122070"/>
                      <a:pt x="15419" y="121177"/>
                      <a:pt x="20534" y="119525"/>
                    </a:cubicBezTo>
                    <a:lnTo>
                      <a:pt x="22056" y="138720"/>
                    </a:lnTo>
                    <a:cubicBezTo>
                      <a:pt x="22114" y="139657"/>
                      <a:pt x="22914" y="140372"/>
                      <a:pt x="23840" y="140372"/>
                    </a:cubicBezTo>
                    <a:cubicBezTo>
                      <a:pt x="23889" y="140372"/>
                      <a:pt x="23939" y="140370"/>
                      <a:pt x="23990" y="140366"/>
                    </a:cubicBezTo>
                    <a:lnTo>
                      <a:pt x="41866" y="111255"/>
                    </a:lnTo>
                    <a:cubicBezTo>
                      <a:pt x="57172" y="104672"/>
                      <a:pt x="76284" y="95477"/>
                      <a:pt x="96671" y="84635"/>
                    </a:cubicBezTo>
                    <a:lnTo>
                      <a:pt x="97041" y="84451"/>
                    </a:lnTo>
                    <a:lnTo>
                      <a:pt x="113397" y="168117"/>
                    </a:lnTo>
                    <a:cubicBezTo>
                      <a:pt x="114067" y="171506"/>
                      <a:pt x="115529" y="174140"/>
                      <a:pt x="116736" y="174140"/>
                    </a:cubicBezTo>
                    <a:cubicBezTo>
                      <a:pt x="116789" y="174140"/>
                      <a:pt x="116842" y="174134"/>
                      <a:pt x="116894" y="174124"/>
                    </a:cubicBezTo>
                    <a:lnTo>
                      <a:pt x="119651" y="123949"/>
                    </a:lnTo>
                    <a:cubicBezTo>
                      <a:pt x="120493" y="123538"/>
                      <a:pt x="121379" y="123085"/>
                      <a:pt x="122263" y="122633"/>
                    </a:cubicBezTo>
                    <a:cubicBezTo>
                      <a:pt x="129608" y="118724"/>
                      <a:pt x="135080" y="114629"/>
                      <a:pt x="134463" y="113477"/>
                    </a:cubicBezTo>
                    <a:cubicBezTo>
                      <a:pt x="134356" y="113272"/>
                      <a:pt x="134065" y="113175"/>
                      <a:pt x="133616" y="113175"/>
                    </a:cubicBezTo>
                    <a:cubicBezTo>
                      <a:pt x="131540" y="113175"/>
                      <a:pt x="126100" y="115259"/>
                      <a:pt x="120062" y="118456"/>
                    </a:cubicBezTo>
                    <a:cubicBezTo>
                      <a:pt x="120021" y="118477"/>
                      <a:pt x="119980" y="118497"/>
                      <a:pt x="119958" y="118518"/>
                    </a:cubicBezTo>
                    <a:lnTo>
                      <a:pt x="120493" y="108663"/>
                    </a:lnTo>
                    <a:cubicBezTo>
                      <a:pt x="121790" y="108046"/>
                      <a:pt x="123148" y="107388"/>
                      <a:pt x="124525" y="106647"/>
                    </a:cubicBezTo>
                    <a:cubicBezTo>
                      <a:pt x="131871" y="102738"/>
                      <a:pt x="137343" y="98645"/>
                      <a:pt x="136726" y="97493"/>
                    </a:cubicBezTo>
                    <a:cubicBezTo>
                      <a:pt x="136619" y="97288"/>
                      <a:pt x="136328" y="97191"/>
                      <a:pt x="135878" y="97191"/>
                    </a:cubicBezTo>
                    <a:cubicBezTo>
                      <a:pt x="133802" y="97191"/>
                      <a:pt x="128362" y="99275"/>
                      <a:pt x="122325" y="102472"/>
                    </a:cubicBezTo>
                    <a:cubicBezTo>
                      <a:pt x="121790" y="102760"/>
                      <a:pt x="121296" y="103026"/>
                      <a:pt x="120781" y="103314"/>
                    </a:cubicBezTo>
                    <a:lnTo>
                      <a:pt x="121193" y="96012"/>
                    </a:lnTo>
                    <a:cubicBezTo>
                      <a:pt x="122304" y="95456"/>
                      <a:pt x="123415" y="94880"/>
                      <a:pt x="124567" y="94284"/>
                    </a:cubicBezTo>
                    <a:cubicBezTo>
                      <a:pt x="135922" y="88256"/>
                      <a:pt x="144357" y="81919"/>
                      <a:pt x="143411" y="80150"/>
                    </a:cubicBezTo>
                    <a:cubicBezTo>
                      <a:pt x="143244" y="79835"/>
                      <a:pt x="142793" y="79685"/>
                      <a:pt x="142100" y="79685"/>
                    </a:cubicBezTo>
                    <a:cubicBezTo>
                      <a:pt x="138947" y="79685"/>
                      <a:pt x="130787" y="82791"/>
                      <a:pt x="121645" y="87597"/>
                    </a:cubicBezTo>
                    <a:lnTo>
                      <a:pt x="122592" y="70338"/>
                    </a:lnTo>
                    <a:cubicBezTo>
                      <a:pt x="156269" y="51020"/>
                      <a:pt x="179351" y="34583"/>
                      <a:pt x="177314" y="30736"/>
                    </a:cubicBezTo>
                    <a:cubicBezTo>
                      <a:pt x="177018" y="30181"/>
                      <a:pt x="176211" y="29913"/>
                      <a:pt x="174939" y="29913"/>
                    </a:cubicBezTo>
                    <a:cubicBezTo>
                      <a:pt x="167445" y="29913"/>
                      <a:pt x="143845" y="39208"/>
                      <a:pt x="114157" y="53735"/>
                    </a:cubicBezTo>
                    <a:lnTo>
                      <a:pt x="100148" y="45342"/>
                    </a:lnTo>
                    <a:cubicBezTo>
                      <a:pt x="110887" y="39521"/>
                      <a:pt x="118704" y="33575"/>
                      <a:pt x="117778" y="31868"/>
                    </a:cubicBezTo>
                    <a:cubicBezTo>
                      <a:pt x="117614" y="31554"/>
                      <a:pt x="117165" y="31405"/>
                      <a:pt x="116475" y="31405"/>
                    </a:cubicBezTo>
                    <a:cubicBezTo>
                      <a:pt x="113272" y="31405"/>
                      <a:pt x="104861" y="34623"/>
                      <a:pt x="95519" y="39582"/>
                    </a:cubicBezTo>
                    <a:cubicBezTo>
                      <a:pt x="94635" y="40056"/>
                      <a:pt x="93749" y="40528"/>
                      <a:pt x="92885" y="41002"/>
                    </a:cubicBezTo>
                    <a:lnTo>
                      <a:pt x="86653" y="37258"/>
                    </a:lnTo>
                    <a:cubicBezTo>
                      <a:pt x="86919" y="37134"/>
                      <a:pt x="87188" y="36990"/>
                      <a:pt x="87476" y="36846"/>
                    </a:cubicBezTo>
                    <a:cubicBezTo>
                      <a:pt x="94819" y="32938"/>
                      <a:pt x="100272" y="28843"/>
                      <a:pt x="99674" y="27691"/>
                    </a:cubicBezTo>
                    <a:cubicBezTo>
                      <a:pt x="99564" y="27486"/>
                      <a:pt x="99270" y="27389"/>
                      <a:pt x="98819" y="27389"/>
                    </a:cubicBezTo>
                    <a:cubicBezTo>
                      <a:pt x="96732" y="27389"/>
                      <a:pt x="91292" y="29473"/>
                      <a:pt x="85254" y="32669"/>
                    </a:cubicBezTo>
                    <a:cubicBezTo>
                      <a:pt x="84122" y="33287"/>
                      <a:pt x="83032" y="33884"/>
                      <a:pt x="82003" y="34480"/>
                    </a:cubicBezTo>
                    <a:lnTo>
                      <a:pt x="73569" y="29440"/>
                    </a:lnTo>
                    <a:cubicBezTo>
                      <a:pt x="80605" y="25634"/>
                      <a:pt x="85748" y="21725"/>
                      <a:pt x="85150" y="20614"/>
                    </a:cubicBezTo>
                    <a:cubicBezTo>
                      <a:pt x="85044" y="20409"/>
                      <a:pt x="84753" y="20312"/>
                      <a:pt x="84305" y="20312"/>
                    </a:cubicBezTo>
                    <a:cubicBezTo>
                      <a:pt x="82231" y="20312"/>
                      <a:pt x="76790" y="22400"/>
                      <a:pt x="70750" y="25614"/>
                    </a:cubicBezTo>
                    <a:cubicBezTo>
                      <a:pt x="70113" y="25943"/>
                      <a:pt x="69496" y="26292"/>
                      <a:pt x="68878" y="26621"/>
                    </a:cubicBezTo>
                    <a:lnTo>
                      <a:pt x="68878" y="26621"/>
                    </a:lnTo>
                    <a:lnTo>
                      <a:pt x="244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3" name="Google Shape;4403;p42"/>
              <p:cNvSpPr/>
              <p:nvPr/>
            </p:nvSpPr>
            <p:spPr>
              <a:xfrm>
                <a:off x="4286848" y="1607173"/>
                <a:ext cx="3675555" cy="3078221"/>
              </a:xfrm>
              <a:custGeom>
                <a:avLst/>
                <a:gdLst/>
                <a:ahLst/>
                <a:cxnLst/>
                <a:rect l="l" t="t" r="r" b="b"/>
                <a:pathLst>
                  <a:path w="170421" h="142725" extrusionOk="0">
                    <a:moveTo>
                      <a:pt x="170421" y="1"/>
                    </a:moveTo>
                    <a:lnTo>
                      <a:pt x="63" y="88914"/>
                    </a:lnTo>
                    <a:lnTo>
                      <a:pt x="63" y="88914"/>
                    </a:lnTo>
                    <a:cubicBezTo>
                      <a:pt x="0" y="89243"/>
                      <a:pt x="0" y="89531"/>
                      <a:pt x="124" y="89758"/>
                    </a:cubicBezTo>
                    <a:cubicBezTo>
                      <a:pt x="423" y="90320"/>
                      <a:pt x="1237" y="90589"/>
                      <a:pt x="2515" y="90589"/>
                    </a:cubicBezTo>
                    <a:cubicBezTo>
                      <a:pt x="4841" y="90589"/>
                      <a:pt x="8706" y="89697"/>
                      <a:pt x="13805" y="88050"/>
                    </a:cubicBezTo>
                    <a:lnTo>
                      <a:pt x="15306" y="107245"/>
                    </a:lnTo>
                    <a:cubicBezTo>
                      <a:pt x="15384" y="108182"/>
                      <a:pt x="16167" y="108897"/>
                      <a:pt x="17090" y="108897"/>
                    </a:cubicBezTo>
                    <a:cubicBezTo>
                      <a:pt x="17140" y="108897"/>
                      <a:pt x="17190" y="108895"/>
                      <a:pt x="17240" y="108891"/>
                    </a:cubicBezTo>
                    <a:lnTo>
                      <a:pt x="35097" y="79801"/>
                    </a:lnTo>
                    <a:cubicBezTo>
                      <a:pt x="50383" y="73238"/>
                      <a:pt x="69452" y="64043"/>
                      <a:pt x="89819" y="53222"/>
                    </a:cubicBezTo>
                    <a:lnTo>
                      <a:pt x="90189" y="53036"/>
                    </a:lnTo>
                    <a:lnTo>
                      <a:pt x="106565" y="136683"/>
                    </a:lnTo>
                    <a:cubicBezTo>
                      <a:pt x="107237" y="140103"/>
                      <a:pt x="108726" y="142724"/>
                      <a:pt x="109918" y="142724"/>
                    </a:cubicBezTo>
                    <a:cubicBezTo>
                      <a:pt x="109966" y="142724"/>
                      <a:pt x="110014" y="142720"/>
                      <a:pt x="110062" y="142711"/>
                    </a:cubicBezTo>
                    <a:lnTo>
                      <a:pt x="112799" y="92556"/>
                    </a:lnTo>
                    <a:cubicBezTo>
                      <a:pt x="113641" y="92123"/>
                      <a:pt x="114505" y="91692"/>
                      <a:pt x="115391" y="91218"/>
                    </a:cubicBezTo>
                    <a:cubicBezTo>
                      <a:pt x="122734" y="87331"/>
                      <a:pt x="128187" y="83236"/>
                      <a:pt x="127570" y="82084"/>
                    </a:cubicBezTo>
                    <a:cubicBezTo>
                      <a:pt x="127463" y="81878"/>
                      <a:pt x="127170" y="81780"/>
                      <a:pt x="126718" y="81780"/>
                    </a:cubicBezTo>
                    <a:cubicBezTo>
                      <a:pt x="124642" y="81780"/>
                      <a:pt x="119221" y="83852"/>
                      <a:pt x="113189" y="87063"/>
                    </a:cubicBezTo>
                    <a:cubicBezTo>
                      <a:pt x="113148" y="87084"/>
                      <a:pt x="113128" y="87104"/>
                      <a:pt x="113087" y="87104"/>
                    </a:cubicBezTo>
                    <a:lnTo>
                      <a:pt x="113622" y="77250"/>
                    </a:lnTo>
                    <a:cubicBezTo>
                      <a:pt x="114917" y="76653"/>
                      <a:pt x="116255" y="75975"/>
                      <a:pt x="117654" y="75234"/>
                    </a:cubicBezTo>
                    <a:cubicBezTo>
                      <a:pt x="124997" y="71345"/>
                      <a:pt x="130450" y="67252"/>
                      <a:pt x="129833" y="66100"/>
                    </a:cubicBezTo>
                    <a:cubicBezTo>
                      <a:pt x="129723" y="65895"/>
                      <a:pt x="129429" y="65798"/>
                      <a:pt x="128978" y="65798"/>
                    </a:cubicBezTo>
                    <a:cubicBezTo>
                      <a:pt x="126896" y="65798"/>
                      <a:pt x="121469" y="67882"/>
                      <a:pt x="115432" y="71079"/>
                    </a:cubicBezTo>
                    <a:cubicBezTo>
                      <a:pt x="114917" y="71367"/>
                      <a:pt x="114403" y="71633"/>
                      <a:pt x="113910" y="71921"/>
                    </a:cubicBezTo>
                    <a:lnTo>
                      <a:pt x="114300" y="64619"/>
                    </a:lnTo>
                    <a:cubicBezTo>
                      <a:pt x="115411" y="64063"/>
                      <a:pt x="116543" y="63487"/>
                      <a:pt x="117674" y="62870"/>
                    </a:cubicBezTo>
                    <a:cubicBezTo>
                      <a:pt x="129010" y="56863"/>
                      <a:pt x="137444" y="50548"/>
                      <a:pt x="136498" y="48757"/>
                    </a:cubicBezTo>
                    <a:cubicBezTo>
                      <a:pt x="136331" y="48442"/>
                      <a:pt x="135880" y="48292"/>
                      <a:pt x="135187" y="48292"/>
                    </a:cubicBezTo>
                    <a:cubicBezTo>
                      <a:pt x="132034" y="48292"/>
                      <a:pt x="123877" y="51398"/>
                      <a:pt x="114752" y="56204"/>
                    </a:cubicBezTo>
                    <a:lnTo>
                      <a:pt x="114752" y="56204"/>
                    </a:lnTo>
                    <a:lnTo>
                      <a:pt x="115699" y="38965"/>
                    </a:lnTo>
                    <a:cubicBezTo>
                      <a:pt x="147791" y="20532"/>
                      <a:pt x="170236" y="4754"/>
                      <a:pt x="1704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4" name="Google Shape;4404;p42"/>
              <p:cNvSpPr/>
              <p:nvPr/>
            </p:nvSpPr>
            <p:spPr>
              <a:xfrm>
                <a:off x="7647367" y="1641789"/>
                <a:ext cx="157982" cy="168636"/>
              </a:xfrm>
              <a:custGeom>
                <a:avLst/>
                <a:gdLst/>
                <a:ahLst/>
                <a:cxnLst/>
                <a:rect l="l" t="t" r="r" b="b"/>
                <a:pathLst>
                  <a:path w="7325" h="7819" extrusionOk="0">
                    <a:moveTo>
                      <a:pt x="3498" y="1"/>
                    </a:moveTo>
                    <a:lnTo>
                      <a:pt x="1" y="1421"/>
                    </a:lnTo>
                    <a:cubicBezTo>
                      <a:pt x="3498" y="3128"/>
                      <a:pt x="3684" y="7818"/>
                      <a:pt x="3684" y="7818"/>
                    </a:cubicBezTo>
                    <a:lnTo>
                      <a:pt x="7016" y="5226"/>
                    </a:lnTo>
                    <a:cubicBezTo>
                      <a:pt x="7324" y="680"/>
                      <a:pt x="3498" y="1"/>
                      <a:pt x="34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5" name="Google Shape;4405;p42"/>
              <p:cNvSpPr/>
              <p:nvPr/>
            </p:nvSpPr>
            <p:spPr>
              <a:xfrm>
                <a:off x="7647367" y="1641789"/>
                <a:ext cx="157982" cy="113186"/>
              </a:xfrm>
              <a:custGeom>
                <a:avLst/>
                <a:gdLst/>
                <a:ahLst/>
                <a:cxnLst/>
                <a:rect l="l" t="t" r="r" b="b"/>
                <a:pathLst>
                  <a:path w="7325" h="5248" extrusionOk="0">
                    <a:moveTo>
                      <a:pt x="3498" y="1"/>
                    </a:moveTo>
                    <a:lnTo>
                      <a:pt x="1" y="1421"/>
                    </a:lnTo>
                    <a:cubicBezTo>
                      <a:pt x="195" y="1419"/>
                      <a:pt x="390" y="1418"/>
                      <a:pt x="585" y="1418"/>
                    </a:cubicBezTo>
                    <a:cubicBezTo>
                      <a:pt x="2807" y="1418"/>
                      <a:pt x="5034" y="1605"/>
                      <a:pt x="6358" y="3704"/>
                    </a:cubicBezTo>
                    <a:cubicBezTo>
                      <a:pt x="6666" y="4197"/>
                      <a:pt x="6872" y="4712"/>
                      <a:pt x="6995" y="5247"/>
                    </a:cubicBezTo>
                    <a:lnTo>
                      <a:pt x="7016" y="5226"/>
                    </a:lnTo>
                    <a:cubicBezTo>
                      <a:pt x="7324" y="680"/>
                      <a:pt x="3498" y="1"/>
                      <a:pt x="34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6" name="Google Shape;4406;p42"/>
              <p:cNvSpPr/>
              <p:nvPr/>
            </p:nvSpPr>
            <p:spPr>
              <a:xfrm>
                <a:off x="5940040" y="2183564"/>
                <a:ext cx="524047" cy="193008"/>
              </a:xfrm>
              <a:custGeom>
                <a:avLst/>
                <a:gdLst/>
                <a:ahLst/>
                <a:cxnLst/>
                <a:rect l="l" t="t" r="r" b="b"/>
                <a:pathLst>
                  <a:path w="24298" h="8949" extrusionOk="0">
                    <a:moveTo>
                      <a:pt x="1" y="4485"/>
                    </a:moveTo>
                    <a:cubicBezTo>
                      <a:pt x="3" y="4488"/>
                      <a:pt x="6" y="4491"/>
                      <a:pt x="9" y="4493"/>
                    </a:cubicBezTo>
                    <a:lnTo>
                      <a:pt x="9" y="4493"/>
                    </a:lnTo>
                    <a:lnTo>
                      <a:pt x="1" y="4485"/>
                    </a:lnTo>
                    <a:close/>
                    <a:moveTo>
                      <a:pt x="24297" y="0"/>
                    </a:moveTo>
                    <a:cubicBezTo>
                      <a:pt x="24296" y="1"/>
                      <a:pt x="10841" y="5515"/>
                      <a:pt x="3703" y="5515"/>
                    </a:cubicBezTo>
                    <a:cubicBezTo>
                      <a:pt x="2052" y="5515"/>
                      <a:pt x="740" y="5220"/>
                      <a:pt x="9" y="4493"/>
                    </a:cubicBezTo>
                    <a:lnTo>
                      <a:pt x="9" y="4493"/>
                    </a:lnTo>
                    <a:lnTo>
                      <a:pt x="4466" y="8948"/>
                    </a:lnTo>
                    <a:lnTo>
                      <a:pt x="2429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7" name="Google Shape;4407;p42"/>
              <p:cNvSpPr/>
              <p:nvPr/>
            </p:nvSpPr>
            <p:spPr>
              <a:xfrm>
                <a:off x="6223998" y="2751480"/>
                <a:ext cx="35975" cy="145559"/>
              </a:xfrm>
              <a:custGeom>
                <a:avLst/>
                <a:gdLst/>
                <a:ahLst/>
                <a:cxnLst/>
                <a:rect l="l" t="t" r="r" b="b"/>
                <a:pathLst>
                  <a:path w="1668" h="6749" extrusionOk="0">
                    <a:moveTo>
                      <a:pt x="330" y="1"/>
                    </a:moveTo>
                    <a:cubicBezTo>
                      <a:pt x="228" y="61"/>
                      <a:pt x="104" y="103"/>
                      <a:pt x="1" y="165"/>
                    </a:cubicBezTo>
                    <a:lnTo>
                      <a:pt x="1668" y="6748"/>
                    </a:lnTo>
                    <a:lnTo>
                      <a:pt x="330" y="1"/>
                    </a:lnTo>
                    <a:close/>
                  </a:path>
                </a:pathLst>
              </a:custGeom>
              <a:solidFill>
                <a:srgbClr val="D6D4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8" name="Google Shape;4408;p42"/>
              <p:cNvSpPr/>
              <p:nvPr/>
            </p:nvSpPr>
            <p:spPr>
              <a:xfrm>
                <a:off x="6231094" y="2751027"/>
                <a:ext cx="32438" cy="161088"/>
              </a:xfrm>
              <a:custGeom>
                <a:avLst/>
                <a:gdLst/>
                <a:ahLst/>
                <a:cxnLst/>
                <a:rect l="l" t="t" r="r" b="b"/>
                <a:pathLst>
                  <a:path w="1504" h="7469" extrusionOk="0">
                    <a:moveTo>
                      <a:pt x="42" y="0"/>
                    </a:moveTo>
                    <a:cubicBezTo>
                      <a:pt x="22" y="0"/>
                      <a:pt x="22" y="0"/>
                      <a:pt x="1" y="22"/>
                    </a:cubicBezTo>
                    <a:lnTo>
                      <a:pt x="1339" y="6769"/>
                    </a:lnTo>
                    <a:lnTo>
                      <a:pt x="1504" y="7469"/>
                    </a:lnTo>
                    <a:lnTo>
                      <a:pt x="42" y="0"/>
                    </a:lnTo>
                    <a:close/>
                  </a:path>
                </a:pathLst>
              </a:custGeom>
              <a:solidFill>
                <a:srgbClr val="CEBF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9" name="Google Shape;4409;p42"/>
              <p:cNvSpPr/>
              <p:nvPr/>
            </p:nvSpPr>
            <p:spPr>
              <a:xfrm>
                <a:off x="6223998" y="2502116"/>
                <a:ext cx="436612" cy="409998"/>
              </a:xfrm>
              <a:custGeom>
                <a:avLst/>
                <a:gdLst/>
                <a:ahLst/>
                <a:cxnLst/>
                <a:rect l="l" t="t" r="r" b="b"/>
                <a:pathLst>
                  <a:path w="20244" h="19010" extrusionOk="0">
                    <a:moveTo>
                      <a:pt x="26" y="11713"/>
                    </a:moveTo>
                    <a:lnTo>
                      <a:pt x="26" y="11713"/>
                    </a:lnTo>
                    <a:cubicBezTo>
                      <a:pt x="17" y="11717"/>
                      <a:pt x="9" y="11722"/>
                      <a:pt x="1" y="11727"/>
                    </a:cubicBezTo>
                    <a:lnTo>
                      <a:pt x="26" y="11713"/>
                    </a:lnTo>
                    <a:close/>
                    <a:moveTo>
                      <a:pt x="20244" y="1"/>
                    </a:moveTo>
                    <a:lnTo>
                      <a:pt x="26" y="11713"/>
                    </a:lnTo>
                    <a:lnTo>
                      <a:pt x="26" y="11713"/>
                    </a:lnTo>
                    <a:cubicBezTo>
                      <a:pt x="124" y="11658"/>
                      <a:pt x="236" y="11619"/>
                      <a:pt x="330" y="11563"/>
                    </a:cubicBezTo>
                    <a:cubicBezTo>
                      <a:pt x="351" y="11541"/>
                      <a:pt x="351" y="11541"/>
                      <a:pt x="371" y="11541"/>
                    </a:cubicBezTo>
                    <a:lnTo>
                      <a:pt x="1833" y="19010"/>
                    </a:lnTo>
                    <a:cubicBezTo>
                      <a:pt x="3355" y="11151"/>
                      <a:pt x="20242" y="2"/>
                      <a:pt x="20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0" name="Google Shape;4410;p42"/>
              <p:cNvSpPr/>
              <p:nvPr/>
            </p:nvSpPr>
            <p:spPr>
              <a:xfrm>
                <a:off x="5976878" y="1907997"/>
                <a:ext cx="347884" cy="119743"/>
              </a:xfrm>
              <a:custGeom>
                <a:avLst/>
                <a:gdLst/>
                <a:ahLst/>
                <a:cxnLst/>
                <a:rect l="l" t="t" r="r" b="b"/>
                <a:pathLst>
                  <a:path w="16130" h="5552" extrusionOk="0">
                    <a:moveTo>
                      <a:pt x="14895" y="1"/>
                    </a:moveTo>
                    <a:cubicBezTo>
                      <a:pt x="14895" y="1"/>
                      <a:pt x="7966" y="4736"/>
                      <a:pt x="3060" y="4736"/>
                    </a:cubicBezTo>
                    <a:cubicBezTo>
                      <a:pt x="1883" y="4736"/>
                      <a:pt x="821" y="4463"/>
                      <a:pt x="1" y="3786"/>
                    </a:cubicBezTo>
                    <a:lnTo>
                      <a:pt x="1" y="3786"/>
                    </a:lnTo>
                    <a:cubicBezTo>
                      <a:pt x="1" y="3786"/>
                      <a:pt x="739" y="5551"/>
                      <a:pt x="3856" y="5551"/>
                    </a:cubicBezTo>
                    <a:cubicBezTo>
                      <a:pt x="6268" y="5551"/>
                      <a:pt x="10106" y="4494"/>
                      <a:pt x="16130" y="742"/>
                    </a:cubicBezTo>
                    <a:lnTo>
                      <a:pt x="1489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1" name="Google Shape;4411;p42"/>
              <p:cNvSpPr/>
              <p:nvPr/>
            </p:nvSpPr>
            <p:spPr>
              <a:xfrm>
                <a:off x="4550856" y="3032785"/>
                <a:ext cx="336777" cy="231635"/>
              </a:xfrm>
              <a:custGeom>
                <a:avLst/>
                <a:gdLst/>
                <a:ahLst/>
                <a:cxnLst/>
                <a:rect l="l" t="t" r="r" b="b"/>
                <a:pathLst>
                  <a:path w="15615" h="10740" extrusionOk="0">
                    <a:moveTo>
                      <a:pt x="7797" y="0"/>
                    </a:moveTo>
                    <a:lnTo>
                      <a:pt x="7797" y="0"/>
                    </a:lnTo>
                    <a:cubicBezTo>
                      <a:pt x="11357" y="2406"/>
                      <a:pt x="1" y="10739"/>
                      <a:pt x="1" y="10739"/>
                    </a:cubicBezTo>
                    <a:lnTo>
                      <a:pt x="15614" y="349"/>
                    </a:lnTo>
                    <a:lnTo>
                      <a:pt x="779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2" name="Google Shape;4412;p42"/>
              <p:cNvSpPr/>
              <p:nvPr/>
            </p:nvSpPr>
            <p:spPr>
              <a:xfrm>
                <a:off x="4630268" y="3328281"/>
                <a:ext cx="413535" cy="157982"/>
              </a:xfrm>
              <a:custGeom>
                <a:avLst/>
                <a:gdLst/>
                <a:ahLst/>
                <a:cxnLst/>
                <a:rect l="l" t="t" r="r" b="b"/>
                <a:pathLst>
                  <a:path w="19174" h="7325" extrusionOk="0">
                    <a:moveTo>
                      <a:pt x="19174" y="0"/>
                    </a:moveTo>
                    <a:lnTo>
                      <a:pt x="0" y="7324"/>
                    </a:lnTo>
                    <a:cubicBezTo>
                      <a:pt x="4260" y="6008"/>
                      <a:pt x="7304" y="5555"/>
                      <a:pt x="9485" y="5555"/>
                    </a:cubicBezTo>
                    <a:cubicBezTo>
                      <a:pt x="13825" y="5555"/>
                      <a:pt x="14689" y="7324"/>
                      <a:pt x="14689" y="7324"/>
                    </a:cubicBezTo>
                    <a:lnTo>
                      <a:pt x="1917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3" name="Google Shape;4413;p42"/>
              <p:cNvSpPr/>
              <p:nvPr/>
            </p:nvSpPr>
            <p:spPr>
              <a:xfrm>
                <a:off x="5741727" y="1733645"/>
                <a:ext cx="300845" cy="110210"/>
              </a:xfrm>
              <a:custGeom>
                <a:avLst/>
                <a:gdLst/>
                <a:ahLst/>
                <a:cxnLst/>
                <a:rect l="l" t="t" r="r" b="b"/>
                <a:pathLst>
                  <a:path w="13949" h="5110" extrusionOk="0">
                    <a:moveTo>
                      <a:pt x="12303" y="1"/>
                    </a:moveTo>
                    <a:cubicBezTo>
                      <a:pt x="12303" y="1"/>
                      <a:pt x="5931" y="4197"/>
                      <a:pt x="2044" y="4197"/>
                    </a:cubicBezTo>
                    <a:cubicBezTo>
                      <a:pt x="1225" y="4197"/>
                      <a:pt x="516" y="4010"/>
                      <a:pt x="1" y="3559"/>
                    </a:cubicBezTo>
                    <a:lnTo>
                      <a:pt x="1" y="3559"/>
                    </a:lnTo>
                    <a:cubicBezTo>
                      <a:pt x="1" y="3559"/>
                      <a:pt x="291" y="5110"/>
                      <a:pt x="2911" y="5110"/>
                    </a:cubicBezTo>
                    <a:cubicBezTo>
                      <a:pt x="4918" y="5110"/>
                      <a:pt x="8292" y="4200"/>
                      <a:pt x="13949" y="988"/>
                    </a:cubicBezTo>
                    <a:lnTo>
                      <a:pt x="1230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4" name="Google Shape;4414;p42"/>
              <p:cNvSpPr/>
              <p:nvPr/>
            </p:nvSpPr>
            <p:spPr>
              <a:xfrm>
                <a:off x="5495038" y="1565052"/>
                <a:ext cx="246711" cy="82151"/>
              </a:xfrm>
              <a:custGeom>
                <a:avLst/>
                <a:gdLst/>
                <a:ahLst/>
                <a:cxnLst/>
                <a:rect l="l" t="t" r="r" b="b"/>
                <a:pathLst>
                  <a:path w="11439" h="3809" extrusionOk="0">
                    <a:moveTo>
                      <a:pt x="10657" y="0"/>
                    </a:moveTo>
                    <a:cubicBezTo>
                      <a:pt x="10657" y="0"/>
                      <a:pt x="6835" y="3289"/>
                      <a:pt x="3293" y="3289"/>
                    </a:cubicBezTo>
                    <a:cubicBezTo>
                      <a:pt x="2114" y="3289"/>
                      <a:pt x="966" y="2925"/>
                      <a:pt x="0" y="1954"/>
                    </a:cubicBezTo>
                    <a:lnTo>
                      <a:pt x="0" y="1954"/>
                    </a:lnTo>
                    <a:cubicBezTo>
                      <a:pt x="1" y="1954"/>
                      <a:pt x="1007" y="3808"/>
                      <a:pt x="3740" y="3808"/>
                    </a:cubicBezTo>
                    <a:cubicBezTo>
                      <a:pt x="5513" y="3808"/>
                      <a:pt x="8014" y="3027"/>
                      <a:pt x="11439" y="453"/>
                    </a:cubicBezTo>
                    <a:lnTo>
                      <a:pt x="1065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5" name="Google Shape;4415;p42"/>
              <p:cNvSpPr/>
              <p:nvPr/>
            </p:nvSpPr>
            <p:spPr>
              <a:xfrm>
                <a:off x="6415259" y="3000843"/>
                <a:ext cx="336755" cy="98930"/>
              </a:xfrm>
              <a:custGeom>
                <a:avLst/>
                <a:gdLst/>
                <a:ahLst/>
                <a:cxnLst/>
                <a:rect l="l" t="t" r="r" b="b"/>
                <a:pathLst>
                  <a:path w="15614" h="4587" extrusionOk="0">
                    <a:moveTo>
                      <a:pt x="0" y="2798"/>
                    </a:moveTo>
                    <a:cubicBezTo>
                      <a:pt x="596" y="3517"/>
                      <a:pt x="1440" y="3929"/>
                      <a:pt x="2448" y="4073"/>
                    </a:cubicBezTo>
                    <a:cubicBezTo>
                      <a:pt x="823" y="3558"/>
                      <a:pt x="0" y="2798"/>
                      <a:pt x="0" y="2798"/>
                    </a:cubicBezTo>
                    <a:close/>
                    <a:moveTo>
                      <a:pt x="15614" y="0"/>
                    </a:moveTo>
                    <a:cubicBezTo>
                      <a:pt x="15613" y="0"/>
                      <a:pt x="8454" y="4156"/>
                      <a:pt x="3558" y="4156"/>
                    </a:cubicBezTo>
                    <a:cubicBezTo>
                      <a:pt x="3168" y="4156"/>
                      <a:pt x="2798" y="4134"/>
                      <a:pt x="2448" y="4073"/>
                    </a:cubicBezTo>
                    <a:lnTo>
                      <a:pt x="2448" y="4073"/>
                    </a:lnTo>
                    <a:cubicBezTo>
                      <a:pt x="3333" y="4361"/>
                      <a:pt x="4444" y="4587"/>
                      <a:pt x="5802" y="4587"/>
                    </a:cubicBezTo>
                    <a:cubicBezTo>
                      <a:pt x="8270" y="4587"/>
                      <a:pt x="11499" y="3868"/>
                      <a:pt x="15531" y="1481"/>
                    </a:cubicBezTo>
                    <a:lnTo>
                      <a:pt x="1561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6" name="Google Shape;4416;p42"/>
              <p:cNvSpPr/>
              <p:nvPr/>
            </p:nvSpPr>
            <p:spPr>
              <a:xfrm>
                <a:off x="6761762" y="2786096"/>
                <a:ext cx="1790" cy="33279"/>
              </a:xfrm>
              <a:custGeom>
                <a:avLst/>
                <a:gdLst/>
                <a:ahLst/>
                <a:cxnLst/>
                <a:rect l="l" t="t" r="r" b="b"/>
                <a:pathLst>
                  <a:path w="83" h="1543" extrusionOk="0">
                    <a:moveTo>
                      <a:pt x="83" y="0"/>
                    </a:moveTo>
                    <a:lnTo>
                      <a:pt x="83" y="0"/>
                    </a:lnTo>
                    <a:lnTo>
                      <a:pt x="0" y="1542"/>
                    </a:lnTo>
                    <a:lnTo>
                      <a:pt x="0" y="1542"/>
                    </a:lnTo>
                    <a:close/>
                  </a:path>
                </a:pathLst>
              </a:custGeom>
              <a:solidFill>
                <a:srgbClr val="D6D4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7" name="Google Shape;4417;p42"/>
              <p:cNvSpPr/>
              <p:nvPr/>
            </p:nvSpPr>
            <p:spPr>
              <a:xfrm>
                <a:off x="6486669" y="2786096"/>
                <a:ext cx="276884" cy="147737"/>
              </a:xfrm>
              <a:custGeom>
                <a:avLst/>
                <a:gdLst/>
                <a:ahLst/>
                <a:cxnLst/>
                <a:rect l="l" t="t" r="r" b="b"/>
                <a:pathLst>
                  <a:path w="12838" h="6850" extrusionOk="0">
                    <a:moveTo>
                      <a:pt x="12838" y="0"/>
                    </a:moveTo>
                    <a:lnTo>
                      <a:pt x="1" y="6850"/>
                    </a:lnTo>
                    <a:cubicBezTo>
                      <a:pt x="3149" y="5739"/>
                      <a:pt x="12755" y="1542"/>
                      <a:pt x="12755" y="1542"/>
                    </a:cubicBezTo>
                    <a:lnTo>
                      <a:pt x="1283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8" name="Google Shape;4418;p42"/>
              <p:cNvSpPr/>
              <p:nvPr/>
            </p:nvSpPr>
            <p:spPr>
              <a:xfrm>
                <a:off x="6735601" y="3273694"/>
                <a:ext cx="1790" cy="32847"/>
              </a:xfrm>
              <a:custGeom>
                <a:avLst/>
                <a:gdLst/>
                <a:ahLst/>
                <a:cxnLst/>
                <a:rect l="l" t="t" r="r" b="b"/>
                <a:pathLst>
                  <a:path w="83" h="1523" extrusionOk="0">
                    <a:moveTo>
                      <a:pt x="83" y="0"/>
                    </a:moveTo>
                    <a:lnTo>
                      <a:pt x="0" y="1523"/>
                    </a:lnTo>
                    <a:cubicBezTo>
                      <a:pt x="20" y="1503"/>
                      <a:pt x="42" y="1503"/>
                      <a:pt x="83" y="1481"/>
                    </a:cubicBezTo>
                    <a:lnTo>
                      <a:pt x="83" y="0"/>
                    </a:lnTo>
                    <a:close/>
                  </a:path>
                </a:pathLst>
              </a:custGeom>
              <a:solidFill>
                <a:srgbClr val="D6D4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9" name="Google Shape;4419;p42"/>
              <p:cNvSpPr/>
              <p:nvPr/>
            </p:nvSpPr>
            <p:spPr>
              <a:xfrm>
                <a:off x="6737369" y="3273262"/>
                <a:ext cx="22" cy="453"/>
              </a:xfrm>
              <a:custGeom>
                <a:avLst/>
                <a:gdLst/>
                <a:ahLst/>
                <a:cxnLst/>
                <a:rect l="l" t="t" r="r" b="b"/>
                <a:pathLst>
                  <a:path w="1" h="21" extrusionOk="0">
                    <a:moveTo>
                      <a:pt x="1" y="0"/>
                    </a:moveTo>
                    <a:lnTo>
                      <a:pt x="1" y="0"/>
                    </a:lnTo>
                    <a:lnTo>
                      <a:pt x="1" y="20"/>
                    </a:lnTo>
                    <a:lnTo>
                      <a:pt x="1" y="20"/>
                    </a:lnTo>
                    <a:close/>
                  </a:path>
                </a:pathLst>
              </a:custGeom>
              <a:solidFill>
                <a:srgbClr val="CEBF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0" name="Google Shape;4420;p42"/>
              <p:cNvSpPr/>
              <p:nvPr/>
            </p:nvSpPr>
            <p:spPr>
              <a:xfrm>
                <a:off x="6463613" y="3273262"/>
                <a:ext cx="273778" cy="79886"/>
              </a:xfrm>
              <a:custGeom>
                <a:avLst/>
                <a:gdLst/>
                <a:ahLst/>
                <a:cxnLst/>
                <a:rect l="l" t="t" r="r" b="b"/>
                <a:pathLst>
                  <a:path w="12694" h="3704" extrusionOk="0">
                    <a:moveTo>
                      <a:pt x="12694" y="0"/>
                    </a:moveTo>
                    <a:cubicBezTo>
                      <a:pt x="12694" y="0"/>
                      <a:pt x="6912" y="3004"/>
                      <a:pt x="3066" y="3004"/>
                    </a:cubicBezTo>
                    <a:cubicBezTo>
                      <a:pt x="1708" y="3004"/>
                      <a:pt x="576" y="2634"/>
                      <a:pt x="21" y="1625"/>
                    </a:cubicBezTo>
                    <a:lnTo>
                      <a:pt x="21" y="1625"/>
                    </a:lnTo>
                    <a:cubicBezTo>
                      <a:pt x="21" y="1625"/>
                      <a:pt x="0" y="3703"/>
                      <a:pt x="3662" y="3703"/>
                    </a:cubicBezTo>
                    <a:cubicBezTo>
                      <a:pt x="5513" y="3703"/>
                      <a:pt x="8332" y="3169"/>
                      <a:pt x="12611" y="1543"/>
                    </a:cubicBezTo>
                    <a:lnTo>
                      <a:pt x="12694" y="20"/>
                    </a:lnTo>
                    <a:lnTo>
                      <a:pt x="12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1" name="Google Shape;4421;p42"/>
              <p:cNvSpPr/>
              <p:nvPr/>
            </p:nvSpPr>
            <p:spPr>
              <a:xfrm>
                <a:off x="6510630" y="3603375"/>
                <a:ext cx="209011" cy="79886"/>
              </a:xfrm>
              <a:custGeom>
                <a:avLst/>
                <a:gdLst/>
                <a:ahLst/>
                <a:cxnLst/>
                <a:rect l="l" t="t" r="r" b="b"/>
                <a:pathLst>
                  <a:path w="9691" h="3704" extrusionOk="0">
                    <a:moveTo>
                      <a:pt x="9691" y="0"/>
                    </a:moveTo>
                    <a:lnTo>
                      <a:pt x="9691" y="0"/>
                    </a:lnTo>
                    <a:cubicBezTo>
                      <a:pt x="9691" y="0"/>
                      <a:pt x="5124" y="3292"/>
                      <a:pt x="1709" y="3292"/>
                    </a:cubicBezTo>
                    <a:cubicBezTo>
                      <a:pt x="1092" y="3292"/>
                      <a:pt x="516" y="3188"/>
                      <a:pt x="0" y="2941"/>
                    </a:cubicBezTo>
                    <a:lnTo>
                      <a:pt x="0" y="2941"/>
                    </a:lnTo>
                    <a:cubicBezTo>
                      <a:pt x="1" y="2941"/>
                      <a:pt x="1029" y="3703"/>
                      <a:pt x="3086" y="3703"/>
                    </a:cubicBezTo>
                    <a:cubicBezTo>
                      <a:pt x="4650" y="3703"/>
                      <a:pt x="6811" y="3251"/>
                      <a:pt x="9567" y="1646"/>
                    </a:cubicBezTo>
                    <a:lnTo>
                      <a:pt x="969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2" name="Google Shape;4422;p42"/>
              <p:cNvSpPr/>
              <p:nvPr/>
            </p:nvSpPr>
            <p:spPr>
              <a:xfrm>
                <a:off x="4908898" y="1244710"/>
                <a:ext cx="1177154" cy="969459"/>
              </a:xfrm>
              <a:custGeom>
                <a:avLst/>
                <a:gdLst/>
                <a:ahLst/>
                <a:cxnLst/>
                <a:rect l="l" t="t" r="r" b="b"/>
                <a:pathLst>
                  <a:path w="54580" h="44950" extrusionOk="0">
                    <a:moveTo>
                      <a:pt x="187" y="0"/>
                    </a:moveTo>
                    <a:cubicBezTo>
                      <a:pt x="83" y="0"/>
                      <a:pt x="1" y="83"/>
                      <a:pt x="1" y="185"/>
                    </a:cubicBezTo>
                    <a:cubicBezTo>
                      <a:pt x="1" y="288"/>
                      <a:pt x="83" y="371"/>
                      <a:pt x="187" y="371"/>
                    </a:cubicBezTo>
                    <a:lnTo>
                      <a:pt x="3333" y="371"/>
                    </a:lnTo>
                    <a:lnTo>
                      <a:pt x="54270" y="44889"/>
                    </a:lnTo>
                    <a:cubicBezTo>
                      <a:pt x="54292" y="44930"/>
                      <a:pt x="54333" y="44950"/>
                      <a:pt x="54374" y="44950"/>
                    </a:cubicBezTo>
                    <a:cubicBezTo>
                      <a:pt x="54435" y="44950"/>
                      <a:pt x="54476" y="44930"/>
                      <a:pt x="54517" y="44889"/>
                    </a:cubicBezTo>
                    <a:cubicBezTo>
                      <a:pt x="54580" y="44807"/>
                      <a:pt x="54580" y="44683"/>
                      <a:pt x="54497" y="44621"/>
                    </a:cubicBezTo>
                    <a:lnTo>
                      <a:pt x="3519" y="41"/>
                    </a:lnTo>
                    <a:cubicBezTo>
                      <a:pt x="3498" y="20"/>
                      <a:pt x="3457" y="0"/>
                      <a:pt x="33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3" name="Google Shape;4423;p42"/>
              <p:cNvSpPr/>
              <p:nvPr/>
            </p:nvSpPr>
            <p:spPr>
              <a:xfrm>
                <a:off x="5215933" y="1521658"/>
                <a:ext cx="87456" cy="39857"/>
              </a:xfrm>
              <a:custGeom>
                <a:avLst/>
                <a:gdLst/>
                <a:ahLst/>
                <a:cxnLst/>
                <a:rect l="l" t="t" r="r" b="b"/>
                <a:pathLst>
                  <a:path w="4055" h="1848" extrusionOk="0">
                    <a:moveTo>
                      <a:pt x="3856" y="0"/>
                    </a:moveTo>
                    <a:cubicBezTo>
                      <a:pt x="3831" y="0"/>
                      <a:pt x="3807" y="5"/>
                      <a:pt x="3786" y="16"/>
                    </a:cubicBezTo>
                    <a:lnTo>
                      <a:pt x="145" y="1497"/>
                    </a:lnTo>
                    <a:cubicBezTo>
                      <a:pt x="63" y="1519"/>
                      <a:pt x="1" y="1642"/>
                      <a:pt x="42" y="1724"/>
                    </a:cubicBezTo>
                    <a:cubicBezTo>
                      <a:pt x="83" y="1807"/>
                      <a:pt x="145" y="1848"/>
                      <a:pt x="228" y="1848"/>
                    </a:cubicBezTo>
                    <a:cubicBezTo>
                      <a:pt x="248" y="1848"/>
                      <a:pt x="269" y="1848"/>
                      <a:pt x="289" y="1826"/>
                    </a:cubicBezTo>
                    <a:lnTo>
                      <a:pt x="3931" y="345"/>
                    </a:lnTo>
                    <a:cubicBezTo>
                      <a:pt x="4013" y="326"/>
                      <a:pt x="4054" y="202"/>
                      <a:pt x="4033" y="120"/>
                    </a:cubicBezTo>
                    <a:cubicBezTo>
                      <a:pt x="4002" y="43"/>
                      <a:pt x="3926" y="0"/>
                      <a:pt x="38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4" name="Google Shape;4424;p42"/>
              <p:cNvSpPr/>
              <p:nvPr/>
            </p:nvSpPr>
            <p:spPr>
              <a:xfrm>
                <a:off x="5533191" y="1806500"/>
                <a:ext cx="89656" cy="41194"/>
              </a:xfrm>
              <a:custGeom>
                <a:avLst/>
                <a:gdLst/>
                <a:ahLst/>
                <a:cxnLst/>
                <a:rect l="l" t="t" r="r" b="b"/>
                <a:pathLst>
                  <a:path w="4157" h="1910" extrusionOk="0">
                    <a:moveTo>
                      <a:pt x="3957" y="0"/>
                    </a:moveTo>
                    <a:cubicBezTo>
                      <a:pt x="3934" y="0"/>
                      <a:pt x="3910" y="5"/>
                      <a:pt x="3888" y="16"/>
                    </a:cubicBezTo>
                    <a:lnTo>
                      <a:pt x="144" y="1560"/>
                    </a:lnTo>
                    <a:cubicBezTo>
                      <a:pt x="42" y="1601"/>
                      <a:pt x="1" y="1703"/>
                      <a:pt x="42" y="1807"/>
                    </a:cubicBezTo>
                    <a:cubicBezTo>
                      <a:pt x="62" y="1868"/>
                      <a:pt x="144" y="1909"/>
                      <a:pt x="206" y="1909"/>
                    </a:cubicBezTo>
                    <a:lnTo>
                      <a:pt x="289" y="1909"/>
                    </a:lnTo>
                    <a:lnTo>
                      <a:pt x="4011" y="346"/>
                    </a:lnTo>
                    <a:cubicBezTo>
                      <a:pt x="4115" y="304"/>
                      <a:pt x="4156" y="202"/>
                      <a:pt x="4115" y="99"/>
                    </a:cubicBezTo>
                    <a:cubicBezTo>
                      <a:pt x="4085" y="39"/>
                      <a:pt x="4021"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5" name="Google Shape;4425;p42"/>
              <p:cNvSpPr/>
              <p:nvPr/>
            </p:nvSpPr>
            <p:spPr>
              <a:xfrm>
                <a:off x="5887696" y="2114419"/>
                <a:ext cx="93646" cy="41194"/>
              </a:xfrm>
              <a:custGeom>
                <a:avLst/>
                <a:gdLst/>
                <a:ahLst/>
                <a:cxnLst/>
                <a:rect l="l" t="t" r="r" b="b"/>
                <a:pathLst>
                  <a:path w="4342" h="1910" extrusionOk="0">
                    <a:moveTo>
                      <a:pt x="4143" y="1"/>
                    </a:moveTo>
                    <a:cubicBezTo>
                      <a:pt x="4119" y="1"/>
                      <a:pt x="4095" y="6"/>
                      <a:pt x="4073" y="17"/>
                    </a:cubicBezTo>
                    <a:lnTo>
                      <a:pt x="145" y="1560"/>
                    </a:lnTo>
                    <a:cubicBezTo>
                      <a:pt x="41" y="1580"/>
                      <a:pt x="0" y="1704"/>
                      <a:pt x="41" y="1786"/>
                    </a:cubicBezTo>
                    <a:cubicBezTo>
                      <a:pt x="63" y="1868"/>
                      <a:pt x="123" y="1909"/>
                      <a:pt x="206" y="1909"/>
                    </a:cubicBezTo>
                    <a:cubicBezTo>
                      <a:pt x="227" y="1909"/>
                      <a:pt x="247" y="1909"/>
                      <a:pt x="268" y="1889"/>
                    </a:cubicBezTo>
                    <a:lnTo>
                      <a:pt x="4197" y="346"/>
                    </a:lnTo>
                    <a:cubicBezTo>
                      <a:pt x="4300" y="305"/>
                      <a:pt x="4342" y="203"/>
                      <a:pt x="4300" y="120"/>
                    </a:cubicBezTo>
                    <a:cubicBezTo>
                      <a:pt x="4285" y="43"/>
                      <a:pt x="4213" y="1"/>
                      <a:pt x="4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6" name="Google Shape;4426;p42"/>
              <p:cNvSpPr/>
              <p:nvPr/>
            </p:nvSpPr>
            <p:spPr>
              <a:xfrm>
                <a:off x="6347343" y="2848641"/>
                <a:ext cx="278242" cy="1503233"/>
              </a:xfrm>
              <a:custGeom>
                <a:avLst/>
                <a:gdLst/>
                <a:ahLst/>
                <a:cxnLst/>
                <a:rect l="l" t="t" r="r" b="b"/>
                <a:pathLst>
                  <a:path w="12901" h="69699" extrusionOk="0">
                    <a:moveTo>
                      <a:pt x="165" y="0"/>
                    </a:moveTo>
                    <a:cubicBezTo>
                      <a:pt x="63" y="21"/>
                      <a:pt x="1" y="123"/>
                      <a:pt x="22" y="227"/>
                    </a:cubicBezTo>
                    <a:lnTo>
                      <a:pt x="1194" y="6460"/>
                    </a:lnTo>
                    <a:lnTo>
                      <a:pt x="1276" y="6399"/>
                    </a:lnTo>
                    <a:cubicBezTo>
                      <a:pt x="1317" y="6358"/>
                      <a:pt x="1359" y="6358"/>
                      <a:pt x="1400" y="6358"/>
                    </a:cubicBezTo>
                    <a:cubicBezTo>
                      <a:pt x="1441" y="6358"/>
                      <a:pt x="1503" y="6377"/>
                      <a:pt x="1545" y="6419"/>
                    </a:cubicBezTo>
                    <a:cubicBezTo>
                      <a:pt x="1606" y="6501"/>
                      <a:pt x="1586" y="6624"/>
                      <a:pt x="1503" y="6687"/>
                    </a:cubicBezTo>
                    <a:lnTo>
                      <a:pt x="1276" y="6871"/>
                    </a:lnTo>
                    <a:lnTo>
                      <a:pt x="5226" y="27917"/>
                    </a:lnTo>
                    <a:lnTo>
                      <a:pt x="5248" y="27917"/>
                    </a:lnTo>
                    <a:cubicBezTo>
                      <a:pt x="5309" y="27917"/>
                      <a:pt x="5371" y="27937"/>
                      <a:pt x="5391" y="28000"/>
                    </a:cubicBezTo>
                    <a:cubicBezTo>
                      <a:pt x="5453" y="28082"/>
                      <a:pt x="5453" y="28184"/>
                      <a:pt x="5371" y="28247"/>
                    </a:cubicBezTo>
                    <a:lnTo>
                      <a:pt x="5289" y="28307"/>
                    </a:lnTo>
                    <a:lnTo>
                      <a:pt x="8909" y="47481"/>
                    </a:lnTo>
                    <a:lnTo>
                      <a:pt x="8992" y="47420"/>
                    </a:lnTo>
                    <a:cubicBezTo>
                      <a:pt x="9033" y="47398"/>
                      <a:pt x="9074" y="47379"/>
                      <a:pt x="9094" y="47379"/>
                    </a:cubicBezTo>
                    <a:cubicBezTo>
                      <a:pt x="9156" y="47379"/>
                      <a:pt x="9217" y="47398"/>
                      <a:pt x="9258" y="47461"/>
                    </a:cubicBezTo>
                    <a:cubicBezTo>
                      <a:pt x="9265" y="47470"/>
                      <a:pt x="9270" y="47478"/>
                      <a:pt x="9275" y="47487"/>
                    </a:cubicBezTo>
                    <a:lnTo>
                      <a:pt x="9275" y="47487"/>
                    </a:lnTo>
                    <a:lnTo>
                      <a:pt x="393" y="145"/>
                    </a:lnTo>
                    <a:cubicBezTo>
                      <a:pt x="371" y="63"/>
                      <a:pt x="289" y="0"/>
                      <a:pt x="207" y="0"/>
                    </a:cubicBezTo>
                    <a:close/>
                    <a:moveTo>
                      <a:pt x="9275" y="47487"/>
                    </a:moveTo>
                    <a:lnTo>
                      <a:pt x="9293" y="47584"/>
                    </a:lnTo>
                    <a:lnTo>
                      <a:pt x="9293" y="47584"/>
                    </a:lnTo>
                    <a:cubicBezTo>
                      <a:pt x="9297" y="47552"/>
                      <a:pt x="9292" y="47519"/>
                      <a:pt x="9275" y="47487"/>
                    </a:cubicBezTo>
                    <a:close/>
                    <a:moveTo>
                      <a:pt x="9293" y="47584"/>
                    </a:moveTo>
                    <a:lnTo>
                      <a:pt x="9293" y="47584"/>
                    </a:lnTo>
                    <a:cubicBezTo>
                      <a:pt x="9287" y="47630"/>
                      <a:pt x="9261" y="47675"/>
                      <a:pt x="9217" y="47708"/>
                    </a:cubicBezTo>
                    <a:lnTo>
                      <a:pt x="8970" y="47892"/>
                    </a:lnTo>
                    <a:lnTo>
                      <a:pt x="12509" y="66695"/>
                    </a:lnTo>
                    <a:lnTo>
                      <a:pt x="10904" y="69411"/>
                    </a:lnTo>
                    <a:cubicBezTo>
                      <a:pt x="10863" y="69493"/>
                      <a:pt x="10884" y="69616"/>
                      <a:pt x="10986" y="69658"/>
                    </a:cubicBezTo>
                    <a:cubicBezTo>
                      <a:pt x="11008" y="69679"/>
                      <a:pt x="11049" y="69699"/>
                      <a:pt x="11069" y="69699"/>
                    </a:cubicBezTo>
                    <a:cubicBezTo>
                      <a:pt x="11131" y="69699"/>
                      <a:pt x="11192" y="69658"/>
                      <a:pt x="11233" y="69597"/>
                    </a:cubicBezTo>
                    <a:lnTo>
                      <a:pt x="12859" y="66840"/>
                    </a:lnTo>
                    <a:cubicBezTo>
                      <a:pt x="12879" y="66799"/>
                      <a:pt x="12900" y="66758"/>
                      <a:pt x="12879" y="66695"/>
                    </a:cubicBezTo>
                    <a:lnTo>
                      <a:pt x="9293" y="47584"/>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7" name="Google Shape;4427;p42"/>
              <p:cNvSpPr/>
              <p:nvPr/>
            </p:nvSpPr>
            <p:spPr>
              <a:xfrm>
                <a:off x="6472046" y="3870466"/>
                <a:ext cx="76327" cy="59483"/>
              </a:xfrm>
              <a:custGeom>
                <a:avLst/>
                <a:gdLst/>
                <a:ahLst/>
                <a:cxnLst/>
                <a:rect l="l" t="t" r="r" b="b"/>
                <a:pathLst>
                  <a:path w="3539" h="2758" extrusionOk="0">
                    <a:moveTo>
                      <a:pt x="3312" y="1"/>
                    </a:moveTo>
                    <a:cubicBezTo>
                      <a:pt x="3292" y="1"/>
                      <a:pt x="3251" y="20"/>
                      <a:pt x="3210" y="42"/>
                    </a:cubicBezTo>
                    <a:lnTo>
                      <a:pt x="3127" y="103"/>
                    </a:lnTo>
                    <a:lnTo>
                      <a:pt x="83" y="2428"/>
                    </a:lnTo>
                    <a:cubicBezTo>
                      <a:pt x="0" y="2489"/>
                      <a:pt x="0" y="2593"/>
                      <a:pt x="61" y="2675"/>
                    </a:cubicBezTo>
                    <a:cubicBezTo>
                      <a:pt x="103" y="2736"/>
                      <a:pt x="144" y="2757"/>
                      <a:pt x="206" y="2757"/>
                    </a:cubicBezTo>
                    <a:cubicBezTo>
                      <a:pt x="247" y="2757"/>
                      <a:pt x="289" y="2736"/>
                      <a:pt x="308" y="2716"/>
                    </a:cubicBezTo>
                    <a:lnTo>
                      <a:pt x="3188" y="514"/>
                    </a:lnTo>
                    <a:lnTo>
                      <a:pt x="3435" y="330"/>
                    </a:lnTo>
                    <a:cubicBezTo>
                      <a:pt x="3518" y="267"/>
                      <a:pt x="3539" y="165"/>
                      <a:pt x="3476" y="83"/>
                    </a:cubicBezTo>
                    <a:cubicBezTo>
                      <a:pt x="3435" y="20"/>
                      <a:pt x="3374" y="1"/>
                      <a:pt x="33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8" name="Google Shape;4428;p42"/>
              <p:cNvSpPr/>
              <p:nvPr/>
            </p:nvSpPr>
            <p:spPr>
              <a:xfrm>
                <a:off x="6386401" y="3450741"/>
                <a:ext cx="78570" cy="60367"/>
              </a:xfrm>
              <a:custGeom>
                <a:avLst/>
                <a:gdLst/>
                <a:ahLst/>
                <a:cxnLst/>
                <a:rect l="l" t="t" r="r" b="b"/>
                <a:pathLst>
                  <a:path w="3643" h="2799" extrusionOk="0">
                    <a:moveTo>
                      <a:pt x="3415" y="0"/>
                    </a:moveTo>
                    <a:cubicBezTo>
                      <a:pt x="3395" y="20"/>
                      <a:pt x="3354" y="20"/>
                      <a:pt x="3333" y="42"/>
                    </a:cubicBezTo>
                    <a:lnTo>
                      <a:pt x="83" y="2469"/>
                    </a:lnTo>
                    <a:cubicBezTo>
                      <a:pt x="0" y="2530"/>
                      <a:pt x="0" y="2653"/>
                      <a:pt x="63" y="2736"/>
                    </a:cubicBezTo>
                    <a:cubicBezTo>
                      <a:pt x="83" y="2777"/>
                      <a:pt x="145" y="2798"/>
                      <a:pt x="206" y="2798"/>
                    </a:cubicBezTo>
                    <a:cubicBezTo>
                      <a:pt x="247" y="2798"/>
                      <a:pt x="288" y="2798"/>
                      <a:pt x="310" y="2777"/>
                    </a:cubicBezTo>
                    <a:lnTo>
                      <a:pt x="3478" y="390"/>
                    </a:lnTo>
                    <a:lnTo>
                      <a:pt x="3560" y="330"/>
                    </a:lnTo>
                    <a:cubicBezTo>
                      <a:pt x="3642" y="267"/>
                      <a:pt x="3642" y="165"/>
                      <a:pt x="3580" y="83"/>
                    </a:cubicBezTo>
                    <a:cubicBezTo>
                      <a:pt x="3560" y="20"/>
                      <a:pt x="3498" y="0"/>
                      <a:pt x="34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9" name="Google Shape;4429;p42"/>
              <p:cNvSpPr/>
              <p:nvPr/>
            </p:nvSpPr>
            <p:spPr>
              <a:xfrm>
                <a:off x="6301210" y="2985746"/>
                <a:ext cx="80770" cy="63926"/>
              </a:xfrm>
              <a:custGeom>
                <a:avLst/>
                <a:gdLst/>
                <a:ahLst/>
                <a:cxnLst/>
                <a:rect l="l" t="t" r="r" b="b"/>
                <a:pathLst>
                  <a:path w="3745" h="2964" extrusionOk="0">
                    <a:moveTo>
                      <a:pt x="3539" y="1"/>
                    </a:moveTo>
                    <a:cubicBezTo>
                      <a:pt x="3498" y="1"/>
                      <a:pt x="3456" y="1"/>
                      <a:pt x="3415" y="42"/>
                    </a:cubicBezTo>
                    <a:lnTo>
                      <a:pt x="3333" y="103"/>
                    </a:lnTo>
                    <a:lnTo>
                      <a:pt x="104" y="2634"/>
                    </a:lnTo>
                    <a:cubicBezTo>
                      <a:pt x="22" y="2695"/>
                      <a:pt x="0" y="2818"/>
                      <a:pt x="63" y="2901"/>
                    </a:cubicBezTo>
                    <a:cubicBezTo>
                      <a:pt x="104" y="2942"/>
                      <a:pt x="165" y="2963"/>
                      <a:pt x="206" y="2963"/>
                    </a:cubicBezTo>
                    <a:cubicBezTo>
                      <a:pt x="247" y="2963"/>
                      <a:pt x="288" y="2942"/>
                      <a:pt x="330" y="2922"/>
                    </a:cubicBezTo>
                    <a:lnTo>
                      <a:pt x="3415" y="514"/>
                    </a:lnTo>
                    <a:lnTo>
                      <a:pt x="3642" y="330"/>
                    </a:lnTo>
                    <a:cubicBezTo>
                      <a:pt x="3725" y="267"/>
                      <a:pt x="3745" y="144"/>
                      <a:pt x="3684" y="62"/>
                    </a:cubicBezTo>
                    <a:cubicBezTo>
                      <a:pt x="3642" y="20"/>
                      <a:pt x="3580" y="1"/>
                      <a:pt x="35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0" name="Google Shape;4430;p42"/>
              <p:cNvSpPr/>
              <p:nvPr/>
            </p:nvSpPr>
            <p:spPr>
              <a:xfrm>
                <a:off x="4197688" y="3077149"/>
                <a:ext cx="357632" cy="145969"/>
              </a:xfrm>
              <a:custGeom>
                <a:avLst/>
                <a:gdLst/>
                <a:ahLst/>
                <a:cxnLst/>
                <a:rect l="l" t="t" r="r" b="b"/>
                <a:pathLst>
                  <a:path w="16582" h="6768" extrusionOk="0">
                    <a:moveTo>
                      <a:pt x="185" y="1"/>
                    </a:moveTo>
                    <a:cubicBezTo>
                      <a:pt x="82" y="1"/>
                      <a:pt x="0" y="83"/>
                      <a:pt x="0" y="185"/>
                    </a:cubicBezTo>
                    <a:cubicBezTo>
                      <a:pt x="0" y="289"/>
                      <a:pt x="82" y="371"/>
                      <a:pt x="185" y="371"/>
                    </a:cubicBezTo>
                    <a:lnTo>
                      <a:pt x="4115" y="371"/>
                    </a:lnTo>
                    <a:lnTo>
                      <a:pt x="16293" y="6748"/>
                    </a:lnTo>
                    <a:cubicBezTo>
                      <a:pt x="16313" y="6768"/>
                      <a:pt x="16335" y="6768"/>
                      <a:pt x="16376" y="6768"/>
                    </a:cubicBezTo>
                    <a:cubicBezTo>
                      <a:pt x="16437" y="6768"/>
                      <a:pt x="16499" y="6727"/>
                      <a:pt x="16540" y="6666"/>
                    </a:cubicBezTo>
                    <a:cubicBezTo>
                      <a:pt x="16581" y="6584"/>
                      <a:pt x="16540" y="6460"/>
                      <a:pt x="16458" y="6419"/>
                    </a:cubicBezTo>
                    <a:lnTo>
                      <a:pt x="4238" y="20"/>
                    </a:lnTo>
                    <a:cubicBezTo>
                      <a:pt x="4217" y="1"/>
                      <a:pt x="4197" y="1"/>
                      <a:pt x="41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1" name="Google Shape;4431;p42"/>
              <p:cNvSpPr/>
              <p:nvPr/>
            </p:nvSpPr>
            <p:spPr>
              <a:xfrm>
                <a:off x="4625825" y="3528363"/>
                <a:ext cx="57693" cy="350105"/>
              </a:xfrm>
              <a:custGeom>
                <a:avLst/>
                <a:gdLst/>
                <a:ahLst/>
                <a:cxnLst/>
                <a:rect l="l" t="t" r="r" b="b"/>
                <a:pathLst>
                  <a:path w="2675" h="16233" extrusionOk="0">
                    <a:moveTo>
                      <a:pt x="2491" y="1"/>
                    </a:moveTo>
                    <a:cubicBezTo>
                      <a:pt x="2387" y="1"/>
                      <a:pt x="2305" y="83"/>
                      <a:pt x="2305" y="187"/>
                    </a:cubicBezTo>
                    <a:lnTo>
                      <a:pt x="2305" y="11974"/>
                    </a:lnTo>
                    <a:lnTo>
                      <a:pt x="63" y="15965"/>
                    </a:lnTo>
                    <a:cubicBezTo>
                      <a:pt x="1" y="16047"/>
                      <a:pt x="42" y="16170"/>
                      <a:pt x="124" y="16212"/>
                    </a:cubicBezTo>
                    <a:cubicBezTo>
                      <a:pt x="145" y="16233"/>
                      <a:pt x="187" y="16233"/>
                      <a:pt x="206" y="16233"/>
                    </a:cubicBezTo>
                    <a:cubicBezTo>
                      <a:pt x="269" y="16233"/>
                      <a:pt x="351" y="16192"/>
                      <a:pt x="371" y="16151"/>
                    </a:cubicBezTo>
                    <a:lnTo>
                      <a:pt x="2655" y="12097"/>
                    </a:lnTo>
                    <a:cubicBezTo>
                      <a:pt x="2675" y="12077"/>
                      <a:pt x="2675" y="12056"/>
                      <a:pt x="2675" y="12015"/>
                    </a:cubicBezTo>
                    <a:lnTo>
                      <a:pt x="2675" y="187"/>
                    </a:lnTo>
                    <a:cubicBezTo>
                      <a:pt x="2675" y="83"/>
                      <a:pt x="2593" y="1"/>
                      <a:pt x="24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2" name="Google Shape;4432;p42"/>
              <p:cNvSpPr/>
              <p:nvPr/>
            </p:nvSpPr>
            <p:spPr>
              <a:xfrm>
                <a:off x="6430766" y="1678087"/>
                <a:ext cx="91425" cy="102618"/>
              </a:xfrm>
              <a:custGeom>
                <a:avLst/>
                <a:gdLst/>
                <a:ahLst/>
                <a:cxnLst/>
                <a:rect l="l" t="t" r="r" b="b"/>
                <a:pathLst>
                  <a:path w="4239" h="4758" extrusionOk="0">
                    <a:moveTo>
                      <a:pt x="203" y="1"/>
                    </a:moveTo>
                    <a:cubicBezTo>
                      <a:pt x="191" y="1"/>
                      <a:pt x="178" y="2"/>
                      <a:pt x="165" y="5"/>
                    </a:cubicBezTo>
                    <a:cubicBezTo>
                      <a:pt x="63" y="26"/>
                      <a:pt x="0" y="108"/>
                      <a:pt x="0" y="210"/>
                    </a:cubicBezTo>
                    <a:cubicBezTo>
                      <a:pt x="762" y="4511"/>
                      <a:pt x="3374" y="4758"/>
                      <a:pt x="3950" y="4758"/>
                    </a:cubicBezTo>
                    <a:lnTo>
                      <a:pt x="4054" y="4758"/>
                    </a:lnTo>
                    <a:cubicBezTo>
                      <a:pt x="4156" y="4736"/>
                      <a:pt x="4238" y="4654"/>
                      <a:pt x="4219" y="4552"/>
                    </a:cubicBezTo>
                    <a:cubicBezTo>
                      <a:pt x="4219" y="4459"/>
                      <a:pt x="4153" y="4384"/>
                      <a:pt x="4065" y="4384"/>
                    </a:cubicBezTo>
                    <a:cubicBezTo>
                      <a:pt x="4055" y="4384"/>
                      <a:pt x="4044" y="4385"/>
                      <a:pt x="4033" y="4387"/>
                    </a:cubicBezTo>
                    <a:cubicBezTo>
                      <a:pt x="4021" y="4387"/>
                      <a:pt x="3988" y="4389"/>
                      <a:pt x="3936" y="4389"/>
                    </a:cubicBezTo>
                    <a:cubicBezTo>
                      <a:pt x="3420" y="4389"/>
                      <a:pt x="1081" y="4203"/>
                      <a:pt x="371" y="149"/>
                    </a:cubicBezTo>
                    <a:cubicBezTo>
                      <a:pt x="353" y="59"/>
                      <a:pt x="288" y="1"/>
                      <a:pt x="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3" name="Google Shape;4433;p42"/>
              <p:cNvSpPr/>
              <p:nvPr/>
            </p:nvSpPr>
            <p:spPr>
              <a:xfrm>
                <a:off x="6077167" y="1579243"/>
                <a:ext cx="77643" cy="66579"/>
              </a:xfrm>
              <a:custGeom>
                <a:avLst/>
                <a:gdLst/>
                <a:ahLst/>
                <a:cxnLst/>
                <a:rect l="l" t="t" r="r" b="b"/>
                <a:pathLst>
                  <a:path w="3600" h="3087" extrusionOk="0">
                    <a:moveTo>
                      <a:pt x="210" y="1"/>
                    </a:moveTo>
                    <a:cubicBezTo>
                      <a:pt x="179" y="1"/>
                      <a:pt x="150" y="8"/>
                      <a:pt x="124" y="21"/>
                    </a:cubicBezTo>
                    <a:cubicBezTo>
                      <a:pt x="41" y="62"/>
                      <a:pt x="0" y="185"/>
                      <a:pt x="61" y="267"/>
                    </a:cubicBezTo>
                    <a:cubicBezTo>
                      <a:pt x="1378" y="2716"/>
                      <a:pt x="3292" y="3065"/>
                      <a:pt x="3374" y="3087"/>
                    </a:cubicBezTo>
                    <a:lnTo>
                      <a:pt x="3415" y="3087"/>
                    </a:lnTo>
                    <a:cubicBezTo>
                      <a:pt x="3497" y="3087"/>
                      <a:pt x="3580" y="3024"/>
                      <a:pt x="3600" y="2922"/>
                    </a:cubicBezTo>
                    <a:cubicBezTo>
                      <a:pt x="3600" y="2818"/>
                      <a:pt x="3539" y="2736"/>
                      <a:pt x="3435" y="2716"/>
                    </a:cubicBezTo>
                    <a:cubicBezTo>
                      <a:pt x="3415" y="2716"/>
                      <a:pt x="1605" y="2366"/>
                      <a:pt x="371" y="103"/>
                    </a:cubicBezTo>
                    <a:cubicBezTo>
                      <a:pt x="342" y="33"/>
                      <a:pt x="275" y="1"/>
                      <a:pt x="2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4" name="Google Shape;4434;p42"/>
              <p:cNvSpPr/>
              <p:nvPr/>
            </p:nvSpPr>
            <p:spPr>
              <a:xfrm>
                <a:off x="5802504" y="1408580"/>
                <a:ext cx="76780" cy="69534"/>
              </a:xfrm>
              <a:custGeom>
                <a:avLst/>
                <a:gdLst/>
                <a:ahLst/>
                <a:cxnLst/>
                <a:rect l="l" t="t" r="r" b="b"/>
                <a:pathLst>
                  <a:path w="3560" h="3224" extrusionOk="0">
                    <a:moveTo>
                      <a:pt x="335" y="1"/>
                    </a:moveTo>
                    <a:cubicBezTo>
                      <a:pt x="267" y="1"/>
                      <a:pt x="197" y="52"/>
                      <a:pt x="165" y="116"/>
                    </a:cubicBezTo>
                    <a:cubicBezTo>
                      <a:pt x="0" y="590"/>
                      <a:pt x="22" y="1043"/>
                      <a:pt x="268" y="1454"/>
                    </a:cubicBezTo>
                    <a:cubicBezTo>
                      <a:pt x="968" y="2708"/>
                      <a:pt x="3231" y="3202"/>
                      <a:pt x="3333" y="3223"/>
                    </a:cubicBezTo>
                    <a:lnTo>
                      <a:pt x="3374" y="3223"/>
                    </a:lnTo>
                    <a:cubicBezTo>
                      <a:pt x="3456" y="3223"/>
                      <a:pt x="3519" y="3182"/>
                      <a:pt x="3539" y="3078"/>
                    </a:cubicBezTo>
                    <a:cubicBezTo>
                      <a:pt x="3560" y="2996"/>
                      <a:pt x="3497" y="2894"/>
                      <a:pt x="3395" y="2873"/>
                    </a:cubicBezTo>
                    <a:cubicBezTo>
                      <a:pt x="3374" y="2853"/>
                      <a:pt x="1193" y="2379"/>
                      <a:pt x="576" y="1289"/>
                    </a:cubicBezTo>
                    <a:cubicBezTo>
                      <a:pt x="412" y="960"/>
                      <a:pt x="392" y="610"/>
                      <a:pt x="515" y="239"/>
                    </a:cubicBezTo>
                    <a:cubicBezTo>
                      <a:pt x="556" y="157"/>
                      <a:pt x="494" y="34"/>
                      <a:pt x="392" y="14"/>
                    </a:cubicBezTo>
                    <a:cubicBezTo>
                      <a:pt x="374" y="5"/>
                      <a:pt x="354" y="1"/>
                      <a:pt x="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5" name="Google Shape;4435;p42"/>
              <p:cNvSpPr/>
              <p:nvPr/>
            </p:nvSpPr>
            <p:spPr>
              <a:xfrm>
                <a:off x="7008020" y="2703104"/>
                <a:ext cx="72790" cy="86982"/>
              </a:xfrm>
              <a:custGeom>
                <a:avLst/>
                <a:gdLst/>
                <a:ahLst/>
                <a:cxnLst/>
                <a:rect l="l" t="t" r="r" b="b"/>
                <a:pathLst>
                  <a:path w="3375" h="4033" extrusionOk="0">
                    <a:moveTo>
                      <a:pt x="185" y="0"/>
                    </a:moveTo>
                    <a:cubicBezTo>
                      <a:pt x="83" y="0"/>
                      <a:pt x="1" y="83"/>
                      <a:pt x="1" y="186"/>
                    </a:cubicBezTo>
                    <a:cubicBezTo>
                      <a:pt x="1" y="227"/>
                      <a:pt x="62" y="3456"/>
                      <a:pt x="3128" y="4033"/>
                    </a:cubicBezTo>
                    <a:lnTo>
                      <a:pt x="3169" y="4033"/>
                    </a:lnTo>
                    <a:cubicBezTo>
                      <a:pt x="3251" y="4033"/>
                      <a:pt x="3333" y="3972"/>
                      <a:pt x="3353" y="3889"/>
                    </a:cubicBezTo>
                    <a:cubicBezTo>
                      <a:pt x="3375" y="3786"/>
                      <a:pt x="3312" y="3684"/>
                      <a:pt x="3210" y="3662"/>
                    </a:cubicBezTo>
                    <a:cubicBezTo>
                      <a:pt x="432" y="3149"/>
                      <a:pt x="371" y="310"/>
                      <a:pt x="371" y="186"/>
                    </a:cubicBezTo>
                    <a:cubicBezTo>
                      <a:pt x="371" y="83"/>
                      <a:pt x="289" y="0"/>
                      <a:pt x="1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6" name="Google Shape;4436;p42"/>
              <p:cNvSpPr/>
              <p:nvPr/>
            </p:nvSpPr>
            <p:spPr>
              <a:xfrm>
                <a:off x="6981406" y="3041649"/>
                <a:ext cx="26636" cy="82970"/>
              </a:xfrm>
              <a:custGeom>
                <a:avLst/>
                <a:gdLst/>
                <a:ahLst/>
                <a:cxnLst/>
                <a:rect l="l" t="t" r="r" b="b"/>
                <a:pathLst>
                  <a:path w="1235" h="3847" extrusionOk="0">
                    <a:moveTo>
                      <a:pt x="226" y="1"/>
                    </a:moveTo>
                    <a:cubicBezTo>
                      <a:pt x="165" y="1"/>
                      <a:pt x="102" y="42"/>
                      <a:pt x="61" y="103"/>
                    </a:cubicBezTo>
                    <a:cubicBezTo>
                      <a:pt x="61" y="124"/>
                      <a:pt x="42" y="165"/>
                      <a:pt x="0" y="267"/>
                    </a:cubicBezTo>
                    <a:cubicBezTo>
                      <a:pt x="144" y="226"/>
                      <a:pt x="267" y="165"/>
                      <a:pt x="412" y="124"/>
                    </a:cubicBezTo>
                    <a:cubicBezTo>
                      <a:pt x="390" y="83"/>
                      <a:pt x="349" y="42"/>
                      <a:pt x="308" y="21"/>
                    </a:cubicBezTo>
                    <a:cubicBezTo>
                      <a:pt x="288" y="1"/>
                      <a:pt x="267" y="1"/>
                      <a:pt x="226" y="1"/>
                    </a:cubicBezTo>
                    <a:close/>
                    <a:moveTo>
                      <a:pt x="1194" y="3559"/>
                    </a:moveTo>
                    <a:cubicBezTo>
                      <a:pt x="1090" y="3641"/>
                      <a:pt x="988" y="3724"/>
                      <a:pt x="864" y="3786"/>
                    </a:cubicBezTo>
                    <a:cubicBezTo>
                      <a:pt x="906" y="3806"/>
                      <a:pt x="947" y="3827"/>
                      <a:pt x="966" y="3847"/>
                    </a:cubicBezTo>
                    <a:lnTo>
                      <a:pt x="1049" y="3847"/>
                    </a:lnTo>
                    <a:cubicBezTo>
                      <a:pt x="1111" y="3847"/>
                      <a:pt x="1194" y="3806"/>
                      <a:pt x="1213" y="3745"/>
                    </a:cubicBezTo>
                    <a:cubicBezTo>
                      <a:pt x="1235" y="3682"/>
                      <a:pt x="1235" y="3621"/>
                      <a:pt x="1194" y="3559"/>
                    </a:cubicBezTo>
                    <a:close/>
                  </a:path>
                </a:pathLst>
              </a:custGeom>
              <a:solidFill>
                <a:srgbClr val="D6D4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7" name="Google Shape;4437;p42"/>
              <p:cNvSpPr/>
              <p:nvPr/>
            </p:nvSpPr>
            <p:spPr>
              <a:xfrm>
                <a:off x="6981406" y="3044323"/>
                <a:ext cx="25752" cy="74084"/>
              </a:xfrm>
              <a:custGeom>
                <a:avLst/>
                <a:gdLst/>
                <a:ahLst/>
                <a:cxnLst/>
                <a:rect l="l" t="t" r="r" b="b"/>
                <a:pathLst>
                  <a:path w="1194" h="3435" extrusionOk="0">
                    <a:moveTo>
                      <a:pt x="1194" y="3435"/>
                    </a:moveTo>
                    <a:lnTo>
                      <a:pt x="1194" y="3435"/>
                    </a:lnTo>
                    <a:lnTo>
                      <a:pt x="1194" y="3435"/>
                    </a:lnTo>
                    <a:lnTo>
                      <a:pt x="1194" y="3435"/>
                    </a:lnTo>
                    <a:close/>
                    <a:moveTo>
                      <a:pt x="412" y="0"/>
                    </a:moveTo>
                    <a:cubicBezTo>
                      <a:pt x="267" y="41"/>
                      <a:pt x="144" y="102"/>
                      <a:pt x="0" y="143"/>
                    </a:cubicBezTo>
                    <a:lnTo>
                      <a:pt x="0" y="143"/>
                    </a:lnTo>
                    <a:cubicBezTo>
                      <a:pt x="144" y="102"/>
                      <a:pt x="267" y="41"/>
                      <a:pt x="412" y="0"/>
                    </a:cubicBezTo>
                    <a:close/>
                  </a:path>
                </a:pathLst>
              </a:custGeom>
              <a:solidFill>
                <a:srgbClr val="CEBF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8" name="Google Shape;4438;p42"/>
              <p:cNvSpPr/>
              <p:nvPr/>
            </p:nvSpPr>
            <p:spPr>
              <a:xfrm>
                <a:off x="6969867" y="3044323"/>
                <a:ext cx="37290" cy="79002"/>
              </a:xfrm>
              <a:custGeom>
                <a:avLst/>
                <a:gdLst/>
                <a:ahLst/>
                <a:cxnLst/>
                <a:rect l="l" t="t" r="r" b="b"/>
                <a:pathLst>
                  <a:path w="1729" h="3663" extrusionOk="0">
                    <a:moveTo>
                      <a:pt x="947" y="0"/>
                    </a:moveTo>
                    <a:cubicBezTo>
                      <a:pt x="802" y="41"/>
                      <a:pt x="679" y="102"/>
                      <a:pt x="535" y="143"/>
                    </a:cubicBezTo>
                    <a:cubicBezTo>
                      <a:pt x="371" y="555"/>
                      <a:pt x="1" y="1605"/>
                      <a:pt x="349" y="2530"/>
                    </a:cubicBezTo>
                    <a:cubicBezTo>
                      <a:pt x="535" y="3024"/>
                      <a:pt x="884" y="3415"/>
                      <a:pt x="1399" y="3662"/>
                    </a:cubicBezTo>
                    <a:cubicBezTo>
                      <a:pt x="1523" y="3600"/>
                      <a:pt x="1625" y="3517"/>
                      <a:pt x="1729" y="3435"/>
                    </a:cubicBezTo>
                    <a:cubicBezTo>
                      <a:pt x="1707" y="3415"/>
                      <a:pt x="1687" y="3394"/>
                      <a:pt x="1646" y="3374"/>
                    </a:cubicBezTo>
                    <a:cubicBezTo>
                      <a:pt x="1172" y="3168"/>
                      <a:pt x="843" y="2839"/>
                      <a:pt x="700" y="2406"/>
                    </a:cubicBezTo>
                    <a:cubicBezTo>
                      <a:pt x="330" y="1399"/>
                      <a:pt x="925" y="165"/>
                      <a:pt x="925" y="143"/>
                    </a:cubicBezTo>
                    <a:cubicBezTo>
                      <a:pt x="947" y="102"/>
                      <a:pt x="967" y="41"/>
                      <a:pt x="9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9" name="Google Shape;4439;p42"/>
              <p:cNvSpPr/>
              <p:nvPr/>
            </p:nvSpPr>
            <p:spPr>
              <a:xfrm>
                <a:off x="6946790" y="3381941"/>
                <a:ext cx="8023" cy="5349"/>
              </a:xfrm>
              <a:custGeom>
                <a:avLst/>
                <a:gdLst/>
                <a:ahLst/>
                <a:cxnLst/>
                <a:rect l="l" t="t" r="r" b="b"/>
                <a:pathLst>
                  <a:path w="372" h="248" extrusionOk="0">
                    <a:moveTo>
                      <a:pt x="185" y="1"/>
                    </a:moveTo>
                    <a:cubicBezTo>
                      <a:pt x="103" y="1"/>
                      <a:pt x="21" y="63"/>
                      <a:pt x="1" y="165"/>
                    </a:cubicBezTo>
                    <a:lnTo>
                      <a:pt x="1" y="248"/>
                    </a:lnTo>
                    <a:lnTo>
                      <a:pt x="371" y="124"/>
                    </a:lnTo>
                    <a:cubicBezTo>
                      <a:pt x="350" y="63"/>
                      <a:pt x="289" y="22"/>
                      <a:pt x="226" y="1"/>
                    </a:cubicBezTo>
                    <a:close/>
                  </a:path>
                </a:pathLst>
              </a:custGeom>
              <a:solidFill>
                <a:srgbClr val="D6D4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0" name="Google Shape;4440;p42"/>
              <p:cNvSpPr/>
              <p:nvPr/>
            </p:nvSpPr>
            <p:spPr>
              <a:xfrm>
                <a:off x="6945021" y="3384615"/>
                <a:ext cx="37722" cy="51050"/>
              </a:xfrm>
              <a:custGeom>
                <a:avLst/>
                <a:gdLst/>
                <a:ahLst/>
                <a:cxnLst/>
                <a:rect l="l" t="t" r="r" b="b"/>
                <a:pathLst>
                  <a:path w="1749" h="2367" extrusionOk="0">
                    <a:moveTo>
                      <a:pt x="453" y="0"/>
                    </a:moveTo>
                    <a:lnTo>
                      <a:pt x="83" y="124"/>
                    </a:lnTo>
                    <a:cubicBezTo>
                      <a:pt x="0" y="803"/>
                      <a:pt x="185" y="2058"/>
                      <a:pt x="1501" y="2367"/>
                    </a:cubicBezTo>
                    <a:lnTo>
                      <a:pt x="1543" y="2367"/>
                    </a:lnTo>
                    <a:cubicBezTo>
                      <a:pt x="1625" y="2367"/>
                      <a:pt x="1707" y="2304"/>
                      <a:pt x="1729" y="2222"/>
                    </a:cubicBezTo>
                    <a:cubicBezTo>
                      <a:pt x="1748" y="2120"/>
                      <a:pt x="1687" y="2016"/>
                      <a:pt x="1584" y="1997"/>
                    </a:cubicBezTo>
                    <a:cubicBezTo>
                      <a:pt x="206" y="1667"/>
                      <a:pt x="453" y="165"/>
                      <a:pt x="453" y="83"/>
                    </a:cubicBezTo>
                    <a:lnTo>
                      <a:pt x="4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1" name="Google Shape;4441;p42"/>
              <p:cNvSpPr/>
              <p:nvPr/>
            </p:nvSpPr>
            <p:spPr>
              <a:xfrm>
                <a:off x="7266248" y="1803588"/>
                <a:ext cx="54156" cy="49670"/>
              </a:xfrm>
              <a:custGeom>
                <a:avLst/>
                <a:gdLst/>
                <a:ahLst/>
                <a:cxnLst/>
                <a:rect l="l" t="t" r="r" b="b"/>
                <a:pathLst>
                  <a:path w="2511" h="2303" extrusionOk="0">
                    <a:moveTo>
                      <a:pt x="1151" y="0"/>
                    </a:moveTo>
                    <a:cubicBezTo>
                      <a:pt x="948" y="0"/>
                      <a:pt x="742" y="55"/>
                      <a:pt x="555" y="173"/>
                    </a:cubicBezTo>
                    <a:cubicBezTo>
                      <a:pt x="1" y="502"/>
                      <a:pt x="248" y="955"/>
                      <a:pt x="577" y="1509"/>
                    </a:cubicBezTo>
                    <a:cubicBezTo>
                      <a:pt x="827" y="1947"/>
                      <a:pt x="1054" y="2303"/>
                      <a:pt x="1392" y="2303"/>
                    </a:cubicBezTo>
                    <a:cubicBezTo>
                      <a:pt x="1499" y="2303"/>
                      <a:pt x="1616" y="2268"/>
                      <a:pt x="1749" y="2189"/>
                    </a:cubicBezTo>
                    <a:cubicBezTo>
                      <a:pt x="2305" y="1860"/>
                      <a:pt x="2511" y="1139"/>
                      <a:pt x="2181" y="584"/>
                    </a:cubicBezTo>
                    <a:cubicBezTo>
                      <a:pt x="1949" y="215"/>
                      <a:pt x="1553" y="0"/>
                      <a:pt x="11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2" name="Google Shape;4442;p42"/>
              <p:cNvSpPr/>
              <p:nvPr/>
            </p:nvSpPr>
            <p:spPr>
              <a:xfrm>
                <a:off x="7263120" y="1800871"/>
                <a:ext cx="51956" cy="47729"/>
              </a:xfrm>
              <a:custGeom>
                <a:avLst/>
                <a:gdLst/>
                <a:ahLst/>
                <a:cxnLst/>
                <a:rect l="l" t="t" r="r" b="b"/>
                <a:pathLst>
                  <a:path w="2409" h="2213" extrusionOk="0">
                    <a:moveTo>
                      <a:pt x="1109" y="1"/>
                    </a:moveTo>
                    <a:cubicBezTo>
                      <a:pt x="913" y="1"/>
                      <a:pt x="715" y="51"/>
                      <a:pt x="536" y="154"/>
                    </a:cubicBezTo>
                    <a:cubicBezTo>
                      <a:pt x="1" y="463"/>
                      <a:pt x="248" y="916"/>
                      <a:pt x="557" y="1451"/>
                    </a:cubicBezTo>
                    <a:cubicBezTo>
                      <a:pt x="810" y="1862"/>
                      <a:pt x="1026" y="2212"/>
                      <a:pt x="1356" y="2212"/>
                    </a:cubicBezTo>
                    <a:cubicBezTo>
                      <a:pt x="1455" y="2212"/>
                      <a:pt x="1564" y="2180"/>
                      <a:pt x="1688" y="2109"/>
                    </a:cubicBezTo>
                    <a:cubicBezTo>
                      <a:pt x="2223" y="1780"/>
                      <a:pt x="2409" y="1100"/>
                      <a:pt x="2080" y="565"/>
                    </a:cubicBezTo>
                    <a:cubicBezTo>
                      <a:pt x="1874" y="197"/>
                      <a:pt x="1496" y="1"/>
                      <a:pt x="1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3" name="Google Shape;4443;p42"/>
              <p:cNvSpPr/>
              <p:nvPr/>
            </p:nvSpPr>
            <p:spPr>
              <a:xfrm>
                <a:off x="7263120" y="1800828"/>
                <a:ext cx="44407" cy="47341"/>
              </a:xfrm>
              <a:custGeom>
                <a:avLst/>
                <a:gdLst/>
                <a:ahLst/>
                <a:cxnLst/>
                <a:rect l="l" t="t" r="r" b="b"/>
                <a:pathLst>
                  <a:path w="2059" h="2195" extrusionOk="0">
                    <a:moveTo>
                      <a:pt x="1113" y="0"/>
                    </a:moveTo>
                    <a:cubicBezTo>
                      <a:pt x="918" y="0"/>
                      <a:pt x="720" y="50"/>
                      <a:pt x="536" y="156"/>
                    </a:cubicBezTo>
                    <a:cubicBezTo>
                      <a:pt x="1" y="465"/>
                      <a:pt x="248" y="918"/>
                      <a:pt x="557" y="1453"/>
                    </a:cubicBezTo>
                    <a:cubicBezTo>
                      <a:pt x="797" y="1853"/>
                      <a:pt x="1017" y="2194"/>
                      <a:pt x="1332" y="2194"/>
                    </a:cubicBezTo>
                    <a:cubicBezTo>
                      <a:pt x="1341" y="2194"/>
                      <a:pt x="1350" y="2194"/>
                      <a:pt x="1359" y="2194"/>
                    </a:cubicBezTo>
                    <a:cubicBezTo>
                      <a:pt x="681" y="1659"/>
                      <a:pt x="516" y="1349"/>
                      <a:pt x="2058" y="507"/>
                    </a:cubicBezTo>
                    <a:cubicBezTo>
                      <a:pt x="1842" y="183"/>
                      <a:pt x="1484" y="0"/>
                      <a:pt x="11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4" name="Google Shape;4444;p42"/>
              <p:cNvSpPr/>
              <p:nvPr/>
            </p:nvSpPr>
            <p:spPr>
              <a:xfrm>
                <a:off x="7150905" y="1856148"/>
                <a:ext cx="54134" cy="49842"/>
              </a:xfrm>
              <a:custGeom>
                <a:avLst/>
                <a:gdLst/>
                <a:ahLst/>
                <a:cxnLst/>
                <a:rect l="l" t="t" r="r" b="b"/>
                <a:pathLst>
                  <a:path w="2510" h="2311" extrusionOk="0">
                    <a:moveTo>
                      <a:pt x="1170" y="0"/>
                    </a:moveTo>
                    <a:cubicBezTo>
                      <a:pt x="968" y="0"/>
                      <a:pt x="762" y="53"/>
                      <a:pt x="576" y="163"/>
                    </a:cubicBezTo>
                    <a:cubicBezTo>
                      <a:pt x="0" y="493"/>
                      <a:pt x="267" y="965"/>
                      <a:pt x="596" y="1521"/>
                    </a:cubicBezTo>
                    <a:cubicBezTo>
                      <a:pt x="848" y="1946"/>
                      <a:pt x="1064" y="2311"/>
                      <a:pt x="1410" y="2311"/>
                    </a:cubicBezTo>
                    <a:cubicBezTo>
                      <a:pt x="1516" y="2311"/>
                      <a:pt x="1634" y="2276"/>
                      <a:pt x="1769" y="2199"/>
                    </a:cubicBezTo>
                    <a:cubicBezTo>
                      <a:pt x="2324" y="1870"/>
                      <a:pt x="2510" y="1151"/>
                      <a:pt x="2181" y="575"/>
                    </a:cubicBezTo>
                    <a:cubicBezTo>
                      <a:pt x="1962" y="206"/>
                      <a:pt x="1571" y="0"/>
                      <a:pt x="11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5" name="Google Shape;4445;p42"/>
              <p:cNvSpPr/>
              <p:nvPr/>
            </p:nvSpPr>
            <p:spPr>
              <a:xfrm>
                <a:off x="7148230" y="1853323"/>
                <a:ext cx="51482" cy="47880"/>
              </a:xfrm>
              <a:custGeom>
                <a:avLst/>
                <a:gdLst/>
                <a:ahLst/>
                <a:cxnLst/>
                <a:rect l="l" t="t" r="r" b="b"/>
                <a:pathLst>
                  <a:path w="2387" h="2220" extrusionOk="0">
                    <a:moveTo>
                      <a:pt x="1096" y="1"/>
                    </a:moveTo>
                    <a:cubicBezTo>
                      <a:pt x="904" y="1"/>
                      <a:pt x="711" y="49"/>
                      <a:pt x="535" y="150"/>
                    </a:cubicBezTo>
                    <a:cubicBezTo>
                      <a:pt x="1" y="479"/>
                      <a:pt x="247" y="912"/>
                      <a:pt x="555" y="1466"/>
                    </a:cubicBezTo>
                    <a:cubicBezTo>
                      <a:pt x="790" y="1872"/>
                      <a:pt x="1000" y="2219"/>
                      <a:pt x="1322" y="2219"/>
                    </a:cubicBezTo>
                    <a:cubicBezTo>
                      <a:pt x="1424" y="2219"/>
                      <a:pt x="1537" y="2184"/>
                      <a:pt x="1666" y="2105"/>
                    </a:cubicBezTo>
                    <a:cubicBezTo>
                      <a:pt x="2222" y="1795"/>
                      <a:pt x="2387" y="1096"/>
                      <a:pt x="2078" y="561"/>
                    </a:cubicBezTo>
                    <a:cubicBezTo>
                      <a:pt x="1871" y="202"/>
                      <a:pt x="1487" y="1"/>
                      <a:pt x="10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6" name="Google Shape;4446;p42"/>
              <p:cNvSpPr/>
              <p:nvPr/>
            </p:nvSpPr>
            <p:spPr>
              <a:xfrm>
                <a:off x="7148230" y="1853474"/>
                <a:ext cx="43933" cy="47449"/>
              </a:xfrm>
              <a:custGeom>
                <a:avLst/>
                <a:gdLst/>
                <a:ahLst/>
                <a:cxnLst/>
                <a:rect l="l" t="t" r="r" b="b"/>
                <a:pathLst>
                  <a:path w="2037" h="2200" extrusionOk="0">
                    <a:moveTo>
                      <a:pt x="1080" y="1"/>
                    </a:moveTo>
                    <a:cubicBezTo>
                      <a:pt x="894" y="1"/>
                      <a:pt x="707" y="47"/>
                      <a:pt x="535" y="143"/>
                    </a:cubicBezTo>
                    <a:cubicBezTo>
                      <a:pt x="1" y="472"/>
                      <a:pt x="247" y="905"/>
                      <a:pt x="555" y="1459"/>
                    </a:cubicBezTo>
                    <a:cubicBezTo>
                      <a:pt x="802" y="1871"/>
                      <a:pt x="1008" y="2200"/>
                      <a:pt x="1358" y="2200"/>
                    </a:cubicBezTo>
                    <a:cubicBezTo>
                      <a:pt x="659" y="1645"/>
                      <a:pt x="514" y="1336"/>
                      <a:pt x="2036" y="513"/>
                    </a:cubicBezTo>
                    <a:cubicBezTo>
                      <a:pt x="1817" y="184"/>
                      <a:pt x="1451" y="1"/>
                      <a:pt x="10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7" name="Google Shape;4447;p42"/>
              <p:cNvSpPr/>
              <p:nvPr/>
            </p:nvSpPr>
            <p:spPr>
              <a:xfrm>
                <a:off x="7019559" y="1918263"/>
                <a:ext cx="54156" cy="49842"/>
              </a:xfrm>
              <a:custGeom>
                <a:avLst/>
                <a:gdLst/>
                <a:ahLst/>
                <a:cxnLst/>
                <a:rect l="l" t="t" r="r" b="b"/>
                <a:pathLst>
                  <a:path w="2511" h="2311" extrusionOk="0">
                    <a:moveTo>
                      <a:pt x="1165" y="0"/>
                    </a:moveTo>
                    <a:cubicBezTo>
                      <a:pt x="959" y="0"/>
                      <a:pt x="749" y="53"/>
                      <a:pt x="555" y="164"/>
                    </a:cubicBezTo>
                    <a:cubicBezTo>
                      <a:pt x="1" y="493"/>
                      <a:pt x="267" y="945"/>
                      <a:pt x="596" y="1500"/>
                    </a:cubicBezTo>
                    <a:cubicBezTo>
                      <a:pt x="849" y="1941"/>
                      <a:pt x="1065" y="2310"/>
                      <a:pt x="1412" y="2310"/>
                    </a:cubicBezTo>
                    <a:cubicBezTo>
                      <a:pt x="1518" y="2310"/>
                      <a:pt x="1635" y="2276"/>
                      <a:pt x="1770" y="2199"/>
                    </a:cubicBezTo>
                    <a:cubicBezTo>
                      <a:pt x="2324" y="1850"/>
                      <a:pt x="2510" y="1130"/>
                      <a:pt x="2181" y="575"/>
                    </a:cubicBezTo>
                    <a:cubicBezTo>
                      <a:pt x="1963" y="206"/>
                      <a:pt x="1572" y="0"/>
                      <a:pt x="11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8" name="Google Shape;4448;p42"/>
              <p:cNvSpPr/>
              <p:nvPr/>
            </p:nvSpPr>
            <p:spPr>
              <a:xfrm>
                <a:off x="7016906" y="1915351"/>
                <a:ext cx="51482" cy="47707"/>
              </a:xfrm>
              <a:custGeom>
                <a:avLst/>
                <a:gdLst/>
                <a:ahLst/>
                <a:cxnLst/>
                <a:rect l="l" t="t" r="r" b="b"/>
                <a:pathLst>
                  <a:path w="2387" h="2212" extrusionOk="0">
                    <a:moveTo>
                      <a:pt x="1103" y="0"/>
                    </a:moveTo>
                    <a:cubicBezTo>
                      <a:pt x="910" y="0"/>
                      <a:pt x="715" y="50"/>
                      <a:pt x="535" y="154"/>
                    </a:cubicBezTo>
                    <a:cubicBezTo>
                      <a:pt x="0" y="463"/>
                      <a:pt x="226" y="916"/>
                      <a:pt x="555" y="1451"/>
                    </a:cubicBezTo>
                    <a:cubicBezTo>
                      <a:pt x="793" y="1862"/>
                      <a:pt x="1005" y="2212"/>
                      <a:pt x="1334" y="2212"/>
                    </a:cubicBezTo>
                    <a:cubicBezTo>
                      <a:pt x="1433" y="2212"/>
                      <a:pt x="1542" y="2180"/>
                      <a:pt x="1666" y="2109"/>
                    </a:cubicBezTo>
                    <a:cubicBezTo>
                      <a:pt x="2201" y="1780"/>
                      <a:pt x="2387" y="1100"/>
                      <a:pt x="2077" y="565"/>
                    </a:cubicBezTo>
                    <a:cubicBezTo>
                      <a:pt x="1858" y="197"/>
                      <a:pt x="1486" y="0"/>
                      <a:pt x="11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9" name="Google Shape;4449;p42"/>
              <p:cNvSpPr/>
              <p:nvPr/>
            </p:nvSpPr>
            <p:spPr>
              <a:xfrm>
                <a:off x="7016906" y="1915308"/>
                <a:ext cx="43933" cy="47319"/>
              </a:xfrm>
              <a:custGeom>
                <a:avLst/>
                <a:gdLst/>
                <a:ahLst/>
                <a:cxnLst/>
                <a:rect l="l" t="t" r="r" b="b"/>
                <a:pathLst>
                  <a:path w="2037" h="2194" extrusionOk="0">
                    <a:moveTo>
                      <a:pt x="1092" y="1"/>
                    </a:moveTo>
                    <a:cubicBezTo>
                      <a:pt x="902" y="1"/>
                      <a:pt x="710" y="51"/>
                      <a:pt x="535" y="156"/>
                    </a:cubicBezTo>
                    <a:cubicBezTo>
                      <a:pt x="0" y="465"/>
                      <a:pt x="226" y="918"/>
                      <a:pt x="555" y="1453"/>
                    </a:cubicBezTo>
                    <a:cubicBezTo>
                      <a:pt x="795" y="1853"/>
                      <a:pt x="996" y="2194"/>
                      <a:pt x="1330" y="2194"/>
                    </a:cubicBezTo>
                    <a:cubicBezTo>
                      <a:pt x="1339" y="2194"/>
                      <a:pt x="1348" y="2194"/>
                      <a:pt x="1358" y="2193"/>
                    </a:cubicBezTo>
                    <a:cubicBezTo>
                      <a:pt x="659" y="1658"/>
                      <a:pt x="494" y="1349"/>
                      <a:pt x="2036" y="526"/>
                    </a:cubicBezTo>
                    <a:cubicBezTo>
                      <a:pt x="1819" y="188"/>
                      <a:pt x="1459" y="1"/>
                      <a:pt x="10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0" name="Google Shape;4450;p42"/>
              <p:cNvSpPr/>
              <p:nvPr/>
            </p:nvSpPr>
            <p:spPr>
              <a:xfrm>
                <a:off x="7376716" y="1754522"/>
                <a:ext cx="54156" cy="49886"/>
              </a:xfrm>
              <a:custGeom>
                <a:avLst/>
                <a:gdLst/>
                <a:ahLst/>
                <a:cxnLst/>
                <a:rect l="l" t="t" r="r" b="b"/>
                <a:pathLst>
                  <a:path w="2511" h="2313" extrusionOk="0">
                    <a:moveTo>
                      <a:pt x="1165" y="1"/>
                    </a:moveTo>
                    <a:cubicBezTo>
                      <a:pt x="959" y="1"/>
                      <a:pt x="750" y="53"/>
                      <a:pt x="557" y="164"/>
                    </a:cubicBezTo>
                    <a:cubicBezTo>
                      <a:pt x="0" y="493"/>
                      <a:pt x="247" y="945"/>
                      <a:pt x="576" y="1521"/>
                    </a:cubicBezTo>
                    <a:cubicBezTo>
                      <a:pt x="829" y="1947"/>
                      <a:pt x="1056" y="2312"/>
                      <a:pt x="1399" y="2312"/>
                    </a:cubicBezTo>
                    <a:cubicBezTo>
                      <a:pt x="1504" y="2312"/>
                      <a:pt x="1620" y="2278"/>
                      <a:pt x="1750" y="2201"/>
                    </a:cubicBezTo>
                    <a:cubicBezTo>
                      <a:pt x="2326" y="1872"/>
                      <a:pt x="2510" y="1131"/>
                      <a:pt x="2181" y="575"/>
                    </a:cubicBezTo>
                    <a:cubicBezTo>
                      <a:pt x="1962" y="206"/>
                      <a:pt x="1571" y="1"/>
                      <a:pt x="11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1" name="Google Shape;4451;p42"/>
              <p:cNvSpPr/>
              <p:nvPr/>
            </p:nvSpPr>
            <p:spPr>
              <a:xfrm>
                <a:off x="7373632" y="1751718"/>
                <a:ext cx="51913" cy="47621"/>
              </a:xfrm>
              <a:custGeom>
                <a:avLst/>
                <a:gdLst/>
                <a:ahLst/>
                <a:cxnLst/>
                <a:rect l="l" t="t" r="r" b="b"/>
                <a:pathLst>
                  <a:path w="2407" h="2208" extrusionOk="0">
                    <a:moveTo>
                      <a:pt x="1111" y="1"/>
                    </a:moveTo>
                    <a:cubicBezTo>
                      <a:pt x="922" y="1"/>
                      <a:pt x="730" y="49"/>
                      <a:pt x="555" y="150"/>
                    </a:cubicBezTo>
                    <a:cubicBezTo>
                      <a:pt x="0" y="480"/>
                      <a:pt x="247" y="911"/>
                      <a:pt x="576" y="1446"/>
                    </a:cubicBezTo>
                    <a:cubicBezTo>
                      <a:pt x="813" y="1857"/>
                      <a:pt x="1026" y="2207"/>
                      <a:pt x="1355" y="2207"/>
                    </a:cubicBezTo>
                    <a:cubicBezTo>
                      <a:pt x="1454" y="2207"/>
                      <a:pt x="1563" y="2176"/>
                      <a:pt x="1687" y="2104"/>
                    </a:cubicBezTo>
                    <a:cubicBezTo>
                      <a:pt x="2222" y="1796"/>
                      <a:pt x="2406" y="1097"/>
                      <a:pt x="2099" y="562"/>
                    </a:cubicBezTo>
                    <a:cubicBezTo>
                      <a:pt x="1878" y="202"/>
                      <a:pt x="1498" y="1"/>
                      <a:pt x="11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2" name="Google Shape;4452;p42"/>
              <p:cNvSpPr/>
              <p:nvPr/>
            </p:nvSpPr>
            <p:spPr>
              <a:xfrm>
                <a:off x="7373632" y="1751589"/>
                <a:ext cx="44386" cy="47750"/>
              </a:xfrm>
              <a:custGeom>
                <a:avLst/>
                <a:gdLst/>
                <a:ahLst/>
                <a:cxnLst/>
                <a:rect l="l" t="t" r="r" b="b"/>
                <a:pathLst>
                  <a:path w="2058" h="2214" extrusionOk="0">
                    <a:moveTo>
                      <a:pt x="1114" y="0"/>
                    </a:moveTo>
                    <a:cubicBezTo>
                      <a:pt x="924" y="0"/>
                      <a:pt x="731" y="51"/>
                      <a:pt x="555" y="156"/>
                    </a:cubicBezTo>
                    <a:cubicBezTo>
                      <a:pt x="0" y="486"/>
                      <a:pt x="247" y="917"/>
                      <a:pt x="576" y="1452"/>
                    </a:cubicBezTo>
                    <a:cubicBezTo>
                      <a:pt x="823" y="1884"/>
                      <a:pt x="1029" y="2214"/>
                      <a:pt x="1358" y="2214"/>
                    </a:cubicBezTo>
                    <a:cubicBezTo>
                      <a:pt x="678" y="1657"/>
                      <a:pt x="514" y="1350"/>
                      <a:pt x="2058" y="527"/>
                    </a:cubicBezTo>
                    <a:cubicBezTo>
                      <a:pt x="1841" y="187"/>
                      <a:pt x="1481" y="0"/>
                      <a:pt x="11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3" name="Google Shape;4453;p42"/>
              <p:cNvSpPr/>
              <p:nvPr/>
            </p:nvSpPr>
            <p:spPr>
              <a:xfrm>
                <a:off x="6771511" y="2039947"/>
                <a:ext cx="54630" cy="49799"/>
              </a:xfrm>
              <a:custGeom>
                <a:avLst/>
                <a:gdLst/>
                <a:ahLst/>
                <a:cxnLst/>
                <a:rect l="l" t="t" r="r" b="b"/>
                <a:pathLst>
                  <a:path w="2533" h="2309" extrusionOk="0">
                    <a:moveTo>
                      <a:pt x="1173" y="1"/>
                    </a:moveTo>
                    <a:cubicBezTo>
                      <a:pt x="962" y="1"/>
                      <a:pt x="749" y="58"/>
                      <a:pt x="557" y="178"/>
                    </a:cubicBezTo>
                    <a:cubicBezTo>
                      <a:pt x="1" y="529"/>
                      <a:pt x="269" y="981"/>
                      <a:pt x="618" y="1536"/>
                    </a:cubicBezTo>
                    <a:cubicBezTo>
                      <a:pt x="884" y="1958"/>
                      <a:pt x="1114" y="2309"/>
                      <a:pt x="1453" y="2309"/>
                    </a:cubicBezTo>
                    <a:cubicBezTo>
                      <a:pt x="1560" y="2309"/>
                      <a:pt x="1678" y="2273"/>
                      <a:pt x="1811" y="2194"/>
                    </a:cubicBezTo>
                    <a:cubicBezTo>
                      <a:pt x="2368" y="1845"/>
                      <a:pt x="2532" y="1124"/>
                      <a:pt x="2182" y="570"/>
                    </a:cubicBezTo>
                    <a:cubicBezTo>
                      <a:pt x="1966" y="205"/>
                      <a:pt x="1574" y="1"/>
                      <a:pt x="1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4" name="Google Shape;4454;p42"/>
              <p:cNvSpPr/>
              <p:nvPr/>
            </p:nvSpPr>
            <p:spPr>
              <a:xfrm>
                <a:off x="6768858" y="2037466"/>
                <a:ext cx="51956" cy="47492"/>
              </a:xfrm>
              <a:custGeom>
                <a:avLst/>
                <a:gdLst/>
                <a:ahLst/>
                <a:cxnLst/>
                <a:rect l="l" t="t" r="r" b="b"/>
                <a:pathLst>
                  <a:path w="2409" h="2202" extrusionOk="0">
                    <a:moveTo>
                      <a:pt x="1112" y="0"/>
                    </a:moveTo>
                    <a:cubicBezTo>
                      <a:pt x="908" y="0"/>
                      <a:pt x="702" y="55"/>
                      <a:pt x="516" y="170"/>
                    </a:cubicBezTo>
                    <a:cubicBezTo>
                      <a:pt x="0" y="499"/>
                      <a:pt x="247" y="932"/>
                      <a:pt x="577" y="1466"/>
                    </a:cubicBezTo>
                    <a:cubicBezTo>
                      <a:pt x="824" y="1869"/>
                      <a:pt x="1048" y="2201"/>
                      <a:pt x="1364" y="2201"/>
                    </a:cubicBezTo>
                    <a:cubicBezTo>
                      <a:pt x="1467" y="2201"/>
                      <a:pt x="1581" y="2165"/>
                      <a:pt x="1709" y="2084"/>
                    </a:cubicBezTo>
                    <a:cubicBezTo>
                      <a:pt x="2244" y="1754"/>
                      <a:pt x="2408" y="1055"/>
                      <a:pt x="2079" y="540"/>
                    </a:cubicBezTo>
                    <a:cubicBezTo>
                      <a:pt x="1865" y="191"/>
                      <a:pt x="1493" y="0"/>
                      <a:pt x="11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5" name="Google Shape;4455;p42"/>
              <p:cNvSpPr/>
              <p:nvPr/>
            </p:nvSpPr>
            <p:spPr>
              <a:xfrm>
                <a:off x="6768858" y="2037423"/>
                <a:ext cx="43955" cy="47211"/>
              </a:xfrm>
              <a:custGeom>
                <a:avLst/>
                <a:gdLst/>
                <a:ahLst/>
                <a:cxnLst/>
                <a:rect l="l" t="t" r="r" b="b"/>
                <a:pathLst>
                  <a:path w="2038" h="2189" extrusionOk="0">
                    <a:moveTo>
                      <a:pt x="1101" y="0"/>
                    </a:moveTo>
                    <a:cubicBezTo>
                      <a:pt x="900" y="0"/>
                      <a:pt x="698" y="55"/>
                      <a:pt x="516" y="172"/>
                    </a:cubicBezTo>
                    <a:cubicBezTo>
                      <a:pt x="0" y="501"/>
                      <a:pt x="247" y="934"/>
                      <a:pt x="577" y="1468"/>
                    </a:cubicBezTo>
                    <a:cubicBezTo>
                      <a:pt x="816" y="1867"/>
                      <a:pt x="1055" y="2189"/>
                      <a:pt x="1369" y="2189"/>
                    </a:cubicBezTo>
                    <a:cubicBezTo>
                      <a:pt x="1379" y="2189"/>
                      <a:pt x="1389" y="2188"/>
                      <a:pt x="1399" y="2188"/>
                    </a:cubicBezTo>
                    <a:cubicBezTo>
                      <a:pt x="700" y="1653"/>
                      <a:pt x="535" y="1365"/>
                      <a:pt x="2038" y="501"/>
                    </a:cubicBezTo>
                    <a:cubicBezTo>
                      <a:pt x="1825" y="182"/>
                      <a:pt x="1467" y="0"/>
                      <a:pt x="1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6" name="Google Shape;4456;p42"/>
              <p:cNvSpPr/>
              <p:nvPr/>
            </p:nvSpPr>
            <p:spPr>
              <a:xfrm>
                <a:off x="6657936" y="2095418"/>
                <a:ext cx="54609" cy="49799"/>
              </a:xfrm>
              <a:custGeom>
                <a:avLst/>
                <a:gdLst/>
                <a:ahLst/>
                <a:cxnLst/>
                <a:rect l="l" t="t" r="r" b="b"/>
                <a:pathLst>
                  <a:path w="2532" h="2309" extrusionOk="0">
                    <a:moveTo>
                      <a:pt x="1169" y="0"/>
                    </a:moveTo>
                    <a:cubicBezTo>
                      <a:pt x="960" y="0"/>
                      <a:pt x="748" y="57"/>
                      <a:pt x="557" y="178"/>
                    </a:cubicBezTo>
                    <a:cubicBezTo>
                      <a:pt x="0" y="527"/>
                      <a:pt x="269" y="980"/>
                      <a:pt x="618" y="1536"/>
                    </a:cubicBezTo>
                    <a:cubicBezTo>
                      <a:pt x="868" y="1958"/>
                      <a:pt x="1106" y="2309"/>
                      <a:pt x="1450" y="2309"/>
                    </a:cubicBezTo>
                    <a:cubicBezTo>
                      <a:pt x="1558" y="2309"/>
                      <a:pt x="1678" y="2274"/>
                      <a:pt x="1811" y="2194"/>
                    </a:cubicBezTo>
                    <a:cubicBezTo>
                      <a:pt x="2346" y="1844"/>
                      <a:pt x="2532" y="1103"/>
                      <a:pt x="2181" y="568"/>
                    </a:cubicBezTo>
                    <a:cubicBezTo>
                      <a:pt x="1953" y="205"/>
                      <a:pt x="1565" y="0"/>
                      <a:pt x="11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7" name="Google Shape;4457;p42"/>
              <p:cNvSpPr/>
              <p:nvPr/>
            </p:nvSpPr>
            <p:spPr>
              <a:xfrm>
                <a:off x="6654852" y="2092916"/>
                <a:ext cx="52366" cy="47470"/>
              </a:xfrm>
              <a:custGeom>
                <a:avLst/>
                <a:gdLst/>
                <a:ahLst/>
                <a:cxnLst/>
                <a:rect l="l" t="t" r="r" b="b"/>
                <a:pathLst>
                  <a:path w="2428" h="2201" extrusionOk="0">
                    <a:moveTo>
                      <a:pt x="1137" y="1"/>
                    </a:moveTo>
                    <a:cubicBezTo>
                      <a:pt x="931" y="1"/>
                      <a:pt x="723" y="55"/>
                      <a:pt x="535" y="171"/>
                    </a:cubicBezTo>
                    <a:cubicBezTo>
                      <a:pt x="0" y="500"/>
                      <a:pt x="267" y="931"/>
                      <a:pt x="596" y="1466"/>
                    </a:cubicBezTo>
                    <a:cubicBezTo>
                      <a:pt x="844" y="1869"/>
                      <a:pt x="1057" y="2201"/>
                      <a:pt x="1375" y="2201"/>
                    </a:cubicBezTo>
                    <a:cubicBezTo>
                      <a:pt x="1480" y="2201"/>
                      <a:pt x="1596" y="2165"/>
                      <a:pt x="1728" y="2083"/>
                    </a:cubicBezTo>
                    <a:cubicBezTo>
                      <a:pt x="2263" y="1754"/>
                      <a:pt x="2428" y="1055"/>
                      <a:pt x="2099" y="520"/>
                    </a:cubicBezTo>
                    <a:cubicBezTo>
                      <a:pt x="1885" y="187"/>
                      <a:pt x="1516" y="1"/>
                      <a:pt x="11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8" name="Google Shape;4458;p42"/>
              <p:cNvSpPr/>
              <p:nvPr/>
            </p:nvSpPr>
            <p:spPr>
              <a:xfrm>
                <a:off x="6654852" y="2092873"/>
                <a:ext cx="44386" cy="47233"/>
              </a:xfrm>
              <a:custGeom>
                <a:avLst/>
                <a:gdLst/>
                <a:ahLst/>
                <a:cxnLst/>
                <a:rect l="l" t="t" r="r" b="b"/>
                <a:pathLst>
                  <a:path w="2058" h="2190" extrusionOk="0">
                    <a:moveTo>
                      <a:pt x="1121" y="1"/>
                    </a:moveTo>
                    <a:cubicBezTo>
                      <a:pt x="921" y="1"/>
                      <a:pt x="719" y="55"/>
                      <a:pt x="535" y="173"/>
                    </a:cubicBezTo>
                    <a:cubicBezTo>
                      <a:pt x="0" y="502"/>
                      <a:pt x="267" y="933"/>
                      <a:pt x="596" y="1468"/>
                    </a:cubicBezTo>
                    <a:cubicBezTo>
                      <a:pt x="836" y="1868"/>
                      <a:pt x="1057" y="2190"/>
                      <a:pt x="1371" y="2190"/>
                    </a:cubicBezTo>
                    <a:cubicBezTo>
                      <a:pt x="1380" y="2190"/>
                      <a:pt x="1390" y="2190"/>
                      <a:pt x="1399" y="2189"/>
                    </a:cubicBezTo>
                    <a:cubicBezTo>
                      <a:pt x="700" y="1654"/>
                      <a:pt x="535" y="1366"/>
                      <a:pt x="2057" y="481"/>
                    </a:cubicBezTo>
                    <a:cubicBezTo>
                      <a:pt x="1832" y="177"/>
                      <a:pt x="1480" y="1"/>
                      <a:pt x="11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9" name="Google Shape;4459;p42"/>
              <p:cNvSpPr/>
              <p:nvPr/>
            </p:nvSpPr>
            <p:spPr>
              <a:xfrm>
                <a:off x="6527949" y="2160509"/>
                <a:ext cx="54587" cy="49735"/>
              </a:xfrm>
              <a:custGeom>
                <a:avLst/>
                <a:gdLst/>
                <a:ahLst/>
                <a:cxnLst/>
                <a:rect l="l" t="t" r="r" b="b"/>
                <a:pathLst>
                  <a:path w="2531" h="2306" extrusionOk="0">
                    <a:moveTo>
                      <a:pt x="1190" y="1"/>
                    </a:moveTo>
                    <a:cubicBezTo>
                      <a:pt x="973" y="1"/>
                      <a:pt x="753" y="60"/>
                      <a:pt x="555" y="184"/>
                    </a:cubicBezTo>
                    <a:cubicBezTo>
                      <a:pt x="1" y="534"/>
                      <a:pt x="267" y="987"/>
                      <a:pt x="618" y="1541"/>
                    </a:cubicBezTo>
                    <a:cubicBezTo>
                      <a:pt x="879" y="1959"/>
                      <a:pt x="1107" y="2306"/>
                      <a:pt x="1439" y="2306"/>
                    </a:cubicBezTo>
                    <a:cubicBezTo>
                      <a:pt x="1550" y="2306"/>
                      <a:pt x="1672" y="2267"/>
                      <a:pt x="1811" y="2180"/>
                    </a:cubicBezTo>
                    <a:cubicBezTo>
                      <a:pt x="2366" y="1851"/>
                      <a:pt x="2530" y="1110"/>
                      <a:pt x="2181" y="554"/>
                    </a:cubicBezTo>
                    <a:cubicBezTo>
                      <a:pt x="1969" y="196"/>
                      <a:pt x="1585" y="1"/>
                      <a:pt x="11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0" name="Google Shape;4460;p42"/>
              <p:cNvSpPr/>
              <p:nvPr/>
            </p:nvSpPr>
            <p:spPr>
              <a:xfrm>
                <a:off x="6525296" y="2158115"/>
                <a:ext cx="51913" cy="47470"/>
              </a:xfrm>
              <a:custGeom>
                <a:avLst/>
                <a:gdLst/>
                <a:ahLst/>
                <a:cxnLst/>
                <a:rect l="l" t="t" r="r" b="b"/>
                <a:pathLst>
                  <a:path w="2407" h="2201" extrusionOk="0">
                    <a:moveTo>
                      <a:pt x="1115" y="1"/>
                    </a:moveTo>
                    <a:cubicBezTo>
                      <a:pt x="910" y="1"/>
                      <a:pt x="702" y="56"/>
                      <a:pt x="514" y="171"/>
                    </a:cubicBezTo>
                    <a:cubicBezTo>
                      <a:pt x="0" y="500"/>
                      <a:pt x="247" y="933"/>
                      <a:pt x="576" y="1468"/>
                    </a:cubicBezTo>
                    <a:cubicBezTo>
                      <a:pt x="826" y="1857"/>
                      <a:pt x="1051" y="2200"/>
                      <a:pt x="1370" y="2200"/>
                    </a:cubicBezTo>
                    <a:cubicBezTo>
                      <a:pt x="1471" y="2200"/>
                      <a:pt x="1582" y="2165"/>
                      <a:pt x="1707" y="2085"/>
                    </a:cubicBezTo>
                    <a:cubicBezTo>
                      <a:pt x="2242" y="1756"/>
                      <a:pt x="2406" y="1057"/>
                      <a:pt x="2077" y="522"/>
                    </a:cubicBezTo>
                    <a:cubicBezTo>
                      <a:pt x="1864" y="188"/>
                      <a:pt x="1494" y="1"/>
                      <a:pt x="11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1" name="Google Shape;4461;p42"/>
              <p:cNvSpPr/>
              <p:nvPr/>
            </p:nvSpPr>
            <p:spPr>
              <a:xfrm>
                <a:off x="6525296" y="2157985"/>
                <a:ext cx="43911" cy="47341"/>
              </a:xfrm>
              <a:custGeom>
                <a:avLst/>
                <a:gdLst/>
                <a:ahLst/>
                <a:cxnLst/>
                <a:rect l="l" t="t" r="r" b="b"/>
                <a:pathLst>
                  <a:path w="2036" h="2195" extrusionOk="0">
                    <a:moveTo>
                      <a:pt x="1118" y="0"/>
                    </a:moveTo>
                    <a:cubicBezTo>
                      <a:pt x="911" y="0"/>
                      <a:pt x="702" y="57"/>
                      <a:pt x="514" y="177"/>
                    </a:cubicBezTo>
                    <a:cubicBezTo>
                      <a:pt x="0" y="506"/>
                      <a:pt x="247" y="939"/>
                      <a:pt x="576" y="1474"/>
                    </a:cubicBezTo>
                    <a:cubicBezTo>
                      <a:pt x="815" y="1873"/>
                      <a:pt x="1055" y="2194"/>
                      <a:pt x="1369" y="2194"/>
                    </a:cubicBezTo>
                    <a:cubicBezTo>
                      <a:pt x="1379" y="2194"/>
                      <a:pt x="1389" y="2194"/>
                      <a:pt x="1399" y="2193"/>
                    </a:cubicBezTo>
                    <a:cubicBezTo>
                      <a:pt x="700" y="1658"/>
                      <a:pt x="535" y="1351"/>
                      <a:pt x="2036" y="487"/>
                    </a:cubicBezTo>
                    <a:cubicBezTo>
                      <a:pt x="1827" y="173"/>
                      <a:pt x="1477" y="0"/>
                      <a:pt x="11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2" name="Google Shape;4462;p42"/>
              <p:cNvSpPr/>
              <p:nvPr/>
            </p:nvSpPr>
            <p:spPr>
              <a:xfrm>
                <a:off x="6881138" y="1988249"/>
                <a:ext cx="54566" cy="49605"/>
              </a:xfrm>
              <a:custGeom>
                <a:avLst/>
                <a:gdLst/>
                <a:ahLst/>
                <a:cxnLst/>
                <a:rect l="l" t="t" r="r" b="b"/>
                <a:pathLst>
                  <a:path w="2530" h="2300" extrusionOk="0">
                    <a:moveTo>
                      <a:pt x="1168" y="0"/>
                    </a:moveTo>
                    <a:cubicBezTo>
                      <a:pt x="959" y="0"/>
                      <a:pt x="747" y="55"/>
                      <a:pt x="555" y="169"/>
                    </a:cubicBezTo>
                    <a:cubicBezTo>
                      <a:pt x="0" y="518"/>
                      <a:pt x="267" y="970"/>
                      <a:pt x="617" y="1527"/>
                    </a:cubicBezTo>
                    <a:cubicBezTo>
                      <a:pt x="867" y="1948"/>
                      <a:pt x="1094" y="2299"/>
                      <a:pt x="1431" y="2299"/>
                    </a:cubicBezTo>
                    <a:cubicBezTo>
                      <a:pt x="1538" y="2299"/>
                      <a:pt x="1656" y="2264"/>
                      <a:pt x="1789" y="2185"/>
                    </a:cubicBezTo>
                    <a:cubicBezTo>
                      <a:pt x="2345" y="1834"/>
                      <a:pt x="2530" y="1115"/>
                      <a:pt x="2181" y="559"/>
                    </a:cubicBezTo>
                    <a:cubicBezTo>
                      <a:pt x="1951" y="196"/>
                      <a:pt x="1564" y="0"/>
                      <a:pt x="11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3" name="Google Shape;4463;p42"/>
              <p:cNvSpPr/>
              <p:nvPr/>
            </p:nvSpPr>
            <p:spPr>
              <a:xfrm>
                <a:off x="6878011" y="1985575"/>
                <a:ext cx="52366" cy="47449"/>
              </a:xfrm>
              <a:custGeom>
                <a:avLst/>
                <a:gdLst/>
                <a:ahLst/>
                <a:cxnLst/>
                <a:rect l="l" t="t" r="r" b="b"/>
                <a:pathLst>
                  <a:path w="2428" h="2200" extrusionOk="0">
                    <a:moveTo>
                      <a:pt x="1132" y="0"/>
                    </a:moveTo>
                    <a:cubicBezTo>
                      <a:pt x="928" y="0"/>
                      <a:pt x="722" y="55"/>
                      <a:pt x="535" y="169"/>
                    </a:cubicBezTo>
                    <a:cubicBezTo>
                      <a:pt x="0" y="499"/>
                      <a:pt x="269" y="930"/>
                      <a:pt x="598" y="1465"/>
                    </a:cubicBezTo>
                    <a:cubicBezTo>
                      <a:pt x="845" y="1867"/>
                      <a:pt x="1057" y="2200"/>
                      <a:pt x="1375" y="2200"/>
                    </a:cubicBezTo>
                    <a:cubicBezTo>
                      <a:pt x="1480" y="2200"/>
                      <a:pt x="1596" y="2163"/>
                      <a:pt x="1728" y="2082"/>
                    </a:cubicBezTo>
                    <a:cubicBezTo>
                      <a:pt x="2263" y="1753"/>
                      <a:pt x="2428" y="1053"/>
                      <a:pt x="2099" y="540"/>
                    </a:cubicBezTo>
                    <a:cubicBezTo>
                      <a:pt x="1884" y="191"/>
                      <a:pt x="1513" y="0"/>
                      <a:pt x="11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4" name="Google Shape;4464;p42"/>
              <p:cNvSpPr/>
              <p:nvPr/>
            </p:nvSpPr>
            <p:spPr>
              <a:xfrm>
                <a:off x="6878011" y="1985532"/>
                <a:ext cx="44386" cy="47211"/>
              </a:xfrm>
              <a:custGeom>
                <a:avLst/>
                <a:gdLst/>
                <a:ahLst/>
                <a:cxnLst/>
                <a:rect l="l" t="t" r="r" b="b"/>
                <a:pathLst>
                  <a:path w="2058" h="2189" extrusionOk="0">
                    <a:moveTo>
                      <a:pt x="1116" y="0"/>
                    </a:moveTo>
                    <a:cubicBezTo>
                      <a:pt x="918" y="0"/>
                      <a:pt x="718" y="55"/>
                      <a:pt x="535" y="171"/>
                    </a:cubicBezTo>
                    <a:cubicBezTo>
                      <a:pt x="0" y="501"/>
                      <a:pt x="269" y="932"/>
                      <a:pt x="598" y="1467"/>
                    </a:cubicBezTo>
                    <a:cubicBezTo>
                      <a:pt x="837" y="1866"/>
                      <a:pt x="1057" y="2188"/>
                      <a:pt x="1371" y="2188"/>
                    </a:cubicBezTo>
                    <a:cubicBezTo>
                      <a:pt x="1380" y="2188"/>
                      <a:pt x="1390" y="2188"/>
                      <a:pt x="1399" y="2188"/>
                    </a:cubicBezTo>
                    <a:cubicBezTo>
                      <a:pt x="700" y="1672"/>
                      <a:pt x="535" y="1365"/>
                      <a:pt x="2057" y="501"/>
                    </a:cubicBezTo>
                    <a:cubicBezTo>
                      <a:pt x="1832" y="182"/>
                      <a:pt x="1478" y="0"/>
                      <a:pt x="11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5" name="Google Shape;4465;p42"/>
              <p:cNvSpPr/>
              <p:nvPr/>
            </p:nvSpPr>
            <p:spPr>
              <a:xfrm>
                <a:off x="6258614" y="2310489"/>
                <a:ext cx="54609" cy="49735"/>
              </a:xfrm>
              <a:custGeom>
                <a:avLst/>
                <a:gdLst/>
                <a:ahLst/>
                <a:cxnLst/>
                <a:rect l="l" t="t" r="r" b="b"/>
                <a:pathLst>
                  <a:path w="2532" h="2306" extrusionOk="0">
                    <a:moveTo>
                      <a:pt x="1171" y="0"/>
                    </a:moveTo>
                    <a:cubicBezTo>
                      <a:pt x="953" y="0"/>
                      <a:pt x="733" y="59"/>
                      <a:pt x="535" y="183"/>
                    </a:cubicBezTo>
                    <a:cubicBezTo>
                      <a:pt x="0" y="534"/>
                      <a:pt x="269" y="986"/>
                      <a:pt x="618" y="1541"/>
                    </a:cubicBezTo>
                    <a:cubicBezTo>
                      <a:pt x="881" y="1958"/>
                      <a:pt x="1108" y="2305"/>
                      <a:pt x="1440" y="2305"/>
                    </a:cubicBezTo>
                    <a:cubicBezTo>
                      <a:pt x="1550" y="2305"/>
                      <a:pt x="1672" y="2267"/>
                      <a:pt x="1811" y="2179"/>
                    </a:cubicBezTo>
                    <a:cubicBezTo>
                      <a:pt x="2367" y="1829"/>
                      <a:pt x="2532" y="1088"/>
                      <a:pt x="2181" y="553"/>
                    </a:cubicBezTo>
                    <a:cubicBezTo>
                      <a:pt x="1956" y="196"/>
                      <a:pt x="1568" y="0"/>
                      <a:pt x="11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6" name="Google Shape;4466;p42"/>
              <p:cNvSpPr/>
              <p:nvPr/>
            </p:nvSpPr>
            <p:spPr>
              <a:xfrm>
                <a:off x="6255530" y="2307987"/>
                <a:ext cx="51913" cy="47556"/>
              </a:xfrm>
              <a:custGeom>
                <a:avLst/>
                <a:gdLst/>
                <a:ahLst/>
                <a:cxnLst/>
                <a:rect l="l" t="t" r="r" b="b"/>
                <a:pathLst>
                  <a:path w="2407" h="2205" extrusionOk="0">
                    <a:moveTo>
                      <a:pt x="1128" y="1"/>
                    </a:moveTo>
                    <a:cubicBezTo>
                      <a:pt x="919" y="1"/>
                      <a:pt x="706" y="58"/>
                      <a:pt x="514" y="176"/>
                    </a:cubicBezTo>
                    <a:cubicBezTo>
                      <a:pt x="0" y="505"/>
                      <a:pt x="247" y="938"/>
                      <a:pt x="596" y="1473"/>
                    </a:cubicBezTo>
                    <a:cubicBezTo>
                      <a:pt x="845" y="1862"/>
                      <a:pt x="1071" y="2204"/>
                      <a:pt x="1390" y="2204"/>
                    </a:cubicBezTo>
                    <a:cubicBezTo>
                      <a:pt x="1492" y="2204"/>
                      <a:pt x="1604" y="2169"/>
                      <a:pt x="1728" y="2090"/>
                    </a:cubicBezTo>
                    <a:cubicBezTo>
                      <a:pt x="2263" y="1739"/>
                      <a:pt x="2406" y="1040"/>
                      <a:pt x="2077" y="526"/>
                    </a:cubicBezTo>
                    <a:cubicBezTo>
                      <a:pt x="1866" y="183"/>
                      <a:pt x="1503" y="1"/>
                      <a:pt x="11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7" name="Google Shape;4467;p42"/>
              <p:cNvSpPr/>
              <p:nvPr/>
            </p:nvSpPr>
            <p:spPr>
              <a:xfrm>
                <a:off x="6255530" y="2307944"/>
                <a:ext cx="43933" cy="47341"/>
              </a:xfrm>
              <a:custGeom>
                <a:avLst/>
                <a:gdLst/>
                <a:ahLst/>
                <a:cxnLst/>
                <a:rect l="l" t="t" r="r" b="b"/>
                <a:pathLst>
                  <a:path w="2037" h="2195" extrusionOk="0">
                    <a:moveTo>
                      <a:pt x="1118" y="1"/>
                    </a:moveTo>
                    <a:cubicBezTo>
                      <a:pt x="911" y="1"/>
                      <a:pt x="702" y="58"/>
                      <a:pt x="514" y="178"/>
                    </a:cubicBezTo>
                    <a:cubicBezTo>
                      <a:pt x="0" y="507"/>
                      <a:pt x="247" y="940"/>
                      <a:pt x="596" y="1475"/>
                    </a:cubicBezTo>
                    <a:cubicBezTo>
                      <a:pt x="835" y="1873"/>
                      <a:pt x="1074" y="2195"/>
                      <a:pt x="1389" y="2195"/>
                    </a:cubicBezTo>
                    <a:cubicBezTo>
                      <a:pt x="1399" y="2195"/>
                      <a:pt x="1409" y="2194"/>
                      <a:pt x="1419" y="2194"/>
                    </a:cubicBezTo>
                    <a:cubicBezTo>
                      <a:pt x="700" y="1659"/>
                      <a:pt x="535" y="1371"/>
                      <a:pt x="2036" y="487"/>
                    </a:cubicBezTo>
                    <a:cubicBezTo>
                      <a:pt x="1827" y="173"/>
                      <a:pt x="1477" y="1"/>
                      <a:pt x="11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8" name="Google Shape;4468;p42"/>
              <p:cNvSpPr/>
              <p:nvPr/>
            </p:nvSpPr>
            <p:spPr>
              <a:xfrm>
                <a:off x="6145492" y="2366824"/>
                <a:ext cx="54156" cy="49735"/>
              </a:xfrm>
              <a:custGeom>
                <a:avLst/>
                <a:gdLst/>
                <a:ahLst/>
                <a:cxnLst/>
                <a:rect l="l" t="t" r="r" b="b"/>
                <a:pathLst>
                  <a:path w="2511" h="2306" extrusionOk="0">
                    <a:moveTo>
                      <a:pt x="1165" y="0"/>
                    </a:moveTo>
                    <a:cubicBezTo>
                      <a:pt x="950" y="0"/>
                      <a:pt x="732" y="60"/>
                      <a:pt x="535" y="185"/>
                    </a:cubicBezTo>
                    <a:cubicBezTo>
                      <a:pt x="0" y="533"/>
                      <a:pt x="267" y="986"/>
                      <a:pt x="617" y="1542"/>
                    </a:cubicBezTo>
                    <a:cubicBezTo>
                      <a:pt x="879" y="1958"/>
                      <a:pt x="1106" y="2306"/>
                      <a:pt x="1438" y="2306"/>
                    </a:cubicBezTo>
                    <a:cubicBezTo>
                      <a:pt x="1549" y="2306"/>
                      <a:pt x="1672" y="2267"/>
                      <a:pt x="1811" y="2179"/>
                    </a:cubicBezTo>
                    <a:cubicBezTo>
                      <a:pt x="2365" y="1830"/>
                      <a:pt x="2510" y="1110"/>
                      <a:pt x="2160" y="555"/>
                    </a:cubicBezTo>
                    <a:cubicBezTo>
                      <a:pt x="1935" y="196"/>
                      <a:pt x="1555" y="0"/>
                      <a:pt x="11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9" name="Google Shape;4469;p42"/>
              <p:cNvSpPr/>
              <p:nvPr/>
            </p:nvSpPr>
            <p:spPr>
              <a:xfrm>
                <a:off x="6142365" y="2364343"/>
                <a:ext cx="51956" cy="47599"/>
              </a:xfrm>
              <a:custGeom>
                <a:avLst/>
                <a:gdLst/>
                <a:ahLst/>
                <a:cxnLst/>
                <a:rect l="l" t="t" r="r" b="b"/>
                <a:pathLst>
                  <a:path w="2409" h="2207" extrusionOk="0">
                    <a:moveTo>
                      <a:pt x="1131" y="1"/>
                    </a:moveTo>
                    <a:cubicBezTo>
                      <a:pt x="921" y="1"/>
                      <a:pt x="708" y="58"/>
                      <a:pt x="516" y="176"/>
                    </a:cubicBezTo>
                    <a:cubicBezTo>
                      <a:pt x="0" y="505"/>
                      <a:pt x="247" y="958"/>
                      <a:pt x="598" y="1471"/>
                    </a:cubicBezTo>
                    <a:cubicBezTo>
                      <a:pt x="846" y="1874"/>
                      <a:pt x="1070" y="2206"/>
                      <a:pt x="1384" y="2206"/>
                    </a:cubicBezTo>
                    <a:cubicBezTo>
                      <a:pt x="1488" y="2206"/>
                      <a:pt x="1601" y="2170"/>
                      <a:pt x="1729" y="2089"/>
                    </a:cubicBezTo>
                    <a:cubicBezTo>
                      <a:pt x="2263" y="1759"/>
                      <a:pt x="2408" y="1060"/>
                      <a:pt x="2079" y="525"/>
                    </a:cubicBezTo>
                    <a:cubicBezTo>
                      <a:pt x="1868" y="182"/>
                      <a:pt x="1506" y="1"/>
                      <a:pt x="11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0" name="Google Shape;4470;p42"/>
              <p:cNvSpPr/>
              <p:nvPr/>
            </p:nvSpPr>
            <p:spPr>
              <a:xfrm>
                <a:off x="6142365" y="2364300"/>
                <a:ext cx="43955" cy="47362"/>
              </a:xfrm>
              <a:custGeom>
                <a:avLst/>
                <a:gdLst/>
                <a:ahLst/>
                <a:cxnLst/>
                <a:rect l="l" t="t" r="r" b="b"/>
                <a:pathLst>
                  <a:path w="2038" h="2196" extrusionOk="0">
                    <a:moveTo>
                      <a:pt x="1115" y="1"/>
                    </a:moveTo>
                    <a:cubicBezTo>
                      <a:pt x="911" y="1"/>
                      <a:pt x="703" y="58"/>
                      <a:pt x="516" y="178"/>
                    </a:cubicBezTo>
                    <a:cubicBezTo>
                      <a:pt x="0" y="507"/>
                      <a:pt x="247" y="960"/>
                      <a:pt x="598" y="1473"/>
                    </a:cubicBezTo>
                    <a:cubicBezTo>
                      <a:pt x="838" y="1873"/>
                      <a:pt x="1057" y="2195"/>
                      <a:pt x="1391" y="2195"/>
                    </a:cubicBezTo>
                    <a:cubicBezTo>
                      <a:pt x="1401" y="2195"/>
                      <a:pt x="1411" y="2195"/>
                      <a:pt x="1421" y="2194"/>
                    </a:cubicBezTo>
                    <a:cubicBezTo>
                      <a:pt x="700" y="1679"/>
                      <a:pt x="535" y="1371"/>
                      <a:pt x="2038" y="486"/>
                    </a:cubicBezTo>
                    <a:cubicBezTo>
                      <a:pt x="1816" y="173"/>
                      <a:pt x="1469" y="1"/>
                      <a:pt x="11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1" name="Google Shape;4471;p42"/>
              <p:cNvSpPr/>
              <p:nvPr/>
            </p:nvSpPr>
            <p:spPr>
              <a:xfrm>
                <a:off x="6015936" y="2433381"/>
                <a:ext cx="54566" cy="49735"/>
              </a:xfrm>
              <a:custGeom>
                <a:avLst/>
                <a:gdLst/>
                <a:ahLst/>
                <a:cxnLst/>
                <a:rect l="l" t="t" r="r" b="b"/>
                <a:pathLst>
                  <a:path w="2530" h="2306" extrusionOk="0">
                    <a:moveTo>
                      <a:pt x="1186" y="0"/>
                    </a:moveTo>
                    <a:cubicBezTo>
                      <a:pt x="971" y="0"/>
                      <a:pt x="753" y="60"/>
                      <a:pt x="555" y="184"/>
                    </a:cubicBezTo>
                    <a:cubicBezTo>
                      <a:pt x="0" y="533"/>
                      <a:pt x="267" y="986"/>
                      <a:pt x="617" y="1542"/>
                    </a:cubicBezTo>
                    <a:cubicBezTo>
                      <a:pt x="879" y="1958"/>
                      <a:pt x="1118" y="2305"/>
                      <a:pt x="1456" y="2305"/>
                    </a:cubicBezTo>
                    <a:cubicBezTo>
                      <a:pt x="1568" y="2305"/>
                      <a:pt x="1692" y="2267"/>
                      <a:pt x="1830" y="2179"/>
                    </a:cubicBezTo>
                    <a:cubicBezTo>
                      <a:pt x="2365" y="1830"/>
                      <a:pt x="2530" y="1109"/>
                      <a:pt x="2181" y="555"/>
                    </a:cubicBezTo>
                    <a:cubicBezTo>
                      <a:pt x="1955" y="196"/>
                      <a:pt x="1576" y="0"/>
                      <a:pt x="11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2" name="Google Shape;4472;p42"/>
              <p:cNvSpPr/>
              <p:nvPr/>
            </p:nvSpPr>
            <p:spPr>
              <a:xfrm>
                <a:off x="6013262" y="2430901"/>
                <a:ext cx="51913" cy="47535"/>
              </a:xfrm>
              <a:custGeom>
                <a:avLst/>
                <a:gdLst/>
                <a:ahLst/>
                <a:cxnLst/>
                <a:rect l="l" t="t" r="r" b="b"/>
                <a:pathLst>
                  <a:path w="2407" h="2204" extrusionOk="0">
                    <a:moveTo>
                      <a:pt x="1130" y="0"/>
                    </a:moveTo>
                    <a:cubicBezTo>
                      <a:pt x="920" y="0"/>
                      <a:pt x="707" y="58"/>
                      <a:pt x="514" y="176"/>
                    </a:cubicBezTo>
                    <a:cubicBezTo>
                      <a:pt x="1" y="505"/>
                      <a:pt x="248" y="936"/>
                      <a:pt x="577" y="1471"/>
                    </a:cubicBezTo>
                    <a:cubicBezTo>
                      <a:pt x="841" y="1861"/>
                      <a:pt x="1059" y="2203"/>
                      <a:pt x="1382" y="2203"/>
                    </a:cubicBezTo>
                    <a:cubicBezTo>
                      <a:pt x="1485" y="2203"/>
                      <a:pt x="1599" y="2168"/>
                      <a:pt x="1729" y="2088"/>
                    </a:cubicBezTo>
                    <a:cubicBezTo>
                      <a:pt x="2264" y="1739"/>
                      <a:pt x="2407" y="1040"/>
                      <a:pt x="2078" y="525"/>
                    </a:cubicBezTo>
                    <a:cubicBezTo>
                      <a:pt x="1867" y="182"/>
                      <a:pt x="1504" y="0"/>
                      <a:pt x="11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3" name="Google Shape;4473;p42"/>
              <p:cNvSpPr/>
              <p:nvPr/>
            </p:nvSpPr>
            <p:spPr>
              <a:xfrm>
                <a:off x="6013262" y="2430857"/>
                <a:ext cx="43933" cy="47341"/>
              </a:xfrm>
              <a:custGeom>
                <a:avLst/>
                <a:gdLst/>
                <a:ahLst/>
                <a:cxnLst/>
                <a:rect l="l" t="t" r="r" b="b"/>
                <a:pathLst>
                  <a:path w="2037" h="2195" extrusionOk="0">
                    <a:moveTo>
                      <a:pt x="1115" y="0"/>
                    </a:moveTo>
                    <a:cubicBezTo>
                      <a:pt x="910" y="0"/>
                      <a:pt x="703" y="58"/>
                      <a:pt x="514" y="178"/>
                    </a:cubicBezTo>
                    <a:cubicBezTo>
                      <a:pt x="1" y="507"/>
                      <a:pt x="248" y="938"/>
                      <a:pt x="577" y="1473"/>
                    </a:cubicBezTo>
                    <a:cubicBezTo>
                      <a:pt x="836" y="1873"/>
                      <a:pt x="1058" y="2195"/>
                      <a:pt x="1372" y="2195"/>
                    </a:cubicBezTo>
                    <a:cubicBezTo>
                      <a:pt x="1381" y="2195"/>
                      <a:pt x="1390" y="2195"/>
                      <a:pt x="1400" y="2194"/>
                    </a:cubicBezTo>
                    <a:cubicBezTo>
                      <a:pt x="700" y="1659"/>
                      <a:pt x="536" y="1371"/>
                      <a:pt x="2037" y="486"/>
                    </a:cubicBezTo>
                    <a:cubicBezTo>
                      <a:pt x="1815" y="173"/>
                      <a:pt x="1469" y="0"/>
                      <a:pt x="11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4" name="Google Shape;4474;p42"/>
              <p:cNvSpPr/>
              <p:nvPr/>
            </p:nvSpPr>
            <p:spPr>
              <a:xfrm>
                <a:off x="6367336" y="2257670"/>
                <a:ext cx="54566" cy="49692"/>
              </a:xfrm>
              <a:custGeom>
                <a:avLst/>
                <a:gdLst/>
                <a:ahLst/>
                <a:cxnLst/>
                <a:rect l="l" t="t" r="r" b="b"/>
                <a:pathLst>
                  <a:path w="2530" h="2304" extrusionOk="0">
                    <a:moveTo>
                      <a:pt x="1186" y="1"/>
                    </a:moveTo>
                    <a:cubicBezTo>
                      <a:pt x="971" y="1"/>
                      <a:pt x="753" y="60"/>
                      <a:pt x="555" y="185"/>
                    </a:cubicBezTo>
                    <a:cubicBezTo>
                      <a:pt x="0" y="534"/>
                      <a:pt x="267" y="986"/>
                      <a:pt x="618" y="1543"/>
                    </a:cubicBezTo>
                    <a:cubicBezTo>
                      <a:pt x="881" y="1946"/>
                      <a:pt x="1122" y="2303"/>
                      <a:pt x="1454" y="2303"/>
                    </a:cubicBezTo>
                    <a:cubicBezTo>
                      <a:pt x="1562" y="2303"/>
                      <a:pt x="1680" y="2265"/>
                      <a:pt x="1811" y="2180"/>
                    </a:cubicBezTo>
                    <a:cubicBezTo>
                      <a:pt x="2365" y="1831"/>
                      <a:pt x="2530" y="1090"/>
                      <a:pt x="2181" y="555"/>
                    </a:cubicBezTo>
                    <a:cubicBezTo>
                      <a:pt x="1955" y="197"/>
                      <a:pt x="1576" y="1"/>
                      <a:pt x="11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5" name="Google Shape;4475;p42"/>
              <p:cNvSpPr/>
              <p:nvPr/>
            </p:nvSpPr>
            <p:spPr>
              <a:xfrm>
                <a:off x="6364208" y="2254974"/>
                <a:ext cx="52387" cy="47578"/>
              </a:xfrm>
              <a:custGeom>
                <a:avLst/>
                <a:gdLst/>
                <a:ahLst/>
                <a:cxnLst/>
                <a:rect l="l" t="t" r="r" b="b"/>
                <a:pathLst>
                  <a:path w="2429" h="2206" extrusionOk="0">
                    <a:moveTo>
                      <a:pt x="1140" y="0"/>
                    </a:moveTo>
                    <a:cubicBezTo>
                      <a:pt x="932" y="0"/>
                      <a:pt x="721" y="60"/>
                      <a:pt x="535" y="186"/>
                    </a:cubicBezTo>
                    <a:cubicBezTo>
                      <a:pt x="1" y="516"/>
                      <a:pt x="269" y="947"/>
                      <a:pt x="598" y="1482"/>
                    </a:cubicBezTo>
                    <a:cubicBezTo>
                      <a:pt x="844" y="1867"/>
                      <a:pt x="1067" y="2205"/>
                      <a:pt x="1388" y="2205"/>
                    </a:cubicBezTo>
                    <a:cubicBezTo>
                      <a:pt x="1496" y="2205"/>
                      <a:pt x="1615" y="2167"/>
                      <a:pt x="1750" y="2079"/>
                    </a:cubicBezTo>
                    <a:cubicBezTo>
                      <a:pt x="2264" y="1750"/>
                      <a:pt x="2428" y="1050"/>
                      <a:pt x="2099" y="516"/>
                    </a:cubicBezTo>
                    <a:cubicBezTo>
                      <a:pt x="1876" y="186"/>
                      <a:pt x="1510" y="0"/>
                      <a:pt x="11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6" name="Google Shape;4476;p42"/>
              <p:cNvSpPr/>
              <p:nvPr/>
            </p:nvSpPr>
            <p:spPr>
              <a:xfrm>
                <a:off x="6364208" y="2255147"/>
                <a:ext cx="44386" cy="47362"/>
              </a:xfrm>
              <a:custGeom>
                <a:avLst/>
                <a:gdLst/>
                <a:ahLst/>
                <a:cxnLst/>
                <a:rect l="l" t="t" r="r" b="b"/>
                <a:pathLst>
                  <a:path w="2058" h="2196" extrusionOk="0">
                    <a:moveTo>
                      <a:pt x="1136" y="1"/>
                    </a:moveTo>
                    <a:cubicBezTo>
                      <a:pt x="931" y="1"/>
                      <a:pt x="724" y="58"/>
                      <a:pt x="535" y="178"/>
                    </a:cubicBezTo>
                    <a:cubicBezTo>
                      <a:pt x="1" y="508"/>
                      <a:pt x="269" y="939"/>
                      <a:pt x="598" y="1474"/>
                    </a:cubicBezTo>
                    <a:cubicBezTo>
                      <a:pt x="857" y="1855"/>
                      <a:pt x="1079" y="2195"/>
                      <a:pt x="1394" y="2195"/>
                    </a:cubicBezTo>
                    <a:cubicBezTo>
                      <a:pt x="1403" y="2195"/>
                      <a:pt x="1412" y="2195"/>
                      <a:pt x="1421" y="2194"/>
                    </a:cubicBezTo>
                    <a:cubicBezTo>
                      <a:pt x="721" y="1660"/>
                      <a:pt x="557" y="1350"/>
                      <a:pt x="2058" y="486"/>
                    </a:cubicBezTo>
                    <a:cubicBezTo>
                      <a:pt x="1837" y="173"/>
                      <a:pt x="1491" y="1"/>
                      <a:pt x="11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7" name="Google Shape;4477;p42"/>
              <p:cNvSpPr/>
              <p:nvPr/>
            </p:nvSpPr>
            <p:spPr>
              <a:xfrm>
                <a:off x="5772332" y="2563778"/>
                <a:ext cx="55040" cy="49605"/>
              </a:xfrm>
              <a:custGeom>
                <a:avLst/>
                <a:gdLst/>
                <a:ahLst/>
                <a:cxnLst/>
                <a:rect l="l" t="t" r="r" b="b"/>
                <a:pathLst>
                  <a:path w="2552" h="2300" extrusionOk="0">
                    <a:moveTo>
                      <a:pt x="1217" y="1"/>
                    </a:moveTo>
                    <a:cubicBezTo>
                      <a:pt x="989" y="1"/>
                      <a:pt x="758" y="67"/>
                      <a:pt x="557" y="206"/>
                    </a:cubicBezTo>
                    <a:cubicBezTo>
                      <a:pt x="0" y="557"/>
                      <a:pt x="288" y="1010"/>
                      <a:pt x="659" y="1544"/>
                    </a:cubicBezTo>
                    <a:cubicBezTo>
                      <a:pt x="918" y="1955"/>
                      <a:pt x="1155" y="2300"/>
                      <a:pt x="1486" y="2300"/>
                    </a:cubicBezTo>
                    <a:cubicBezTo>
                      <a:pt x="1602" y="2300"/>
                      <a:pt x="1729" y="2257"/>
                      <a:pt x="1873" y="2162"/>
                    </a:cubicBezTo>
                    <a:cubicBezTo>
                      <a:pt x="2408" y="1791"/>
                      <a:pt x="2551" y="1070"/>
                      <a:pt x="2181" y="516"/>
                    </a:cubicBezTo>
                    <a:cubicBezTo>
                      <a:pt x="1963" y="182"/>
                      <a:pt x="1594" y="1"/>
                      <a:pt x="12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8" name="Google Shape;4478;p42"/>
              <p:cNvSpPr/>
              <p:nvPr/>
            </p:nvSpPr>
            <p:spPr>
              <a:xfrm>
                <a:off x="5769247" y="2561427"/>
                <a:ext cx="52797" cy="47341"/>
              </a:xfrm>
              <a:custGeom>
                <a:avLst/>
                <a:gdLst/>
                <a:ahLst/>
                <a:cxnLst/>
                <a:rect l="l" t="t" r="r" b="b"/>
                <a:pathLst>
                  <a:path w="2448" h="2195" extrusionOk="0">
                    <a:moveTo>
                      <a:pt x="1157" y="1"/>
                    </a:moveTo>
                    <a:cubicBezTo>
                      <a:pt x="942" y="1"/>
                      <a:pt x="726" y="62"/>
                      <a:pt x="535" y="192"/>
                    </a:cubicBezTo>
                    <a:cubicBezTo>
                      <a:pt x="0" y="543"/>
                      <a:pt x="288" y="954"/>
                      <a:pt x="617" y="1489"/>
                    </a:cubicBezTo>
                    <a:cubicBezTo>
                      <a:pt x="876" y="1870"/>
                      <a:pt x="1113" y="2194"/>
                      <a:pt x="1428" y="2194"/>
                    </a:cubicBezTo>
                    <a:cubicBezTo>
                      <a:pt x="1537" y="2194"/>
                      <a:pt x="1656" y="2155"/>
                      <a:pt x="1789" y="2065"/>
                    </a:cubicBezTo>
                    <a:cubicBezTo>
                      <a:pt x="2304" y="1714"/>
                      <a:pt x="2447" y="1015"/>
                      <a:pt x="2098" y="501"/>
                    </a:cubicBezTo>
                    <a:cubicBezTo>
                      <a:pt x="1878" y="178"/>
                      <a:pt x="1520" y="1"/>
                      <a:pt x="11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9" name="Google Shape;4479;p42"/>
              <p:cNvSpPr/>
              <p:nvPr/>
            </p:nvSpPr>
            <p:spPr>
              <a:xfrm>
                <a:off x="5769247" y="2561384"/>
                <a:ext cx="44386" cy="47276"/>
              </a:xfrm>
              <a:custGeom>
                <a:avLst/>
                <a:gdLst/>
                <a:ahLst/>
                <a:cxnLst/>
                <a:rect l="l" t="t" r="r" b="b"/>
                <a:pathLst>
                  <a:path w="2058" h="2192" extrusionOk="0">
                    <a:moveTo>
                      <a:pt x="1146" y="1"/>
                    </a:moveTo>
                    <a:cubicBezTo>
                      <a:pt x="934" y="1"/>
                      <a:pt x="722" y="62"/>
                      <a:pt x="535" y="194"/>
                    </a:cubicBezTo>
                    <a:cubicBezTo>
                      <a:pt x="0" y="545"/>
                      <a:pt x="288" y="956"/>
                      <a:pt x="617" y="1491"/>
                    </a:cubicBezTo>
                    <a:cubicBezTo>
                      <a:pt x="876" y="1870"/>
                      <a:pt x="1117" y="2191"/>
                      <a:pt x="1432" y="2191"/>
                    </a:cubicBezTo>
                    <a:cubicBezTo>
                      <a:pt x="1441" y="2191"/>
                      <a:pt x="1450" y="2191"/>
                      <a:pt x="1460" y="2190"/>
                    </a:cubicBezTo>
                    <a:cubicBezTo>
                      <a:pt x="741" y="1675"/>
                      <a:pt x="576" y="1367"/>
                      <a:pt x="2057" y="462"/>
                    </a:cubicBezTo>
                    <a:cubicBezTo>
                      <a:pt x="1839" y="167"/>
                      <a:pt x="1494" y="1"/>
                      <a:pt x="11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0" name="Google Shape;4480;p42"/>
              <p:cNvSpPr/>
              <p:nvPr/>
            </p:nvSpPr>
            <p:spPr>
              <a:xfrm>
                <a:off x="5660979" y="2623132"/>
                <a:ext cx="54566" cy="49454"/>
              </a:xfrm>
              <a:custGeom>
                <a:avLst/>
                <a:gdLst/>
                <a:ahLst/>
                <a:cxnLst/>
                <a:rect l="l" t="t" r="r" b="b"/>
                <a:pathLst>
                  <a:path w="2530" h="2293" extrusionOk="0">
                    <a:moveTo>
                      <a:pt x="1180" y="0"/>
                    </a:moveTo>
                    <a:cubicBezTo>
                      <a:pt x="957" y="0"/>
                      <a:pt x="732" y="62"/>
                      <a:pt x="535" y="191"/>
                    </a:cubicBezTo>
                    <a:cubicBezTo>
                      <a:pt x="0" y="562"/>
                      <a:pt x="267" y="1014"/>
                      <a:pt x="637" y="1549"/>
                    </a:cubicBezTo>
                    <a:cubicBezTo>
                      <a:pt x="900" y="1950"/>
                      <a:pt x="1139" y="2292"/>
                      <a:pt x="1476" y="2292"/>
                    </a:cubicBezTo>
                    <a:cubicBezTo>
                      <a:pt x="1588" y="2292"/>
                      <a:pt x="1712" y="2254"/>
                      <a:pt x="1852" y="2166"/>
                    </a:cubicBezTo>
                    <a:cubicBezTo>
                      <a:pt x="2387" y="1796"/>
                      <a:pt x="2530" y="1055"/>
                      <a:pt x="2160" y="520"/>
                    </a:cubicBezTo>
                    <a:cubicBezTo>
                      <a:pt x="1939" y="183"/>
                      <a:pt x="1563" y="0"/>
                      <a:pt x="11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1" name="Google Shape;4481;p42"/>
              <p:cNvSpPr/>
              <p:nvPr/>
            </p:nvSpPr>
            <p:spPr>
              <a:xfrm>
                <a:off x="5657851" y="2620436"/>
                <a:ext cx="52387" cy="47535"/>
              </a:xfrm>
              <a:custGeom>
                <a:avLst/>
                <a:gdLst/>
                <a:ahLst/>
                <a:cxnLst/>
                <a:rect l="l" t="t" r="r" b="b"/>
                <a:pathLst>
                  <a:path w="2429" h="2204" extrusionOk="0">
                    <a:moveTo>
                      <a:pt x="1138" y="1"/>
                    </a:moveTo>
                    <a:cubicBezTo>
                      <a:pt x="923" y="1"/>
                      <a:pt x="706" y="63"/>
                      <a:pt x="516" y="193"/>
                    </a:cubicBezTo>
                    <a:cubicBezTo>
                      <a:pt x="1" y="542"/>
                      <a:pt x="269" y="975"/>
                      <a:pt x="598" y="1488"/>
                    </a:cubicBezTo>
                    <a:cubicBezTo>
                      <a:pt x="860" y="1875"/>
                      <a:pt x="1100" y="2203"/>
                      <a:pt x="1421" y="2203"/>
                    </a:cubicBezTo>
                    <a:cubicBezTo>
                      <a:pt x="1527" y="2203"/>
                      <a:pt x="1642" y="2167"/>
                      <a:pt x="1770" y="2086"/>
                    </a:cubicBezTo>
                    <a:cubicBezTo>
                      <a:pt x="2285" y="1735"/>
                      <a:pt x="2428" y="1036"/>
                      <a:pt x="2079" y="501"/>
                    </a:cubicBezTo>
                    <a:cubicBezTo>
                      <a:pt x="1859" y="178"/>
                      <a:pt x="1501" y="1"/>
                      <a:pt x="11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2" name="Google Shape;4482;p42"/>
              <p:cNvSpPr/>
              <p:nvPr/>
            </p:nvSpPr>
            <p:spPr>
              <a:xfrm>
                <a:off x="5657851" y="2620608"/>
                <a:ext cx="43976" cy="47103"/>
              </a:xfrm>
              <a:custGeom>
                <a:avLst/>
                <a:gdLst/>
                <a:ahLst/>
                <a:cxnLst/>
                <a:rect l="l" t="t" r="r" b="b"/>
                <a:pathLst>
                  <a:path w="2039" h="2184" extrusionOk="0">
                    <a:moveTo>
                      <a:pt x="1131" y="0"/>
                    </a:moveTo>
                    <a:cubicBezTo>
                      <a:pt x="918" y="0"/>
                      <a:pt x="703" y="60"/>
                      <a:pt x="516" y="185"/>
                    </a:cubicBezTo>
                    <a:cubicBezTo>
                      <a:pt x="1" y="534"/>
                      <a:pt x="269" y="967"/>
                      <a:pt x="598" y="1480"/>
                    </a:cubicBezTo>
                    <a:cubicBezTo>
                      <a:pt x="870" y="1868"/>
                      <a:pt x="1086" y="2183"/>
                      <a:pt x="1386" y="2183"/>
                    </a:cubicBezTo>
                    <a:cubicBezTo>
                      <a:pt x="1404" y="2183"/>
                      <a:pt x="1422" y="2182"/>
                      <a:pt x="1441" y="2180"/>
                    </a:cubicBezTo>
                    <a:cubicBezTo>
                      <a:pt x="721" y="1686"/>
                      <a:pt x="557" y="1378"/>
                      <a:pt x="2038" y="452"/>
                    </a:cubicBezTo>
                    <a:cubicBezTo>
                      <a:pt x="1821" y="159"/>
                      <a:pt x="1478" y="0"/>
                      <a:pt x="11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3" name="Google Shape;4483;p42"/>
              <p:cNvSpPr/>
              <p:nvPr/>
            </p:nvSpPr>
            <p:spPr>
              <a:xfrm>
                <a:off x="5533191" y="2692795"/>
                <a:ext cx="55040" cy="49433"/>
              </a:xfrm>
              <a:custGeom>
                <a:avLst/>
                <a:gdLst/>
                <a:ahLst/>
                <a:cxnLst/>
                <a:rect l="l" t="t" r="r" b="b"/>
                <a:pathLst>
                  <a:path w="2552" h="2292" extrusionOk="0">
                    <a:moveTo>
                      <a:pt x="1190" y="0"/>
                    </a:moveTo>
                    <a:cubicBezTo>
                      <a:pt x="967" y="0"/>
                      <a:pt x="740" y="62"/>
                      <a:pt x="536" y="190"/>
                    </a:cubicBezTo>
                    <a:cubicBezTo>
                      <a:pt x="1" y="561"/>
                      <a:pt x="289" y="1013"/>
                      <a:pt x="638" y="1548"/>
                    </a:cubicBezTo>
                    <a:cubicBezTo>
                      <a:pt x="915" y="1949"/>
                      <a:pt x="1158" y="2292"/>
                      <a:pt x="1487" y="2292"/>
                    </a:cubicBezTo>
                    <a:cubicBezTo>
                      <a:pt x="1598" y="2292"/>
                      <a:pt x="1718" y="2253"/>
                      <a:pt x="1852" y="2165"/>
                    </a:cubicBezTo>
                    <a:cubicBezTo>
                      <a:pt x="2407" y="1795"/>
                      <a:pt x="2552" y="1054"/>
                      <a:pt x="2181" y="520"/>
                    </a:cubicBezTo>
                    <a:cubicBezTo>
                      <a:pt x="1947" y="182"/>
                      <a:pt x="1574" y="0"/>
                      <a:pt x="11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4" name="Google Shape;4484;p42"/>
              <p:cNvSpPr/>
              <p:nvPr/>
            </p:nvSpPr>
            <p:spPr>
              <a:xfrm>
                <a:off x="5530064" y="2690099"/>
                <a:ext cx="52387" cy="47341"/>
              </a:xfrm>
              <a:custGeom>
                <a:avLst/>
                <a:gdLst/>
                <a:ahLst/>
                <a:cxnLst/>
                <a:rect l="l" t="t" r="r" b="b"/>
                <a:pathLst>
                  <a:path w="2429" h="2195" extrusionOk="0">
                    <a:moveTo>
                      <a:pt x="1154" y="1"/>
                    </a:moveTo>
                    <a:cubicBezTo>
                      <a:pt x="936" y="1"/>
                      <a:pt x="715" y="62"/>
                      <a:pt x="516" y="192"/>
                    </a:cubicBezTo>
                    <a:cubicBezTo>
                      <a:pt x="1" y="542"/>
                      <a:pt x="269" y="974"/>
                      <a:pt x="618" y="1489"/>
                    </a:cubicBezTo>
                    <a:cubicBezTo>
                      <a:pt x="878" y="1870"/>
                      <a:pt x="1104" y="2194"/>
                      <a:pt x="1412" y="2194"/>
                    </a:cubicBezTo>
                    <a:cubicBezTo>
                      <a:pt x="1520" y="2194"/>
                      <a:pt x="1637" y="2155"/>
                      <a:pt x="1770" y="2065"/>
                    </a:cubicBezTo>
                    <a:cubicBezTo>
                      <a:pt x="2305" y="1714"/>
                      <a:pt x="2428" y="1015"/>
                      <a:pt x="2099" y="501"/>
                    </a:cubicBezTo>
                    <a:cubicBezTo>
                      <a:pt x="1880" y="177"/>
                      <a:pt x="1522" y="1"/>
                      <a:pt x="11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5" name="Google Shape;4485;p42"/>
              <p:cNvSpPr/>
              <p:nvPr/>
            </p:nvSpPr>
            <p:spPr>
              <a:xfrm>
                <a:off x="5530064" y="2690250"/>
                <a:ext cx="44407" cy="47082"/>
              </a:xfrm>
              <a:custGeom>
                <a:avLst/>
                <a:gdLst/>
                <a:ahLst/>
                <a:cxnLst/>
                <a:rect l="l" t="t" r="r" b="b"/>
                <a:pathLst>
                  <a:path w="2059" h="2183" extrusionOk="0">
                    <a:moveTo>
                      <a:pt x="1140" y="0"/>
                    </a:moveTo>
                    <a:cubicBezTo>
                      <a:pt x="927" y="0"/>
                      <a:pt x="711" y="60"/>
                      <a:pt x="516" y="185"/>
                    </a:cubicBezTo>
                    <a:cubicBezTo>
                      <a:pt x="1" y="535"/>
                      <a:pt x="269" y="967"/>
                      <a:pt x="618" y="1482"/>
                    </a:cubicBezTo>
                    <a:cubicBezTo>
                      <a:pt x="878" y="1881"/>
                      <a:pt x="1118" y="2182"/>
                      <a:pt x="1432" y="2182"/>
                    </a:cubicBezTo>
                    <a:cubicBezTo>
                      <a:pt x="1442" y="2182"/>
                      <a:pt x="1452" y="2182"/>
                      <a:pt x="1462" y="2181"/>
                    </a:cubicBezTo>
                    <a:cubicBezTo>
                      <a:pt x="741" y="1666"/>
                      <a:pt x="577" y="1378"/>
                      <a:pt x="2058" y="453"/>
                    </a:cubicBezTo>
                    <a:cubicBezTo>
                      <a:pt x="1828" y="159"/>
                      <a:pt x="1488" y="0"/>
                      <a:pt x="11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6" name="Google Shape;4486;p42"/>
              <p:cNvSpPr/>
              <p:nvPr/>
            </p:nvSpPr>
            <p:spPr>
              <a:xfrm>
                <a:off x="5880169" y="2508220"/>
                <a:ext cx="54566" cy="49433"/>
              </a:xfrm>
              <a:custGeom>
                <a:avLst/>
                <a:gdLst/>
                <a:ahLst/>
                <a:cxnLst/>
                <a:rect l="l" t="t" r="r" b="b"/>
                <a:pathLst>
                  <a:path w="2530" h="2292" extrusionOk="0">
                    <a:moveTo>
                      <a:pt x="1181" y="0"/>
                    </a:moveTo>
                    <a:cubicBezTo>
                      <a:pt x="957" y="0"/>
                      <a:pt x="732" y="62"/>
                      <a:pt x="535" y="190"/>
                    </a:cubicBezTo>
                    <a:cubicBezTo>
                      <a:pt x="0" y="561"/>
                      <a:pt x="267" y="1013"/>
                      <a:pt x="637" y="1548"/>
                    </a:cubicBezTo>
                    <a:cubicBezTo>
                      <a:pt x="914" y="1949"/>
                      <a:pt x="1157" y="2292"/>
                      <a:pt x="1487" y="2292"/>
                    </a:cubicBezTo>
                    <a:cubicBezTo>
                      <a:pt x="1597" y="2292"/>
                      <a:pt x="1717" y="2253"/>
                      <a:pt x="1852" y="2165"/>
                    </a:cubicBezTo>
                    <a:cubicBezTo>
                      <a:pt x="2387" y="1795"/>
                      <a:pt x="2530" y="1054"/>
                      <a:pt x="2181" y="519"/>
                    </a:cubicBezTo>
                    <a:cubicBezTo>
                      <a:pt x="1947" y="182"/>
                      <a:pt x="1565" y="0"/>
                      <a:pt x="11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7" name="Google Shape;4487;p42"/>
              <p:cNvSpPr/>
              <p:nvPr/>
            </p:nvSpPr>
            <p:spPr>
              <a:xfrm>
                <a:off x="5877042" y="2505718"/>
                <a:ext cx="52366" cy="47319"/>
              </a:xfrm>
              <a:custGeom>
                <a:avLst/>
                <a:gdLst/>
                <a:ahLst/>
                <a:cxnLst/>
                <a:rect l="l" t="t" r="r" b="b"/>
                <a:pathLst>
                  <a:path w="2428" h="2194" extrusionOk="0">
                    <a:moveTo>
                      <a:pt x="1140" y="0"/>
                    </a:moveTo>
                    <a:cubicBezTo>
                      <a:pt x="924" y="0"/>
                      <a:pt x="707" y="60"/>
                      <a:pt x="515" y="183"/>
                    </a:cubicBezTo>
                    <a:cubicBezTo>
                      <a:pt x="0" y="533"/>
                      <a:pt x="269" y="965"/>
                      <a:pt x="617" y="1480"/>
                    </a:cubicBezTo>
                    <a:cubicBezTo>
                      <a:pt x="881" y="1865"/>
                      <a:pt x="1109" y="2193"/>
                      <a:pt x="1424" y="2193"/>
                    </a:cubicBezTo>
                    <a:cubicBezTo>
                      <a:pt x="1528" y="2193"/>
                      <a:pt x="1642" y="2157"/>
                      <a:pt x="1770" y="2076"/>
                    </a:cubicBezTo>
                    <a:cubicBezTo>
                      <a:pt x="2285" y="1727"/>
                      <a:pt x="2428" y="1027"/>
                      <a:pt x="2079" y="492"/>
                    </a:cubicBezTo>
                    <a:cubicBezTo>
                      <a:pt x="1859" y="169"/>
                      <a:pt x="1502" y="0"/>
                      <a:pt x="11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8" name="Google Shape;4488;p42"/>
              <p:cNvSpPr/>
              <p:nvPr/>
            </p:nvSpPr>
            <p:spPr>
              <a:xfrm>
                <a:off x="5877042" y="2505697"/>
                <a:ext cx="43955" cy="47103"/>
              </a:xfrm>
              <a:custGeom>
                <a:avLst/>
                <a:gdLst/>
                <a:ahLst/>
                <a:cxnLst/>
                <a:rect l="l" t="t" r="r" b="b"/>
                <a:pathLst>
                  <a:path w="2038" h="2184" extrusionOk="0">
                    <a:moveTo>
                      <a:pt x="1124" y="0"/>
                    </a:moveTo>
                    <a:cubicBezTo>
                      <a:pt x="913" y="0"/>
                      <a:pt x="701" y="60"/>
                      <a:pt x="515" y="184"/>
                    </a:cubicBezTo>
                    <a:cubicBezTo>
                      <a:pt x="0" y="534"/>
                      <a:pt x="269" y="966"/>
                      <a:pt x="617" y="1481"/>
                    </a:cubicBezTo>
                    <a:cubicBezTo>
                      <a:pt x="870" y="1869"/>
                      <a:pt x="1085" y="2184"/>
                      <a:pt x="1403" y="2184"/>
                    </a:cubicBezTo>
                    <a:cubicBezTo>
                      <a:pt x="1422" y="2184"/>
                      <a:pt x="1442" y="2183"/>
                      <a:pt x="1462" y="2180"/>
                    </a:cubicBezTo>
                    <a:cubicBezTo>
                      <a:pt x="741" y="1686"/>
                      <a:pt x="557" y="1377"/>
                      <a:pt x="2038" y="472"/>
                    </a:cubicBezTo>
                    <a:cubicBezTo>
                      <a:pt x="1819" y="164"/>
                      <a:pt x="1473" y="0"/>
                      <a:pt x="11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9" name="Google Shape;4489;p42"/>
              <p:cNvSpPr/>
              <p:nvPr/>
            </p:nvSpPr>
            <p:spPr>
              <a:xfrm>
                <a:off x="7394035" y="1958486"/>
                <a:ext cx="52797" cy="50188"/>
              </a:xfrm>
              <a:custGeom>
                <a:avLst/>
                <a:gdLst/>
                <a:ahLst/>
                <a:cxnLst/>
                <a:rect l="l" t="t" r="r" b="b"/>
                <a:pathLst>
                  <a:path w="2448" h="2327" extrusionOk="0">
                    <a:moveTo>
                      <a:pt x="1100" y="1"/>
                    </a:moveTo>
                    <a:cubicBezTo>
                      <a:pt x="931" y="1"/>
                      <a:pt x="760" y="35"/>
                      <a:pt x="596" y="109"/>
                    </a:cubicBezTo>
                    <a:cubicBezTo>
                      <a:pt x="1" y="397"/>
                      <a:pt x="226" y="869"/>
                      <a:pt x="514" y="1467"/>
                    </a:cubicBezTo>
                    <a:cubicBezTo>
                      <a:pt x="728" y="1942"/>
                      <a:pt x="929" y="2327"/>
                      <a:pt x="1304" y="2327"/>
                    </a:cubicBezTo>
                    <a:cubicBezTo>
                      <a:pt x="1399" y="2327"/>
                      <a:pt x="1505" y="2302"/>
                      <a:pt x="1625" y="2248"/>
                    </a:cubicBezTo>
                    <a:cubicBezTo>
                      <a:pt x="2201" y="1960"/>
                      <a:pt x="2448" y="1261"/>
                      <a:pt x="2181" y="663"/>
                    </a:cubicBezTo>
                    <a:cubicBezTo>
                      <a:pt x="1972" y="245"/>
                      <a:pt x="1546" y="1"/>
                      <a:pt x="11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0" name="Google Shape;4490;p42"/>
              <p:cNvSpPr/>
              <p:nvPr/>
            </p:nvSpPr>
            <p:spPr>
              <a:xfrm>
                <a:off x="7396235" y="1965064"/>
                <a:ext cx="50597" cy="48052"/>
              </a:xfrm>
              <a:custGeom>
                <a:avLst/>
                <a:gdLst/>
                <a:ahLst/>
                <a:cxnLst/>
                <a:rect l="l" t="t" r="r" b="b"/>
                <a:pathLst>
                  <a:path w="2346" h="2228" extrusionOk="0">
                    <a:moveTo>
                      <a:pt x="1054" y="0"/>
                    </a:moveTo>
                    <a:cubicBezTo>
                      <a:pt x="889" y="0"/>
                      <a:pt x="720" y="36"/>
                      <a:pt x="557" y="112"/>
                    </a:cubicBezTo>
                    <a:cubicBezTo>
                      <a:pt x="1" y="380"/>
                      <a:pt x="206" y="832"/>
                      <a:pt x="475" y="1408"/>
                    </a:cubicBezTo>
                    <a:cubicBezTo>
                      <a:pt x="687" y="1851"/>
                      <a:pt x="875" y="2228"/>
                      <a:pt x="1233" y="2228"/>
                    </a:cubicBezTo>
                    <a:cubicBezTo>
                      <a:pt x="1325" y="2228"/>
                      <a:pt x="1427" y="2203"/>
                      <a:pt x="1544" y="2149"/>
                    </a:cubicBezTo>
                    <a:cubicBezTo>
                      <a:pt x="2099" y="1881"/>
                      <a:pt x="2346" y="1203"/>
                      <a:pt x="2058" y="646"/>
                    </a:cubicBezTo>
                    <a:cubicBezTo>
                      <a:pt x="1867" y="233"/>
                      <a:pt x="1473" y="0"/>
                      <a:pt x="10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1" name="Google Shape;4491;p42"/>
              <p:cNvSpPr/>
              <p:nvPr/>
            </p:nvSpPr>
            <p:spPr>
              <a:xfrm>
                <a:off x="7398478" y="1971901"/>
                <a:ext cx="47470" cy="41215"/>
              </a:xfrm>
              <a:custGeom>
                <a:avLst/>
                <a:gdLst/>
                <a:ahLst/>
                <a:cxnLst/>
                <a:rect l="l" t="t" r="r" b="b"/>
                <a:pathLst>
                  <a:path w="2201" h="1911" extrusionOk="0">
                    <a:moveTo>
                      <a:pt x="185" y="0"/>
                    </a:moveTo>
                    <a:lnTo>
                      <a:pt x="185" y="0"/>
                    </a:lnTo>
                    <a:cubicBezTo>
                      <a:pt x="0" y="269"/>
                      <a:pt x="165" y="659"/>
                      <a:pt x="371" y="1091"/>
                    </a:cubicBezTo>
                    <a:cubicBezTo>
                      <a:pt x="583" y="1534"/>
                      <a:pt x="771" y="1911"/>
                      <a:pt x="1129" y="1911"/>
                    </a:cubicBezTo>
                    <a:cubicBezTo>
                      <a:pt x="1221" y="1911"/>
                      <a:pt x="1323" y="1886"/>
                      <a:pt x="1440" y="1832"/>
                    </a:cubicBezTo>
                    <a:cubicBezTo>
                      <a:pt x="1975" y="1564"/>
                      <a:pt x="2201" y="927"/>
                      <a:pt x="1975" y="371"/>
                    </a:cubicBezTo>
                    <a:lnTo>
                      <a:pt x="1975" y="371"/>
                    </a:lnTo>
                    <a:cubicBezTo>
                      <a:pt x="1352" y="703"/>
                      <a:pt x="953" y="851"/>
                      <a:pt x="694" y="851"/>
                    </a:cubicBezTo>
                    <a:cubicBezTo>
                      <a:pt x="312" y="851"/>
                      <a:pt x="234" y="528"/>
                      <a:pt x="1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2" name="Google Shape;4492;p42"/>
              <p:cNvSpPr/>
              <p:nvPr/>
            </p:nvSpPr>
            <p:spPr>
              <a:xfrm>
                <a:off x="7286198" y="2024590"/>
                <a:ext cx="52840" cy="50188"/>
              </a:xfrm>
              <a:custGeom>
                <a:avLst/>
                <a:gdLst/>
                <a:ahLst/>
                <a:cxnLst/>
                <a:rect l="l" t="t" r="r" b="b"/>
                <a:pathLst>
                  <a:path w="2450" h="2327" extrusionOk="0">
                    <a:moveTo>
                      <a:pt x="1090" y="1"/>
                    </a:moveTo>
                    <a:cubicBezTo>
                      <a:pt x="923" y="1"/>
                      <a:pt x="755" y="36"/>
                      <a:pt x="598" y="108"/>
                    </a:cubicBezTo>
                    <a:cubicBezTo>
                      <a:pt x="1" y="396"/>
                      <a:pt x="228" y="870"/>
                      <a:pt x="494" y="1466"/>
                    </a:cubicBezTo>
                    <a:cubicBezTo>
                      <a:pt x="724" y="1943"/>
                      <a:pt x="928" y="2327"/>
                      <a:pt x="1293" y="2327"/>
                    </a:cubicBezTo>
                    <a:cubicBezTo>
                      <a:pt x="1386" y="2327"/>
                      <a:pt x="1489" y="2302"/>
                      <a:pt x="1605" y="2248"/>
                    </a:cubicBezTo>
                    <a:cubicBezTo>
                      <a:pt x="2203" y="1960"/>
                      <a:pt x="2450" y="1260"/>
                      <a:pt x="2162" y="665"/>
                    </a:cubicBezTo>
                    <a:cubicBezTo>
                      <a:pt x="1967" y="246"/>
                      <a:pt x="1533" y="1"/>
                      <a:pt x="10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3" name="Google Shape;4493;p42"/>
              <p:cNvSpPr/>
              <p:nvPr/>
            </p:nvSpPr>
            <p:spPr>
              <a:xfrm>
                <a:off x="7288441" y="2031169"/>
                <a:ext cx="50144" cy="48052"/>
              </a:xfrm>
              <a:custGeom>
                <a:avLst/>
                <a:gdLst/>
                <a:ahLst/>
                <a:cxnLst/>
                <a:rect l="l" t="t" r="r" b="b"/>
                <a:pathLst>
                  <a:path w="2325" h="2228" extrusionOk="0">
                    <a:moveTo>
                      <a:pt x="1044" y="1"/>
                    </a:moveTo>
                    <a:cubicBezTo>
                      <a:pt x="879" y="1"/>
                      <a:pt x="712" y="37"/>
                      <a:pt x="555" y="113"/>
                    </a:cubicBezTo>
                    <a:cubicBezTo>
                      <a:pt x="0" y="379"/>
                      <a:pt x="206" y="832"/>
                      <a:pt x="473" y="1408"/>
                    </a:cubicBezTo>
                    <a:cubicBezTo>
                      <a:pt x="686" y="1851"/>
                      <a:pt x="873" y="2228"/>
                      <a:pt x="1231" y="2228"/>
                    </a:cubicBezTo>
                    <a:cubicBezTo>
                      <a:pt x="1322" y="2228"/>
                      <a:pt x="1425" y="2203"/>
                      <a:pt x="1543" y="2149"/>
                    </a:cubicBezTo>
                    <a:cubicBezTo>
                      <a:pt x="2099" y="1882"/>
                      <a:pt x="2324" y="1202"/>
                      <a:pt x="2058" y="648"/>
                    </a:cubicBezTo>
                    <a:cubicBezTo>
                      <a:pt x="1865" y="234"/>
                      <a:pt x="1462" y="1"/>
                      <a:pt x="10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4" name="Google Shape;4494;p42"/>
              <p:cNvSpPr/>
              <p:nvPr/>
            </p:nvSpPr>
            <p:spPr>
              <a:xfrm>
                <a:off x="7290640" y="2038027"/>
                <a:ext cx="47513" cy="41194"/>
              </a:xfrm>
              <a:custGeom>
                <a:avLst/>
                <a:gdLst/>
                <a:ahLst/>
                <a:cxnLst/>
                <a:rect l="l" t="t" r="r" b="b"/>
                <a:pathLst>
                  <a:path w="2203" h="1910" extrusionOk="0">
                    <a:moveTo>
                      <a:pt x="186" y="0"/>
                    </a:moveTo>
                    <a:cubicBezTo>
                      <a:pt x="0" y="267"/>
                      <a:pt x="165" y="659"/>
                      <a:pt x="371" y="1090"/>
                    </a:cubicBezTo>
                    <a:cubicBezTo>
                      <a:pt x="584" y="1533"/>
                      <a:pt x="771" y="1910"/>
                      <a:pt x="1129" y="1910"/>
                    </a:cubicBezTo>
                    <a:cubicBezTo>
                      <a:pt x="1220" y="1910"/>
                      <a:pt x="1323" y="1885"/>
                      <a:pt x="1441" y="1831"/>
                    </a:cubicBezTo>
                    <a:cubicBezTo>
                      <a:pt x="1975" y="1564"/>
                      <a:pt x="2203" y="925"/>
                      <a:pt x="1975" y="371"/>
                    </a:cubicBezTo>
                    <a:lnTo>
                      <a:pt x="1975" y="371"/>
                    </a:lnTo>
                    <a:cubicBezTo>
                      <a:pt x="1353" y="703"/>
                      <a:pt x="955" y="850"/>
                      <a:pt x="696" y="850"/>
                    </a:cubicBezTo>
                    <a:cubicBezTo>
                      <a:pt x="314" y="850"/>
                      <a:pt x="236" y="528"/>
                      <a:pt x="1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5" name="Google Shape;4495;p42"/>
              <p:cNvSpPr/>
              <p:nvPr/>
            </p:nvSpPr>
            <p:spPr>
              <a:xfrm>
                <a:off x="7161537" y="2098869"/>
                <a:ext cx="52819" cy="50403"/>
              </a:xfrm>
              <a:custGeom>
                <a:avLst/>
                <a:gdLst/>
                <a:ahLst/>
                <a:cxnLst/>
                <a:rect l="l" t="t" r="r" b="b"/>
                <a:pathLst>
                  <a:path w="2449" h="2337" extrusionOk="0">
                    <a:moveTo>
                      <a:pt x="1107" y="0"/>
                    </a:moveTo>
                    <a:cubicBezTo>
                      <a:pt x="934" y="0"/>
                      <a:pt x="760" y="39"/>
                      <a:pt x="597" y="120"/>
                    </a:cubicBezTo>
                    <a:cubicBezTo>
                      <a:pt x="1" y="408"/>
                      <a:pt x="226" y="882"/>
                      <a:pt x="494" y="1478"/>
                    </a:cubicBezTo>
                    <a:cubicBezTo>
                      <a:pt x="726" y="1940"/>
                      <a:pt x="930" y="2337"/>
                      <a:pt x="1300" y="2337"/>
                    </a:cubicBezTo>
                    <a:cubicBezTo>
                      <a:pt x="1391" y="2337"/>
                      <a:pt x="1492" y="2313"/>
                      <a:pt x="1605" y="2260"/>
                    </a:cubicBezTo>
                    <a:cubicBezTo>
                      <a:pt x="2201" y="1972"/>
                      <a:pt x="2448" y="1272"/>
                      <a:pt x="2160" y="677"/>
                    </a:cubicBezTo>
                    <a:cubicBezTo>
                      <a:pt x="1969" y="248"/>
                      <a:pt x="1544" y="0"/>
                      <a:pt x="11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6" name="Google Shape;4496;p42"/>
              <p:cNvSpPr/>
              <p:nvPr/>
            </p:nvSpPr>
            <p:spPr>
              <a:xfrm>
                <a:off x="7163737" y="2105512"/>
                <a:ext cx="50188" cy="48246"/>
              </a:xfrm>
              <a:custGeom>
                <a:avLst/>
                <a:gdLst/>
                <a:ahLst/>
                <a:cxnLst/>
                <a:rect l="l" t="t" r="r" b="b"/>
                <a:pathLst>
                  <a:path w="2327" h="2237" extrusionOk="0">
                    <a:moveTo>
                      <a:pt x="1052" y="1"/>
                    </a:moveTo>
                    <a:cubicBezTo>
                      <a:pt x="885" y="1"/>
                      <a:pt x="716" y="39"/>
                      <a:pt x="557" y="122"/>
                    </a:cubicBezTo>
                    <a:cubicBezTo>
                      <a:pt x="1" y="388"/>
                      <a:pt x="207" y="841"/>
                      <a:pt x="475" y="1397"/>
                    </a:cubicBezTo>
                    <a:cubicBezTo>
                      <a:pt x="687" y="1856"/>
                      <a:pt x="875" y="2237"/>
                      <a:pt x="1223" y="2237"/>
                    </a:cubicBezTo>
                    <a:cubicBezTo>
                      <a:pt x="1311" y="2237"/>
                      <a:pt x="1410" y="2212"/>
                      <a:pt x="1523" y="2158"/>
                    </a:cubicBezTo>
                    <a:cubicBezTo>
                      <a:pt x="2099" y="1870"/>
                      <a:pt x="2326" y="1211"/>
                      <a:pt x="2058" y="635"/>
                    </a:cubicBezTo>
                    <a:cubicBezTo>
                      <a:pt x="1868" y="240"/>
                      <a:pt x="1467" y="1"/>
                      <a:pt x="10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7" name="Google Shape;4497;p42"/>
              <p:cNvSpPr/>
              <p:nvPr/>
            </p:nvSpPr>
            <p:spPr>
              <a:xfrm>
                <a:off x="7165980" y="2112564"/>
                <a:ext cx="47470" cy="41194"/>
              </a:xfrm>
              <a:custGeom>
                <a:avLst/>
                <a:gdLst/>
                <a:ahLst/>
                <a:cxnLst/>
                <a:rect l="l" t="t" r="r" b="b"/>
                <a:pathLst>
                  <a:path w="2201" h="1910" extrusionOk="0">
                    <a:moveTo>
                      <a:pt x="185" y="1"/>
                    </a:moveTo>
                    <a:cubicBezTo>
                      <a:pt x="0" y="267"/>
                      <a:pt x="165" y="637"/>
                      <a:pt x="371" y="1070"/>
                    </a:cubicBezTo>
                    <a:cubicBezTo>
                      <a:pt x="583" y="1529"/>
                      <a:pt x="771" y="1910"/>
                      <a:pt x="1119" y="1910"/>
                    </a:cubicBezTo>
                    <a:cubicBezTo>
                      <a:pt x="1207" y="1910"/>
                      <a:pt x="1306" y="1885"/>
                      <a:pt x="1419" y="1831"/>
                    </a:cubicBezTo>
                    <a:cubicBezTo>
                      <a:pt x="1975" y="1564"/>
                      <a:pt x="2201" y="925"/>
                      <a:pt x="1975" y="371"/>
                    </a:cubicBezTo>
                    <a:lnTo>
                      <a:pt x="1975" y="371"/>
                    </a:lnTo>
                    <a:cubicBezTo>
                      <a:pt x="1350" y="695"/>
                      <a:pt x="951" y="841"/>
                      <a:pt x="692" y="841"/>
                    </a:cubicBezTo>
                    <a:cubicBezTo>
                      <a:pt x="312" y="841"/>
                      <a:pt x="234" y="526"/>
                      <a:pt x="18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8" name="Google Shape;4498;p42"/>
              <p:cNvSpPr/>
              <p:nvPr/>
            </p:nvSpPr>
            <p:spPr>
              <a:xfrm>
                <a:off x="7496977" y="1894150"/>
                <a:ext cx="52366" cy="50188"/>
              </a:xfrm>
              <a:custGeom>
                <a:avLst/>
                <a:gdLst/>
                <a:ahLst/>
                <a:cxnLst/>
                <a:rect l="l" t="t" r="r" b="b"/>
                <a:pathLst>
                  <a:path w="2428" h="2327" extrusionOk="0">
                    <a:moveTo>
                      <a:pt x="1077" y="1"/>
                    </a:moveTo>
                    <a:cubicBezTo>
                      <a:pt x="909" y="1"/>
                      <a:pt x="739" y="35"/>
                      <a:pt x="576" y="108"/>
                    </a:cubicBezTo>
                    <a:cubicBezTo>
                      <a:pt x="0" y="396"/>
                      <a:pt x="206" y="870"/>
                      <a:pt x="494" y="1466"/>
                    </a:cubicBezTo>
                    <a:cubicBezTo>
                      <a:pt x="707" y="1942"/>
                      <a:pt x="907" y="2327"/>
                      <a:pt x="1282" y="2327"/>
                    </a:cubicBezTo>
                    <a:cubicBezTo>
                      <a:pt x="1377" y="2327"/>
                      <a:pt x="1484" y="2302"/>
                      <a:pt x="1605" y="2248"/>
                    </a:cubicBezTo>
                    <a:cubicBezTo>
                      <a:pt x="2181" y="1960"/>
                      <a:pt x="2428" y="1260"/>
                      <a:pt x="2160" y="664"/>
                    </a:cubicBezTo>
                    <a:cubicBezTo>
                      <a:pt x="1950" y="246"/>
                      <a:pt x="1523" y="1"/>
                      <a:pt x="10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9" name="Google Shape;4499;p42"/>
              <p:cNvSpPr/>
              <p:nvPr/>
            </p:nvSpPr>
            <p:spPr>
              <a:xfrm>
                <a:off x="7498745" y="1900728"/>
                <a:ext cx="50597" cy="48052"/>
              </a:xfrm>
              <a:custGeom>
                <a:avLst/>
                <a:gdLst/>
                <a:ahLst/>
                <a:cxnLst/>
                <a:rect l="l" t="t" r="r" b="b"/>
                <a:pathLst>
                  <a:path w="2346" h="2228" extrusionOk="0">
                    <a:moveTo>
                      <a:pt x="1053" y="0"/>
                    </a:moveTo>
                    <a:cubicBezTo>
                      <a:pt x="887" y="0"/>
                      <a:pt x="718" y="37"/>
                      <a:pt x="555" y="112"/>
                    </a:cubicBezTo>
                    <a:cubicBezTo>
                      <a:pt x="1" y="379"/>
                      <a:pt x="206" y="832"/>
                      <a:pt x="473" y="1408"/>
                    </a:cubicBezTo>
                    <a:cubicBezTo>
                      <a:pt x="687" y="1851"/>
                      <a:pt x="873" y="2228"/>
                      <a:pt x="1231" y="2228"/>
                    </a:cubicBezTo>
                    <a:cubicBezTo>
                      <a:pt x="1322" y="2228"/>
                      <a:pt x="1425" y="2203"/>
                      <a:pt x="1543" y="2148"/>
                    </a:cubicBezTo>
                    <a:cubicBezTo>
                      <a:pt x="2099" y="1882"/>
                      <a:pt x="2346" y="1202"/>
                      <a:pt x="2078" y="647"/>
                    </a:cubicBezTo>
                    <a:cubicBezTo>
                      <a:pt x="1871" y="234"/>
                      <a:pt x="1474" y="0"/>
                      <a:pt x="10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0" name="Google Shape;4500;p42"/>
              <p:cNvSpPr/>
              <p:nvPr/>
            </p:nvSpPr>
            <p:spPr>
              <a:xfrm>
                <a:off x="7500945" y="1907587"/>
                <a:ext cx="47513" cy="41194"/>
              </a:xfrm>
              <a:custGeom>
                <a:avLst/>
                <a:gdLst/>
                <a:ahLst/>
                <a:cxnLst/>
                <a:rect l="l" t="t" r="r" b="b"/>
                <a:pathLst>
                  <a:path w="2203" h="1910" extrusionOk="0">
                    <a:moveTo>
                      <a:pt x="206" y="0"/>
                    </a:moveTo>
                    <a:lnTo>
                      <a:pt x="206" y="0"/>
                    </a:lnTo>
                    <a:cubicBezTo>
                      <a:pt x="1" y="267"/>
                      <a:pt x="165" y="659"/>
                      <a:pt x="371" y="1090"/>
                    </a:cubicBezTo>
                    <a:cubicBezTo>
                      <a:pt x="585" y="1533"/>
                      <a:pt x="771" y="1910"/>
                      <a:pt x="1129" y="1910"/>
                    </a:cubicBezTo>
                    <a:cubicBezTo>
                      <a:pt x="1220" y="1910"/>
                      <a:pt x="1323" y="1885"/>
                      <a:pt x="1441" y="1830"/>
                    </a:cubicBezTo>
                    <a:cubicBezTo>
                      <a:pt x="1976" y="1564"/>
                      <a:pt x="2203" y="925"/>
                      <a:pt x="1976" y="370"/>
                    </a:cubicBezTo>
                    <a:lnTo>
                      <a:pt x="1976" y="370"/>
                    </a:lnTo>
                    <a:cubicBezTo>
                      <a:pt x="1353" y="703"/>
                      <a:pt x="955" y="850"/>
                      <a:pt x="698" y="850"/>
                    </a:cubicBezTo>
                    <a:cubicBezTo>
                      <a:pt x="317" y="850"/>
                      <a:pt x="244" y="527"/>
                      <a:pt x="2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1" name="Google Shape;4501;p42"/>
              <p:cNvSpPr/>
              <p:nvPr/>
            </p:nvSpPr>
            <p:spPr>
              <a:xfrm>
                <a:off x="6922828" y="2236319"/>
                <a:ext cx="51935" cy="50058"/>
              </a:xfrm>
              <a:custGeom>
                <a:avLst/>
                <a:gdLst/>
                <a:ahLst/>
                <a:cxnLst/>
                <a:rect l="l" t="t" r="r" b="b"/>
                <a:pathLst>
                  <a:path w="2408" h="2321" extrusionOk="0">
                    <a:moveTo>
                      <a:pt x="1060" y="1"/>
                    </a:moveTo>
                    <a:cubicBezTo>
                      <a:pt x="898" y="1"/>
                      <a:pt x="734" y="34"/>
                      <a:pt x="577" y="105"/>
                    </a:cubicBezTo>
                    <a:cubicBezTo>
                      <a:pt x="1" y="372"/>
                      <a:pt x="185" y="865"/>
                      <a:pt x="453" y="1441"/>
                    </a:cubicBezTo>
                    <a:cubicBezTo>
                      <a:pt x="668" y="1922"/>
                      <a:pt x="869" y="2321"/>
                      <a:pt x="1239" y="2321"/>
                    </a:cubicBezTo>
                    <a:cubicBezTo>
                      <a:pt x="1329" y="2321"/>
                      <a:pt x="1430" y="2297"/>
                      <a:pt x="1543" y="2245"/>
                    </a:cubicBezTo>
                    <a:cubicBezTo>
                      <a:pt x="2140" y="1976"/>
                      <a:pt x="2407" y="1298"/>
                      <a:pt x="2140" y="701"/>
                    </a:cubicBezTo>
                    <a:cubicBezTo>
                      <a:pt x="1943" y="262"/>
                      <a:pt x="1511" y="1"/>
                      <a:pt x="10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2" name="Google Shape;4502;p42"/>
              <p:cNvSpPr/>
              <p:nvPr/>
            </p:nvSpPr>
            <p:spPr>
              <a:xfrm>
                <a:off x="6924618" y="2242724"/>
                <a:ext cx="49713" cy="48354"/>
              </a:xfrm>
              <a:custGeom>
                <a:avLst/>
                <a:gdLst/>
                <a:ahLst/>
                <a:cxnLst/>
                <a:rect l="l" t="t" r="r" b="b"/>
                <a:pathLst>
                  <a:path w="2305" h="2242" extrusionOk="0">
                    <a:moveTo>
                      <a:pt x="1015" y="1"/>
                    </a:moveTo>
                    <a:cubicBezTo>
                      <a:pt x="862" y="1"/>
                      <a:pt x="705" y="32"/>
                      <a:pt x="555" y="96"/>
                    </a:cubicBezTo>
                    <a:cubicBezTo>
                      <a:pt x="0" y="363"/>
                      <a:pt x="185" y="837"/>
                      <a:pt x="431" y="1391"/>
                    </a:cubicBezTo>
                    <a:cubicBezTo>
                      <a:pt x="648" y="1857"/>
                      <a:pt x="837" y="2242"/>
                      <a:pt x="1195" y="2242"/>
                    </a:cubicBezTo>
                    <a:cubicBezTo>
                      <a:pt x="1280" y="2242"/>
                      <a:pt x="1375" y="2220"/>
                      <a:pt x="1481" y="2173"/>
                    </a:cubicBezTo>
                    <a:cubicBezTo>
                      <a:pt x="2057" y="1906"/>
                      <a:pt x="2304" y="1248"/>
                      <a:pt x="2057" y="672"/>
                    </a:cubicBezTo>
                    <a:cubicBezTo>
                      <a:pt x="1859" y="247"/>
                      <a:pt x="1448" y="1"/>
                      <a:pt x="10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3" name="Google Shape;4503;p42"/>
              <p:cNvSpPr/>
              <p:nvPr/>
            </p:nvSpPr>
            <p:spPr>
              <a:xfrm>
                <a:off x="6926818" y="2249216"/>
                <a:ext cx="47039" cy="41863"/>
              </a:xfrm>
              <a:custGeom>
                <a:avLst/>
                <a:gdLst/>
                <a:ahLst/>
                <a:cxnLst/>
                <a:rect l="l" t="t" r="r" b="b"/>
                <a:pathLst>
                  <a:path w="2181" h="1941" extrusionOk="0">
                    <a:moveTo>
                      <a:pt x="186" y="1"/>
                    </a:moveTo>
                    <a:cubicBezTo>
                      <a:pt x="0" y="267"/>
                      <a:pt x="145" y="659"/>
                      <a:pt x="329" y="1090"/>
                    </a:cubicBezTo>
                    <a:cubicBezTo>
                      <a:pt x="546" y="1556"/>
                      <a:pt x="735" y="1941"/>
                      <a:pt x="1093" y="1941"/>
                    </a:cubicBezTo>
                    <a:cubicBezTo>
                      <a:pt x="1178" y="1941"/>
                      <a:pt x="1273" y="1919"/>
                      <a:pt x="1379" y="1872"/>
                    </a:cubicBezTo>
                    <a:cubicBezTo>
                      <a:pt x="1934" y="1625"/>
                      <a:pt x="2181" y="988"/>
                      <a:pt x="1955" y="432"/>
                    </a:cubicBezTo>
                    <a:lnTo>
                      <a:pt x="1955" y="432"/>
                    </a:lnTo>
                    <a:cubicBezTo>
                      <a:pt x="1344" y="730"/>
                      <a:pt x="949" y="864"/>
                      <a:pt x="692" y="864"/>
                    </a:cubicBezTo>
                    <a:cubicBezTo>
                      <a:pt x="291" y="864"/>
                      <a:pt x="223" y="539"/>
                      <a:pt x="1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4" name="Google Shape;4504;p42"/>
              <p:cNvSpPr/>
              <p:nvPr/>
            </p:nvSpPr>
            <p:spPr>
              <a:xfrm>
                <a:off x="6813222" y="2299770"/>
                <a:ext cx="52387" cy="50058"/>
              </a:xfrm>
              <a:custGeom>
                <a:avLst/>
                <a:gdLst/>
                <a:ahLst/>
                <a:cxnLst/>
                <a:rect l="l" t="t" r="r" b="b"/>
                <a:pathLst>
                  <a:path w="2429" h="2321" extrusionOk="0">
                    <a:moveTo>
                      <a:pt x="1080" y="1"/>
                    </a:moveTo>
                    <a:cubicBezTo>
                      <a:pt x="919" y="1"/>
                      <a:pt x="755" y="34"/>
                      <a:pt x="598" y="104"/>
                    </a:cubicBezTo>
                    <a:cubicBezTo>
                      <a:pt x="1" y="372"/>
                      <a:pt x="206" y="845"/>
                      <a:pt x="475" y="1442"/>
                    </a:cubicBezTo>
                    <a:cubicBezTo>
                      <a:pt x="689" y="1921"/>
                      <a:pt x="877" y="2320"/>
                      <a:pt x="1252" y="2320"/>
                    </a:cubicBezTo>
                    <a:cubicBezTo>
                      <a:pt x="1344" y="2320"/>
                      <a:pt x="1447" y="2296"/>
                      <a:pt x="1564" y="2244"/>
                    </a:cubicBezTo>
                    <a:cubicBezTo>
                      <a:pt x="2162" y="1977"/>
                      <a:pt x="2428" y="1278"/>
                      <a:pt x="2162" y="701"/>
                    </a:cubicBezTo>
                    <a:cubicBezTo>
                      <a:pt x="1964" y="261"/>
                      <a:pt x="1532" y="1"/>
                      <a:pt x="10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5" name="Google Shape;4505;p42"/>
              <p:cNvSpPr/>
              <p:nvPr/>
            </p:nvSpPr>
            <p:spPr>
              <a:xfrm>
                <a:off x="6815012" y="2306154"/>
                <a:ext cx="50166" cy="48160"/>
              </a:xfrm>
              <a:custGeom>
                <a:avLst/>
                <a:gdLst/>
                <a:ahLst/>
                <a:cxnLst/>
                <a:rect l="l" t="t" r="r" b="b"/>
                <a:pathLst>
                  <a:path w="2326" h="2233" extrusionOk="0">
                    <a:moveTo>
                      <a:pt x="1027" y="1"/>
                    </a:moveTo>
                    <a:cubicBezTo>
                      <a:pt x="875" y="1"/>
                      <a:pt x="721" y="32"/>
                      <a:pt x="576" y="96"/>
                    </a:cubicBezTo>
                    <a:cubicBezTo>
                      <a:pt x="0" y="364"/>
                      <a:pt x="186" y="817"/>
                      <a:pt x="453" y="1393"/>
                    </a:cubicBezTo>
                    <a:cubicBezTo>
                      <a:pt x="649" y="1852"/>
                      <a:pt x="833" y="2233"/>
                      <a:pt x="1192" y="2233"/>
                    </a:cubicBezTo>
                    <a:cubicBezTo>
                      <a:pt x="1283" y="2233"/>
                      <a:pt x="1386" y="2208"/>
                      <a:pt x="1503" y="2153"/>
                    </a:cubicBezTo>
                    <a:cubicBezTo>
                      <a:pt x="2057" y="1906"/>
                      <a:pt x="2325" y="1248"/>
                      <a:pt x="2057" y="672"/>
                    </a:cubicBezTo>
                    <a:cubicBezTo>
                      <a:pt x="1875" y="247"/>
                      <a:pt x="1457" y="1"/>
                      <a:pt x="10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6" name="Google Shape;4506;p42"/>
              <p:cNvSpPr/>
              <p:nvPr/>
            </p:nvSpPr>
            <p:spPr>
              <a:xfrm>
                <a:off x="6817234" y="2312646"/>
                <a:ext cx="47060" cy="41668"/>
              </a:xfrm>
              <a:custGeom>
                <a:avLst/>
                <a:gdLst/>
                <a:ahLst/>
                <a:cxnLst/>
                <a:rect l="l" t="t" r="r" b="b"/>
                <a:pathLst>
                  <a:path w="2182" h="1932" extrusionOk="0">
                    <a:moveTo>
                      <a:pt x="206" y="1"/>
                    </a:moveTo>
                    <a:cubicBezTo>
                      <a:pt x="1" y="269"/>
                      <a:pt x="144" y="659"/>
                      <a:pt x="350" y="1092"/>
                    </a:cubicBezTo>
                    <a:cubicBezTo>
                      <a:pt x="546" y="1551"/>
                      <a:pt x="730" y="1932"/>
                      <a:pt x="1089" y="1932"/>
                    </a:cubicBezTo>
                    <a:cubicBezTo>
                      <a:pt x="1180" y="1932"/>
                      <a:pt x="1283" y="1907"/>
                      <a:pt x="1400" y="1852"/>
                    </a:cubicBezTo>
                    <a:cubicBezTo>
                      <a:pt x="1934" y="1605"/>
                      <a:pt x="2181" y="988"/>
                      <a:pt x="1976" y="434"/>
                    </a:cubicBezTo>
                    <a:lnTo>
                      <a:pt x="1976" y="434"/>
                    </a:lnTo>
                    <a:cubicBezTo>
                      <a:pt x="1364" y="731"/>
                      <a:pt x="967" y="865"/>
                      <a:pt x="707" y="865"/>
                    </a:cubicBezTo>
                    <a:cubicBezTo>
                      <a:pt x="302" y="865"/>
                      <a:pt x="231" y="540"/>
                      <a:pt x="2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7" name="Google Shape;4507;p42"/>
              <p:cNvSpPr/>
              <p:nvPr/>
            </p:nvSpPr>
            <p:spPr>
              <a:xfrm>
                <a:off x="6686794" y="2370770"/>
                <a:ext cx="51913" cy="50490"/>
              </a:xfrm>
              <a:custGeom>
                <a:avLst/>
                <a:gdLst/>
                <a:ahLst/>
                <a:cxnLst/>
                <a:rect l="l" t="t" r="r" b="b"/>
                <a:pathLst>
                  <a:path w="2407" h="2341" extrusionOk="0">
                    <a:moveTo>
                      <a:pt x="1059" y="0"/>
                    </a:moveTo>
                    <a:cubicBezTo>
                      <a:pt x="897" y="0"/>
                      <a:pt x="733" y="33"/>
                      <a:pt x="576" y="104"/>
                    </a:cubicBezTo>
                    <a:cubicBezTo>
                      <a:pt x="0" y="372"/>
                      <a:pt x="185" y="866"/>
                      <a:pt x="453" y="1461"/>
                    </a:cubicBezTo>
                    <a:cubicBezTo>
                      <a:pt x="667" y="1941"/>
                      <a:pt x="869" y="2341"/>
                      <a:pt x="1239" y="2341"/>
                    </a:cubicBezTo>
                    <a:cubicBezTo>
                      <a:pt x="1329" y="2341"/>
                      <a:pt x="1429" y="2317"/>
                      <a:pt x="1543" y="2265"/>
                    </a:cubicBezTo>
                    <a:cubicBezTo>
                      <a:pt x="2140" y="1996"/>
                      <a:pt x="2407" y="1297"/>
                      <a:pt x="2140" y="701"/>
                    </a:cubicBezTo>
                    <a:cubicBezTo>
                      <a:pt x="1942" y="261"/>
                      <a:pt x="1511" y="0"/>
                      <a:pt x="1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8" name="Google Shape;4508;p42"/>
              <p:cNvSpPr/>
              <p:nvPr/>
            </p:nvSpPr>
            <p:spPr>
              <a:xfrm>
                <a:off x="6688562" y="2377607"/>
                <a:ext cx="49713" cy="48139"/>
              </a:xfrm>
              <a:custGeom>
                <a:avLst/>
                <a:gdLst/>
                <a:ahLst/>
                <a:cxnLst/>
                <a:rect l="l" t="t" r="r" b="b"/>
                <a:pathLst>
                  <a:path w="2305" h="2232" extrusionOk="0">
                    <a:moveTo>
                      <a:pt x="1015" y="1"/>
                    </a:moveTo>
                    <a:cubicBezTo>
                      <a:pt x="862" y="1"/>
                      <a:pt x="706" y="32"/>
                      <a:pt x="555" y="96"/>
                    </a:cubicBezTo>
                    <a:cubicBezTo>
                      <a:pt x="1" y="343"/>
                      <a:pt x="185" y="815"/>
                      <a:pt x="432" y="1391"/>
                    </a:cubicBezTo>
                    <a:cubicBezTo>
                      <a:pt x="646" y="1851"/>
                      <a:pt x="833" y="2232"/>
                      <a:pt x="1182" y="2232"/>
                    </a:cubicBezTo>
                    <a:cubicBezTo>
                      <a:pt x="1270" y="2232"/>
                      <a:pt x="1369" y="2207"/>
                      <a:pt x="1482" y="2153"/>
                    </a:cubicBezTo>
                    <a:cubicBezTo>
                      <a:pt x="2058" y="1906"/>
                      <a:pt x="2305" y="1227"/>
                      <a:pt x="2058" y="672"/>
                    </a:cubicBezTo>
                    <a:cubicBezTo>
                      <a:pt x="1860" y="247"/>
                      <a:pt x="1449" y="1"/>
                      <a:pt x="10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9" name="Google Shape;4509;p42"/>
              <p:cNvSpPr/>
              <p:nvPr/>
            </p:nvSpPr>
            <p:spPr>
              <a:xfrm>
                <a:off x="6690762" y="2384099"/>
                <a:ext cx="47060" cy="41647"/>
              </a:xfrm>
              <a:custGeom>
                <a:avLst/>
                <a:gdLst/>
                <a:ahLst/>
                <a:cxnLst/>
                <a:rect l="l" t="t" r="r" b="b"/>
                <a:pathLst>
                  <a:path w="2182" h="1931" extrusionOk="0">
                    <a:moveTo>
                      <a:pt x="187" y="1"/>
                    </a:moveTo>
                    <a:cubicBezTo>
                      <a:pt x="1" y="267"/>
                      <a:pt x="146" y="638"/>
                      <a:pt x="330" y="1090"/>
                    </a:cubicBezTo>
                    <a:cubicBezTo>
                      <a:pt x="544" y="1550"/>
                      <a:pt x="731" y="1931"/>
                      <a:pt x="1080" y="1931"/>
                    </a:cubicBezTo>
                    <a:cubicBezTo>
                      <a:pt x="1168" y="1931"/>
                      <a:pt x="1267" y="1906"/>
                      <a:pt x="1380" y="1852"/>
                    </a:cubicBezTo>
                    <a:cubicBezTo>
                      <a:pt x="1935" y="1605"/>
                      <a:pt x="2181" y="967"/>
                      <a:pt x="1956" y="412"/>
                    </a:cubicBezTo>
                    <a:lnTo>
                      <a:pt x="1956" y="412"/>
                    </a:lnTo>
                    <a:cubicBezTo>
                      <a:pt x="1338" y="721"/>
                      <a:pt x="942" y="860"/>
                      <a:pt x="685" y="860"/>
                    </a:cubicBezTo>
                    <a:cubicBezTo>
                      <a:pt x="291" y="860"/>
                      <a:pt x="224" y="535"/>
                      <a:pt x="1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0" name="Google Shape;4510;p42"/>
              <p:cNvSpPr/>
              <p:nvPr/>
            </p:nvSpPr>
            <p:spPr>
              <a:xfrm>
                <a:off x="7026654" y="2174571"/>
                <a:ext cx="52387" cy="50144"/>
              </a:xfrm>
              <a:custGeom>
                <a:avLst/>
                <a:gdLst/>
                <a:ahLst/>
                <a:cxnLst/>
                <a:rect l="l" t="t" r="r" b="b"/>
                <a:pathLst>
                  <a:path w="2429" h="2325" extrusionOk="0">
                    <a:moveTo>
                      <a:pt x="1095" y="1"/>
                    </a:moveTo>
                    <a:cubicBezTo>
                      <a:pt x="928" y="1"/>
                      <a:pt x="759" y="35"/>
                      <a:pt x="597" y="108"/>
                    </a:cubicBezTo>
                    <a:cubicBezTo>
                      <a:pt x="1" y="376"/>
                      <a:pt x="207" y="848"/>
                      <a:pt x="473" y="1446"/>
                    </a:cubicBezTo>
                    <a:cubicBezTo>
                      <a:pt x="689" y="1924"/>
                      <a:pt x="876" y="2324"/>
                      <a:pt x="1251" y="2324"/>
                    </a:cubicBezTo>
                    <a:cubicBezTo>
                      <a:pt x="1343" y="2324"/>
                      <a:pt x="1447" y="2300"/>
                      <a:pt x="1564" y="2247"/>
                    </a:cubicBezTo>
                    <a:cubicBezTo>
                      <a:pt x="2160" y="1981"/>
                      <a:pt x="2428" y="1281"/>
                      <a:pt x="2160" y="684"/>
                    </a:cubicBezTo>
                    <a:cubicBezTo>
                      <a:pt x="1966" y="250"/>
                      <a:pt x="1542" y="1"/>
                      <a:pt x="10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1" name="Google Shape;4511;p42"/>
              <p:cNvSpPr/>
              <p:nvPr/>
            </p:nvSpPr>
            <p:spPr>
              <a:xfrm>
                <a:off x="7028444" y="2181041"/>
                <a:ext cx="50123" cy="48160"/>
              </a:xfrm>
              <a:custGeom>
                <a:avLst/>
                <a:gdLst/>
                <a:ahLst/>
                <a:cxnLst/>
                <a:rect l="l" t="t" r="r" b="b"/>
                <a:pathLst>
                  <a:path w="2324" h="2233" extrusionOk="0">
                    <a:moveTo>
                      <a:pt x="1036" y="0"/>
                    </a:moveTo>
                    <a:cubicBezTo>
                      <a:pt x="883" y="0"/>
                      <a:pt x="727" y="31"/>
                      <a:pt x="576" y="96"/>
                    </a:cubicBezTo>
                    <a:cubicBezTo>
                      <a:pt x="0" y="364"/>
                      <a:pt x="206" y="817"/>
                      <a:pt x="453" y="1393"/>
                    </a:cubicBezTo>
                    <a:cubicBezTo>
                      <a:pt x="665" y="1852"/>
                      <a:pt x="839" y="2232"/>
                      <a:pt x="1192" y="2232"/>
                    </a:cubicBezTo>
                    <a:cubicBezTo>
                      <a:pt x="1282" y="2232"/>
                      <a:pt x="1384" y="2207"/>
                      <a:pt x="1501" y="2153"/>
                    </a:cubicBezTo>
                    <a:cubicBezTo>
                      <a:pt x="2077" y="1906"/>
                      <a:pt x="2324" y="1228"/>
                      <a:pt x="2057" y="672"/>
                    </a:cubicBezTo>
                    <a:cubicBezTo>
                      <a:pt x="1875" y="246"/>
                      <a:pt x="1468" y="0"/>
                      <a:pt x="10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2" name="Google Shape;4512;p42"/>
              <p:cNvSpPr/>
              <p:nvPr/>
            </p:nvSpPr>
            <p:spPr>
              <a:xfrm>
                <a:off x="7030644" y="2187533"/>
                <a:ext cx="47513" cy="41668"/>
              </a:xfrm>
              <a:custGeom>
                <a:avLst/>
                <a:gdLst/>
                <a:ahLst/>
                <a:cxnLst/>
                <a:rect l="l" t="t" r="r" b="b"/>
                <a:pathLst>
                  <a:path w="2203" h="1932" extrusionOk="0">
                    <a:moveTo>
                      <a:pt x="206" y="0"/>
                    </a:moveTo>
                    <a:lnTo>
                      <a:pt x="206" y="0"/>
                    </a:lnTo>
                    <a:cubicBezTo>
                      <a:pt x="0" y="269"/>
                      <a:pt x="145" y="659"/>
                      <a:pt x="351" y="1092"/>
                    </a:cubicBezTo>
                    <a:cubicBezTo>
                      <a:pt x="563" y="1551"/>
                      <a:pt x="737" y="1931"/>
                      <a:pt x="1090" y="1931"/>
                    </a:cubicBezTo>
                    <a:cubicBezTo>
                      <a:pt x="1180" y="1931"/>
                      <a:pt x="1282" y="1906"/>
                      <a:pt x="1399" y="1852"/>
                    </a:cubicBezTo>
                    <a:cubicBezTo>
                      <a:pt x="1955" y="1605"/>
                      <a:pt x="2202" y="968"/>
                      <a:pt x="1975" y="412"/>
                    </a:cubicBezTo>
                    <a:lnTo>
                      <a:pt x="1975" y="412"/>
                    </a:lnTo>
                    <a:cubicBezTo>
                      <a:pt x="1357" y="721"/>
                      <a:pt x="957" y="860"/>
                      <a:pt x="698" y="860"/>
                    </a:cubicBezTo>
                    <a:cubicBezTo>
                      <a:pt x="301" y="860"/>
                      <a:pt x="231" y="536"/>
                      <a:pt x="2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3" name="Google Shape;4513;p42"/>
              <p:cNvSpPr/>
              <p:nvPr/>
            </p:nvSpPr>
            <p:spPr>
              <a:xfrm>
                <a:off x="6411700" y="2510981"/>
                <a:ext cx="52387" cy="50295"/>
              </a:xfrm>
              <a:custGeom>
                <a:avLst/>
                <a:gdLst/>
                <a:ahLst/>
                <a:cxnLst/>
                <a:rect l="l" t="t" r="r" b="b"/>
                <a:pathLst>
                  <a:path w="2429" h="2332" extrusionOk="0">
                    <a:moveTo>
                      <a:pt x="1088" y="0"/>
                    </a:moveTo>
                    <a:cubicBezTo>
                      <a:pt x="926" y="0"/>
                      <a:pt x="759" y="33"/>
                      <a:pt x="596" y="103"/>
                    </a:cubicBezTo>
                    <a:cubicBezTo>
                      <a:pt x="1" y="350"/>
                      <a:pt x="206" y="844"/>
                      <a:pt x="473" y="1441"/>
                    </a:cubicBezTo>
                    <a:cubicBezTo>
                      <a:pt x="691" y="1927"/>
                      <a:pt x="868" y="2331"/>
                      <a:pt x="1260" y="2331"/>
                    </a:cubicBezTo>
                    <a:cubicBezTo>
                      <a:pt x="1349" y="2331"/>
                      <a:pt x="1450" y="2310"/>
                      <a:pt x="1564" y="2264"/>
                    </a:cubicBezTo>
                    <a:cubicBezTo>
                      <a:pt x="2160" y="1996"/>
                      <a:pt x="2428" y="1297"/>
                      <a:pt x="2160" y="701"/>
                    </a:cubicBezTo>
                    <a:cubicBezTo>
                      <a:pt x="1963" y="261"/>
                      <a:pt x="1543" y="0"/>
                      <a:pt x="10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4" name="Google Shape;4514;p42"/>
              <p:cNvSpPr/>
              <p:nvPr/>
            </p:nvSpPr>
            <p:spPr>
              <a:xfrm>
                <a:off x="6413469" y="2517429"/>
                <a:ext cx="50144" cy="48311"/>
              </a:xfrm>
              <a:custGeom>
                <a:avLst/>
                <a:gdLst/>
                <a:ahLst/>
                <a:cxnLst/>
                <a:rect l="l" t="t" r="r" b="b"/>
                <a:pathLst>
                  <a:path w="2325" h="2240" extrusionOk="0">
                    <a:moveTo>
                      <a:pt x="1024" y="0"/>
                    </a:moveTo>
                    <a:cubicBezTo>
                      <a:pt x="875" y="0"/>
                      <a:pt x="723" y="30"/>
                      <a:pt x="577" y="92"/>
                    </a:cubicBezTo>
                    <a:cubicBezTo>
                      <a:pt x="1" y="339"/>
                      <a:pt x="207" y="813"/>
                      <a:pt x="454" y="1389"/>
                    </a:cubicBezTo>
                    <a:cubicBezTo>
                      <a:pt x="653" y="1855"/>
                      <a:pt x="826" y="2240"/>
                      <a:pt x="1189" y="2240"/>
                    </a:cubicBezTo>
                    <a:cubicBezTo>
                      <a:pt x="1275" y="2240"/>
                      <a:pt x="1372" y="2218"/>
                      <a:pt x="1482" y="2171"/>
                    </a:cubicBezTo>
                    <a:cubicBezTo>
                      <a:pt x="2058" y="1924"/>
                      <a:pt x="2325" y="1245"/>
                      <a:pt x="2078" y="668"/>
                    </a:cubicBezTo>
                    <a:cubicBezTo>
                      <a:pt x="1879" y="255"/>
                      <a:pt x="1462" y="0"/>
                      <a:pt x="10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5" name="Google Shape;4515;p42"/>
              <p:cNvSpPr/>
              <p:nvPr/>
            </p:nvSpPr>
            <p:spPr>
              <a:xfrm>
                <a:off x="6415669" y="2523856"/>
                <a:ext cx="47060" cy="41884"/>
              </a:xfrm>
              <a:custGeom>
                <a:avLst/>
                <a:gdLst/>
                <a:ahLst/>
                <a:cxnLst/>
                <a:rect l="l" t="t" r="r" b="b"/>
                <a:pathLst>
                  <a:path w="2182" h="1942" extrusionOk="0">
                    <a:moveTo>
                      <a:pt x="207" y="0"/>
                    </a:moveTo>
                    <a:lnTo>
                      <a:pt x="207" y="0"/>
                    </a:lnTo>
                    <a:cubicBezTo>
                      <a:pt x="1" y="268"/>
                      <a:pt x="146" y="639"/>
                      <a:pt x="352" y="1091"/>
                    </a:cubicBezTo>
                    <a:cubicBezTo>
                      <a:pt x="551" y="1557"/>
                      <a:pt x="724" y="1942"/>
                      <a:pt x="1087" y="1942"/>
                    </a:cubicBezTo>
                    <a:cubicBezTo>
                      <a:pt x="1173" y="1942"/>
                      <a:pt x="1270" y="1920"/>
                      <a:pt x="1380" y="1873"/>
                    </a:cubicBezTo>
                    <a:cubicBezTo>
                      <a:pt x="1935" y="1626"/>
                      <a:pt x="2182" y="988"/>
                      <a:pt x="1976" y="433"/>
                    </a:cubicBezTo>
                    <a:lnTo>
                      <a:pt x="1976" y="433"/>
                    </a:lnTo>
                    <a:cubicBezTo>
                      <a:pt x="1365" y="730"/>
                      <a:pt x="967" y="864"/>
                      <a:pt x="707" y="864"/>
                    </a:cubicBezTo>
                    <a:cubicBezTo>
                      <a:pt x="303" y="864"/>
                      <a:pt x="232" y="539"/>
                      <a:pt x="2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6" name="Google Shape;4516;p42"/>
              <p:cNvSpPr/>
              <p:nvPr/>
            </p:nvSpPr>
            <p:spPr>
              <a:xfrm>
                <a:off x="6301663" y="2573160"/>
                <a:ext cx="52387" cy="50425"/>
              </a:xfrm>
              <a:custGeom>
                <a:avLst/>
                <a:gdLst/>
                <a:ahLst/>
                <a:cxnLst/>
                <a:rect l="l" t="t" r="r" b="b"/>
                <a:pathLst>
                  <a:path w="2429" h="2338" extrusionOk="0">
                    <a:moveTo>
                      <a:pt x="1064" y="1"/>
                    </a:moveTo>
                    <a:cubicBezTo>
                      <a:pt x="908" y="1"/>
                      <a:pt x="749" y="33"/>
                      <a:pt x="597" y="101"/>
                    </a:cubicBezTo>
                    <a:cubicBezTo>
                      <a:pt x="1" y="369"/>
                      <a:pt x="206" y="863"/>
                      <a:pt x="473" y="1458"/>
                    </a:cubicBezTo>
                    <a:cubicBezTo>
                      <a:pt x="671" y="1938"/>
                      <a:pt x="857" y="2338"/>
                      <a:pt x="1231" y="2338"/>
                    </a:cubicBezTo>
                    <a:cubicBezTo>
                      <a:pt x="1323" y="2338"/>
                      <a:pt x="1426" y="2314"/>
                      <a:pt x="1543" y="2261"/>
                    </a:cubicBezTo>
                    <a:cubicBezTo>
                      <a:pt x="2140" y="2015"/>
                      <a:pt x="2428" y="1315"/>
                      <a:pt x="2160" y="718"/>
                    </a:cubicBezTo>
                    <a:cubicBezTo>
                      <a:pt x="1961" y="274"/>
                      <a:pt x="1522" y="1"/>
                      <a:pt x="10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7" name="Google Shape;4517;p42"/>
              <p:cNvSpPr/>
              <p:nvPr/>
            </p:nvSpPr>
            <p:spPr>
              <a:xfrm>
                <a:off x="6303453" y="2579932"/>
                <a:ext cx="50123" cy="47945"/>
              </a:xfrm>
              <a:custGeom>
                <a:avLst/>
                <a:gdLst/>
                <a:ahLst/>
                <a:cxnLst/>
                <a:rect l="l" t="t" r="r" b="b"/>
                <a:pathLst>
                  <a:path w="2324" h="2223" extrusionOk="0">
                    <a:moveTo>
                      <a:pt x="1036" y="1"/>
                    </a:moveTo>
                    <a:cubicBezTo>
                      <a:pt x="883" y="1"/>
                      <a:pt x="727" y="31"/>
                      <a:pt x="576" y="96"/>
                    </a:cubicBezTo>
                    <a:cubicBezTo>
                      <a:pt x="0" y="343"/>
                      <a:pt x="206" y="815"/>
                      <a:pt x="453" y="1371"/>
                    </a:cubicBezTo>
                    <a:cubicBezTo>
                      <a:pt x="652" y="1837"/>
                      <a:pt x="825" y="2222"/>
                      <a:pt x="1188" y="2222"/>
                    </a:cubicBezTo>
                    <a:cubicBezTo>
                      <a:pt x="1274" y="2222"/>
                      <a:pt x="1371" y="2200"/>
                      <a:pt x="1481" y="2153"/>
                    </a:cubicBezTo>
                    <a:cubicBezTo>
                      <a:pt x="2057" y="1906"/>
                      <a:pt x="2324" y="1248"/>
                      <a:pt x="2057" y="672"/>
                    </a:cubicBezTo>
                    <a:cubicBezTo>
                      <a:pt x="1875" y="247"/>
                      <a:pt x="1468" y="1"/>
                      <a:pt x="10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8" name="Google Shape;4518;p42"/>
              <p:cNvSpPr/>
              <p:nvPr/>
            </p:nvSpPr>
            <p:spPr>
              <a:xfrm>
                <a:off x="6305653" y="2586424"/>
                <a:ext cx="47039" cy="41453"/>
              </a:xfrm>
              <a:custGeom>
                <a:avLst/>
                <a:gdLst/>
                <a:ahLst/>
                <a:cxnLst/>
                <a:rect l="l" t="t" r="r" b="b"/>
                <a:pathLst>
                  <a:path w="2181" h="1922" extrusionOk="0">
                    <a:moveTo>
                      <a:pt x="206" y="1"/>
                    </a:moveTo>
                    <a:cubicBezTo>
                      <a:pt x="0" y="267"/>
                      <a:pt x="145" y="638"/>
                      <a:pt x="351" y="1070"/>
                    </a:cubicBezTo>
                    <a:cubicBezTo>
                      <a:pt x="550" y="1536"/>
                      <a:pt x="723" y="1921"/>
                      <a:pt x="1086" y="1921"/>
                    </a:cubicBezTo>
                    <a:cubicBezTo>
                      <a:pt x="1172" y="1921"/>
                      <a:pt x="1269" y="1899"/>
                      <a:pt x="1379" y="1852"/>
                    </a:cubicBezTo>
                    <a:cubicBezTo>
                      <a:pt x="1934" y="1625"/>
                      <a:pt x="2181" y="988"/>
                      <a:pt x="1975" y="432"/>
                    </a:cubicBezTo>
                    <a:lnTo>
                      <a:pt x="1975" y="432"/>
                    </a:lnTo>
                    <a:cubicBezTo>
                      <a:pt x="1362" y="722"/>
                      <a:pt x="963" y="855"/>
                      <a:pt x="704" y="855"/>
                    </a:cubicBezTo>
                    <a:cubicBezTo>
                      <a:pt x="301" y="855"/>
                      <a:pt x="231" y="538"/>
                      <a:pt x="2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9" name="Google Shape;4519;p42"/>
              <p:cNvSpPr/>
              <p:nvPr/>
            </p:nvSpPr>
            <p:spPr>
              <a:xfrm>
                <a:off x="6174781" y="2643276"/>
                <a:ext cx="51913" cy="50425"/>
              </a:xfrm>
              <a:custGeom>
                <a:avLst/>
                <a:gdLst/>
                <a:ahLst/>
                <a:cxnLst/>
                <a:rect l="l" t="t" r="r" b="b"/>
                <a:pathLst>
                  <a:path w="2407" h="2338" extrusionOk="0">
                    <a:moveTo>
                      <a:pt x="1060" y="0"/>
                    </a:moveTo>
                    <a:cubicBezTo>
                      <a:pt x="906" y="0"/>
                      <a:pt x="748" y="32"/>
                      <a:pt x="596" y="100"/>
                    </a:cubicBezTo>
                    <a:cubicBezTo>
                      <a:pt x="0" y="368"/>
                      <a:pt x="184" y="862"/>
                      <a:pt x="453" y="1458"/>
                    </a:cubicBezTo>
                    <a:cubicBezTo>
                      <a:pt x="667" y="1938"/>
                      <a:pt x="856" y="2337"/>
                      <a:pt x="1231" y="2337"/>
                    </a:cubicBezTo>
                    <a:cubicBezTo>
                      <a:pt x="1322" y="2337"/>
                      <a:pt x="1425" y="2313"/>
                      <a:pt x="1542" y="2261"/>
                    </a:cubicBezTo>
                    <a:cubicBezTo>
                      <a:pt x="2140" y="1993"/>
                      <a:pt x="2406" y="1315"/>
                      <a:pt x="2140" y="717"/>
                    </a:cubicBezTo>
                    <a:cubicBezTo>
                      <a:pt x="1940" y="273"/>
                      <a:pt x="1512" y="0"/>
                      <a:pt x="10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0" name="Google Shape;4520;p42"/>
              <p:cNvSpPr/>
              <p:nvPr/>
            </p:nvSpPr>
            <p:spPr>
              <a:xfrm>
                <a:off x="6176550" y="2650048"/>
                <a:ext cx="49713" cy="47923"/>
              </a:xfrm>
              <a:custGeom>
                <a:avLst/>
                <a:gdLst/>
                <a:ahLst/>
                <a:cxnLst/>
                <a:rect l="l" t="t" r="r" b="b"/>
                <a:pathLst>
                  <a:path w="2305" h="2222" extrusionOk="0">
                    <a:moveTo>
                      <a:pt x="1015" y="0"/>
                    </a:moveTo>
                    <a:cubicBezTo>
                      <a:pt x="862" y="0"/>
                      <a:pt x="706" y="31"/>
                      <a:pt x="555" y="95"/>
                    </a:cubicBezTo>
                    <a:cubicBezTo>
                      <a:pt x="0" y="342"/>
                      <a:pt x="185" y="815"/>
                      <a:pt x="432" y="1371"/>
                    </a:cubicBezTo>
                    <a:cubicBezTo>
                      <a:pt x="631" y="1837"/>
                      <a:pt x="818" y="2222"/>
                      <a:pt x="1175" y="2222"/>
                    </a:cubicBezTo>
                    <a:cubicBezTo>
                      <a:pt x="1260" y="2222"/>
                      <a:pt x="1354" y="2200"/>
                      <a:pt x="1460" y="2153"/>
                    </a:cubicBezTo>
                    <a:cubicBezTo>
                      <a:pt x="2036" y="1906"/>
                      <a:pt x="2304" y="1247"/>
                      <a:pt x="2058" y="671"/>
                    </a:cubicBezTo>
                    <a:cubicBezTo>
                      <a:pt x="1859" y="246"/>
                      <a:pt x="1449" y="0"/>
                      <a:pt x="10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1" name="Google Shape;4521;p42"/>
              <p:cNvSpPr/>
              <p:nvPr/>
            </p:nvSpPr>
            <p:spPr>
              <a:xfrm>
                <a:off x="6178318" y="2656540"/>
                <a:ext cx="47492" cy="41431"/>
              </a:xfrm>
              <a:custGeom>
                <a:avLst/>
                <a:gdLst/>
                <a:ahLst/>
                <a:cxnLst/>
                <a:rect l="l" t="t" r="r" b="b"/>
                <a:pathLst>
                  <a:path w="2202" h="1921" extrusionOk="0">
                    <a:moveTo>
                      <a:pt x="206" y="0"/>
                    </a:moveTo>
                    <a:lnTo>
                      <a:pt x="206" y="0"/>
                    </a:lnTo>
                    <a:cubicBezTo>
                      <a:pt x="1" y="267"/>
                      <a:pt x="165" y="637"/>
                      <a:pt x="350" y="1070"/>
                    </a:cubicBezTo>
                    <a:cubicBezTo>
                      <a:pt x="549" y="1536"/>
                      <a:pt x="736" y="1921"/>
                      <a:pt x="1093" y="1921"/>
                    </a:cubicBezTo>
                    <a:cubicBezTo>
                      <a:pt x="1178" y="1921"/>
                      <a:pt x="1272" y="1899"/>
                      <a:pt x="1378" y="1852"/>
                    </a:cubicBezTo>
                    <a:cubicBezTo>
                      <a:pt x="1934" y="1624"/>
                      <a:pt x="2201" y="988"/>
                      <a:pt x="1976" y="431"/>
                    </a:cubicBezTo>
                    <a:lnTo>
                      <a:pt x="1976" y="431"/>
                    </a:lnTo>
                    <a:cubicBezTo>
                      <a:pt x="1362" y="722"/>
                      <a:pt x="964" y="854"/>
                      <a:pt x="704" y="854"/>
                    </a:cubicBezTo>
                    <a:cubicBezTo>
                      <a:pt x="302" y="854"/>
                      <a:pt x="231" y="537"/>
                      <a:pt x="2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2" name="Google Shape;4522;p42"/>
              <p:cNvSpPr/>
              <p:nvPr/>
            </p:nvSpPr>
            <p:spPr>
              <a:xfrm>
                <a:off x="6516410" y="2450182"/>
                <a:ext cx="52387" cy="50295"/>
              </a:xfrm>
              <a:custGeom>
                <a:avLst/>
                <a:gdLst/>
                <a:ahLst/>
                <a:cxnLst/>
                <a:rect l="l" t="t" r="r" b="b"/>
                <a:pathLst>
                  <a:path w="2429" h="2332" extrusionOk="0">
                    <a:moveTo>
                      <a:pt x="1080" y="1"/>
                    </a:moveTo>
                    <a:cubicBezTo>
                      <a:pt x="918" y="1"/>
                      <a:pt x="754" y="34"/>
                      <a:pt x="596" y="105"/>
                    </a:cubicBezTo>
                    <a:cubicBezTo>
                      <a:pt x="1" y="352"/>
                      <a:pt x="206" y="845"/>
                      <a:pt x="473" y="1441"/>
                    </a:cubicBezTo>
                    <a:cubicBezTo>
                      <a:pt x="674" y="1928"/>
                      <a:pt x="862" y="2331"/>
                      <a:pt x="1246" y="2331"/>
                    </a:cubicBezTo>
                    <a:cubicBezTo>
                      <a:pt x="1334" y="2331"/>
                      <a:pt x="1432" y="2310"/>
                      <a:pt x="1543" y="2264"/>
                    </a:cubicBezTo>
                    <a:cubicBezTo>
                      <a:pt x="2140" y="1998"/>
                      <a:pt x="2428" y="1298"/>
                      <a:pt x="2160" y="701"/>
                    </a:cubicBezTo>
                    <a:cubicBezTo>
                      <a:pt x="1964" y="262"/>
                      <a:pt x="1532" y="1"/>
                      <a:pt x="10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3" name="Google Shape;4523;p42"/>
              <p:cNvSpPr/>
              <p:nvPr/>
            </p:nvSpPr>
            <p:spPr>
              <a:xfrm>
                <a:off x="6518200" y="2456652"/>
                <a:ext cx="50123" cy="48290"/>
              </a:xfrm>
              <a:custGeom>
                <a:avLst/>
                <a:gdLst/>
                <a:ahLst/>
                <a:cxnLst/>
                <a:rect l="l" t="t" r="r" b="b"/>
                <a:pathLst>
                  <a:path w="2324" h="2239" extrusionOk="0">
                    <a:moveTo>
                      <a:pt x="1024" y="0"/>
                    </a:moveTo>
                    <a:cubicBezTo>
                      <a:pt x="875" y="0"/>
                      <a:pt x="723" y="30"/>
                      <a:pt x="576" y="93"/>
                    </a:cubicBezTo>
                    <a:cubicBezTo>
                      <a:pt x="0" y="340"/>
                      <a:pt x="206" y="812"/>
                      <a:pt x="453" y="1388"/>
                    </a:cubicBezTo>
                    <a:cubicBezTo>
                      <a:pt x="652" y="1854"/>
                      <a:pt x="825" y="2239"/>
                      <a:pt x="1188" y="2239"/>
                    </a:cubicBezTo>
                    <a:cubicBezTo>
                      <a:pt x="1274" y="2239"/>
                      <a:pt x="1371" y="2217"/>
                      <a:pt x="1481" y="2170"/>
                    </a:cubicBezTo>
                    <a:cubicBezTo>
                      <a:pt x="2057" y="1923"/>
                      <a:pt x="2324" y="1245"/>
                      <a:pt x="2057" y="669"/>
                    </a:cubicBezTo>
                    <a:cubicBezTo>
                      <a:pt x="1873" y="254"/>
                      <a:pt x="1460" y="0"/>
                      <a:pt x="10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4" name="Google Shape;4524;p42"/>
              <p:cNvSpPr/>
              <p:nvPr/>
            </p:nvSpPr>
            <p:spPr>
              <a:xfrm>
                <a:off x="6520400" y="2463079"/>
                <a:ext cx="47039" cy="41863"/>
              </a:xfrm>
              <a:custGeom>
                <a:avLst/>
                <a:gdLst/>
                <a:ahLst/>
                <a:cxnLst/>
                <a:rect l="l" t="t" r="r" b="b"/>
                <a:pathLst>
                  <a:path w="2181" h="1941" extrusionOk="0">
                    <a:moveTo>
                      <a:pt x="206" y="1"/>
                    </a:moveTo>
                    <a:lnTo>
                      <a:pt x="206" y="1"/>
                    </a:lnTo>
                    <a:cubicBezTo>
                      <a:pt x="0" y="267"/>
                      <a:pt x="145" y="638"/>
                      <a:pt x="351" y="1090"/>
                    </a:cubicBezTo>
                    <a:cubicBezTo>
                      <a:pt x="550" y="1556"/>
                      <a:pt x="723" y="1941"/>
                      <a:pt x="1086" y="1941"/>
                    </a:cubicBezTo>
                    <a:cubicBezTo>
                      <a:pt x="1172" y="1941"/>
                      <a:pt x="1269" y="1919"/>
                      <a:pt x="1379" y="1872"/>
                    </a:cubicBezTo>
                    <a:cubicBezTo>
                      <a:pt x="1934" y="1625"/>
                      <a:pt x="2181" y="988"/>
                      <a:pt x="1975" y="432"/>
                    </a:cubicBezTo>
                    <a:lnTo>
                      <a:pt x="1975" y="432"/>
                    </a:lnTo>
                    <a:cubicBezTo>
                      <a:pt x="1364" y="730"/>
                      <a:pt x="966" y="864"/>
                      <a:pt x="706" y="864"/>
                    </a:cubicBezTo>
                    <a:cubicBezTo>
                      <a:pt x="302" y="864"/>
                      <a:pt x="231" y="539"/>
                      <a:pt x="2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5" name="Google Shape;4525;p42"/>
              <p:cNvSpPr/>
              <p:nvPr/>
            </p:nvSpPr>
            <p:spPr>
              <a:xfrm>
                <a:off x="5931176" y="2772185"/>
                <a:ext cx="51482" cy="50403"/>
              </a:xfrm>
              <a:custGeom>
                <a:avLst/>
                <a:gdLst/>
                <a:ahLst/>
                <a:cxnLst/>
                <a:rect l="l" t="t" r="r" b="b"/>
                <a:pathLst>
                  <a:path w="2387" h="2337" extrusionOk="0">
                    <a:moveTo>
                      <a:pt x="1040" y="1"/>
                    </a:moveTo>
                    <a:cubicBezTo>
                      <a:pt x="892" y="1"/>
                      <a:pt x="742" y="29"/>
                      <a:pt x="598" y="89"/>
                    </a:cubicBezTo>
                    <a:cubicBezTo>
                      <a:pt x="0" y="336"/>
                      <a:pt x="186" y="830"/>
                      <a:pt x="433" y="1447"/>
                    </a:cubicBezTo>
                    <a:cubicBezTo>
                      <a:pt x="634" y="1933"/>
                      <a:pt x="808" y="2336"/>
                      <a:pt x="1187" y="2336"/>
                    </a:cubicBezTo>
                    <a:cubicBezTo>
                      <a:pt x="1273" y="2336"/>
                      <a:pt x="1371" y="2315"/>
                      <a:pt x="1481" y="2270"/>
                    </a:cubicBezTo>
                    <a:cubicBezTo>
                      <a:pt x="2098" y="2023"/>
                      <a:pt x="2386" y="1345"/>
                      <a:pt x="2140" y="747"/>
                    </a:cubicBezTo>
                    <a:cubicBezTo>
                      <a:pt x="1953" y="279"/>
                      <a:pt x="1505" y="1"/>
                      <a:pt x="10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6" name="Google Shape;4526;p42"/>
              <p:cNvSpPr/>
              <p:nvPr/>
            </p:nvSpPr>
            <p:spPr>
              <a:xfrm>
                <a:off x="5932513" y="2778849"/>
                <a:ext cx="49260" cy="48182"/>
              </a:xfrm>
              <a:custGeom>
                <a:avLst/>
                <a:gdLst/>
                <a:ahLst/>
                <a:cxnLst/>
                <a:rect l="l" t="t" r="r" b="b"/>
                <a:pathLst>
                  <a:path w="2284" h="2234" extrusionOk="0">
                    <a:moveTo>
                      <a:pt x="1010" y="1"/>
                    </a:moveTo>
                    <a:cubicBezTo>
                      <a:pt x="865" y="1"/>
                      <a:pt x="718" y="29"/>
                      <a:pt x="577" y="89"/>
                    </a:cubicBezTo>
                    <a:cubicBezTo>
                      <a:pt x="1" y="315"/>
                      <a:pt x="185" y="789"/>
                      <a:pt x="412" y="1365"/>
                    </a:cubicBezTo>
                    <a:cubicBezTo>
                      <a:pt x="613" y="1833"/>
                      <a:pt x="787" y="2233"/>
                      <a:pt x="1154" y="2233"/>
                    </a:cubicBezTo>
                    <a:cubicBezTo>
                      <a:pt x="1239" y="2233"/>
                      <a:pt x="1333" y="2212"/>
                      <a:pt x="1441" y="2166"/>
                    </a:cubicBezTo>
                    <a:cubicBezTo>
                      <a:pt x="2017" y="1941"/>
                      <a:pt x="2283" y="1283"/>
                      <a:pt x="2058" y="706"/>
                    </a:cubicBezTo>
                    <a:cubicBezTo>
                      <a:pt x="1886" y="271"/>
                      <a:pt x="1457" y="1"/>
                      <a:pt x="10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7" name="Google Shape;4527;p42"/>
              <p:cNvSpPr/>
              <p:nvPr/>
            </p:nvSpPr>
            <p:spPr>
              <a:xfrm>
                <a:off x="5934713" y="2784737"/>
                <a:ext cx="46629" cy="42294"/>
              </a:xfrm>
              <a:custGeom>
                <a:avLst/>
                <a:gdLst/>
                <a:ahLst/>
                <a:cxnLst/>
                <a:rect l="l" t="t" r="r" b="b"/>
                <a:pathLst>
                  <a:path w="2162" h="1961" extrusionOk="0">
                    <a:moveTo>
                      <a:pt x="206" y="1"/>
                    </a:moveTo>
                    <a:cubicBezTo>
                      <a:pt x="1" y="269"/>
                      <a:pt x="146" y="659"/>
                      <a:pt x="310" y="1092"/>
                    </a:cubicBezTo>
                    <a:cubicBezTo>
                      <a:pt x="511" y="1560"/>
                      <a:pt x="685" y="1960"/>
                      <a:pt x="1052" y="1960"/>
                    </a:cubicBezTo>
                    <a:cubicBezTo>
                      <a:pt x="1137" y="1960"/>
                      <a:pt x="1231" y="1939"/>
                      <a:pt x="1339" y="1893"/>
                    </a:cubicBezTo>
                    <a:cubicBezTo>
                      <a:pt x="1893" y="1668"/>
                      <a:pt x="2162" y="1051"/>
                      <a:pt x="1976" y="494"/>
                    </a:cubicBezTo>
                    <a:lnTo>
                      <a:pt x="1976" y="494"/>
                    </a:lnTo>
                    <a:cubicBezTo>
                      <a:pt x="1370" y="759"/>
                      <a:pt x="972" y="879"/>
                      <a:pt x="711" y="879"/>
                    </a:cubicBezTo>
                    <a:cubicBezTo>
                      <a:pt x="280" y="879"/>
                      <a:pt x="220" y="552"/>
                      <a:pt x="2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8" name="Google Shape;4528;p42"/>
              <p:cNvSpPr/>
              <p:nvPr/>
            </p:nvSpPr>
            <p:spPr>
              <a:xfrm>
                <a:off x="5819349" y="2832099"/>
                <a:ext cx="51503" cy="50360"/>
              </a:xfrm>
              <a:custGeom>
                <a:avLst/>
                <a:gdLst/>
                <a:ahLst/>
                <a:cxnLst/>
                <a:rect l="l" t="t" r="r" b="b"/>
                <a:pathLst>
                  <a:path w="2388" h="2335" extrusionOk="0">
                    <a:moveTo>
                      <a:pt x="1061" y="1"/>
                    </a:moveTo>
                    <a:cubicBezTo>
                      <a:pt x="914" y="1"/>
                      <a:pt x="763" y="29"/>
                      <a:pt x="618" y="89"/>
                    </a:cubicBezTo>
                    <a:cubicBezTo>
                      <a:pt x="1" y="336"/>
                      <a:pt x="187" y="830"/>
                      <a:pt x="434" y="1425"/>
                    </a:cubicBezTo>
                    <a:cubicBezTo>
                      <a:pt x="636" y="1915"/>
                      <a:pt x="824" y="2335"/>
                      <a:pt x="1214" y="2335"/>
                    </a:cubicBezTo>
                    <a:cubicBezTo>
                      <a:pt x="1300" y="2335"/>
                      <a:pt x="1396" y="2314"/>
                      <a:pt x="1504" y="2270"/>
                    </a:cubicBezTo>
                    <a:cubicBezTo>
                      <a:pt x="2099" y="2023"/>
                      <a:pt x="2387" y="1323"/>
                      <a:pt x="2140" y="726"/>
                    </a:cubicBezTo>
                    <a:cubicBezTo>
                      <a:pt x="1954" y="275"/>
                      <a:pt x="1520" y="1"/>
                      <a:pt x="10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9" name="Google Shape;4529;p42"/>
              <p:cNvSpPr/>
              <p:nvPr/>
            </p:nvSpPr>
            <p:spPr>
              <a:xfrm>
                <a:off x="5821139" y="2838483"/>
                <a:ext cx="49282" cy="48290"/>
              </a:xfrm>
              <a:custGeom>
                <a:avLst/>
                <a:gdLst/>
                <a:ahLst/>
                <a:cxnLst/>
                <a:rect l="l" t="t" r="r" b="b"/>
                <a:pathLst>
                  <a:path w="2285" h="2239" extrusionOk="0">
                    <a:moveTo>
                      <a:pt x="998" y="0"/>
                    </a:moveTo>
                    <a:cubicBezTo>
                      <a:pt x="858" y="0"/>
                      <a:pt x="715" y="26"/>
                      <a:pt x="576" y="81"/>
                    </a:cubicBezTo>
                    <a:cubicBezTo>
                      <a:pt x="0" y="328"/>
                      <a:pt x="165" y="800"/>
                      <a:pt x="412" y="1376"/>
                    </a:cubicBezTo>
                    <a:cubicBezTo>
                      <a:pt x="598" y="1849"/>
                      <a:pt x="770" y="2238"/>
                      <a:pt x="1144" y="2238"/>
                    </a:cubicBezTo>
                    <a:cubicBezTo>
                      <a:pt x="1226" y="2238"/>
                      <a:pt x="1317" y="2220"/>
                      <a:pt x="1421" y="2179"/>
                    </a:cubicBezTo>
                    <a:cubicBezTo>
                      <a:pt x="1997" y="1932"/>
                      <a:pt x="2285" y="1274"/>
                      <a:pt x="2038" y="698"/>
                    </a:cubicBezTo>
                    <a:cubicBezTo>
                      <a:pt x="1865" y="260"/>
                      <a:pt x="1444" y="0"/>
                      <a:pt x="9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0" name="Google Shape;4530;p42"/>
              <p:cNvSpPr/>
              <p:nvPr/>
            </p:nvSpPr>
            <p:spPr>
              <a:xfrm>
                <a:off x="5822907" y="2844651"/>
                <a:ext cx="47060" cy="42121"/>
              </a:xfrm>
              <a:custGeom>
                <a:avLst/>
                <a:gdLst/>
                <a:ahLst/>
                <a:cxnLst/>
                <a:rect l="l" t="t" r="r" b="b"/>
                <a:pathLst>
                  <a:path w="2182" h="1953" extrusionOk="0">
                    <a:moveTo>
                      <a:pt x="228" y="1"/>
                    </a:moveTo>
                    <a:lnTo>
                      <a:pt x="228" y="1"/>
                    </a:lnTo>
                    <a:cubicBezTo>
                      <a:pt x="0" y="267"/>
                      <a:pt x="145" y="638"/>
                      <a:pt x="330" y="1090"/>
                    </a:cubicBezTo>
                    <a:cubicBezTo>
                      <a:pt x="516" y="1563"/>
                      <a:pt x="688" y="1952"/>
                      <a:pt x="1062" y="1952"/>
                    </a:cubicBezTo>
                    <a:cubicBezTo>
                      <a:pt x="1144" y="1952"/>
                      <a:pt x="1235" y="1934"/>
                      <a:pt x="1339" y="1893"/>
                    </a:cubicBezTo>
                    <a:cubicBezTo>
                      <a:pt x="1915" y="1666"/>
                      <a:pt x="2181" y="1029"/>
                      <a:pt x="1975" y="473"/>
                    </a:cubicBezTo>
                    <a:lnTo>
                      <a:pt x="1975" y="473"/>
                    </a:lnTo>
                    <a:cubicBezTo>
                      <a:pt x="1370" y="749"/>
                      <a:pt x="973" y="874"/>
                      <a:pt x="712" y="874"/>
                    </a:cubicBezTo>
                    <a:cubicBezTo>
                      <a:pt x="290" y="874"/>
                      <a:pt x="228" y="547"/>
                      <a:pt x="2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1" name="Google Shape;4531;p42"/>
              <p:cNvSpPr/>
              <p:nvPr/>
            </p:nvSpPr>
            <p:spPr>
              <a:xfrm>
                <a:off x="5690677" y="2898657"/>
                <a:ext cx="51503" cy="50791"/>
              </a:xfrm>
              <a:custGeom>
                <a:avLst/>
                <a:gdLst/>
                <a:ahLst/>
                <a:cxnLst/>
                <a:rect l="l" t="t" r="r" b="b"/>
                <a:pathLst>
                  <a:path w="2388" h="2355" extrusionOk="0">
                    <a:moveTo>
                      <a:pt x="1041" y="1"/>
                    </a:moveTo>
                    <a:cubicBezTo>
                      <a:pt x="893" y="1"/>
                      <a:pt x="743" y="29"/>
                      <a:pt x="598" y="89"/>
                    </a:cubicBezTo>
                    <a:cubicBezTo>
                      <a:pt x="1" y="336"/>
                      <a:pt x="187" y="829"/>
                      <a:pt x="434" y="1447"/>
                    </a:cubicBezTo>
                    <a:cubicBezTo>
                      <a:pt x="636" y="1935"/>
                      <a:pt x="811" y="2354"/>
                      <a:pt x="1195" y="2354"/>
                    </a:cubicBezTo>
                    <a:cubicBezTo>
                      <a:pt x="1280" y="2354"/>
                      <a:pt x="1374" y="2334"/>
                      <a:pt x="1482" y="2289"/>
                    </a:cubicBezTo>
                    <a:cubicBezTo>
                      <a:pt x="2099" y="2042"/>
                      <a:pt x="2387" y="1343"/>
                      <a:pt x="2140" y="747"/>
                    </a:cubicBezTo>
                    <a:cubicBezTo>
                      <a:pt x="1953" y="279"/>
                      <a:pt x="1506" y="1"/>
                      <a:pt x="10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2" name="Google Shape;4532;p42"/>
              <p:cNvSpPr/>
              <p:nvPr/>
            </p:nvSpPr>
            <p:spPr>
              <a:xfrm>
                <a:off x="5692036" y="2905472"/>
                <a:ext cx="49260" cy="48290"/>
              </a:xfrm>
              <a:custGeom>
                <a:avLst/>
                <a:gdLst/>
                <a:ahLst/>
                <a:cxnLst/>
                <a:rect l="l" t="t" r="r" b="b"/>
                <a:pathLst>
                  <a:path w="2284" h="2239" extrusionOk="0">
                    <a:moveTo>
                      <a:pt x="998" y="1"/>
                    </a:moveTo>
                    <a:cubicBezTo>
                      <a:pt x="857" y="1"/>
                      <a:pt x="715" y="27"/>
                      <a:pt x="577" y="81"/>
                    </a:cubicBezTo>
                    <a:cubicBezTo>
                      <a:pt x="1" y="327"/>
                      <a:pt x="185" y="801"/>
                      <a:pt x="412" y="1377"/>
                    </a:cubicBezTo>
                    <a:cubicBezTo>
                      <a:pt x="614" y="1850"/>
                      <a:pt x="789" y="2239"/>
                      <a:pt x="1163" y="2239"/>
                    </a:cubicBezTo>
                    <a:cubicBezTo>
                      <a:pt x="1245" y="2239"/>
                      <a:pt x="1337" y="2220"/>
                      <a:pt x="1441" y="2179"/>
                    </a:cubicBezTo>
                    <a:cubicBezTo>
                      <a:pt x="2017" y="1932"/>
                      <a:pt x="2283" y="1274"/>
                      <a:pt x="2058" y="698"/>
                    </a:cubicBezTo>
                    <a:cubicBezTo>
                      <a:pt x="1870" y="260"/>
                      <a:pt x="1445" y="1"/>
                      <a:pt x="9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3" name="Google Shape;4533;p42"/>
              <p:cNvSpPr/>
              <p:nvPr/>
            </p:nvSpPr>
            <p:spPr>
              <a:xfrm>
                <a:off x="5694236" y="2911640"/>
                <a:ext cx="46629" cy="42121"/>
              </a:xfrm>
              <a:custGeom>
                <a:avLst/>
                <a:gdLst/>
                <a:ahLst/>
                <a:cxnLst/>
                <a:rect l="l" t="t" r="r" b="b"/>
                <a:pathLst>
                  <a:path w="2162" h="1953" extrusionOk="0">
                    <a:moveTo>
                      <a:pt x="206" y="0"/>
                    </a:moveTo>
                    <a:cubicBezTo>
                      <a:pt x="1" y="247"/>
                      <a:pt x="124" y="639"/>
                      <a:pt x="310" y="1091"/>
                    </a:cubicBezTo>
                    <a:cubicBezTo>
                      <a:pt x="512" y="1564"/>
                      <a:pt x="687" y="1953"/>
                      <a:pt x="1061" y="1953"/>
                    </a:cubicBezTo>
                    <a:cubicBezTo>
                      <a:pt x="1143" y="1953"/>
                      <a:pt x="1235" y="1934"/>
                      <a:pt x="1339" y="1893"/>
                    </a:cubicBezTo>
                    <a:cubicBezTo>
                      <a:pt x="1893" y="1667"/>
                      <a:pt x="2161" y="1029"/>
                      <a:pt x="1956" y="474"/>
                    </a:cubicBezTo>
                    <a:lnTo>
                      <a:pt x="1956" y="474"/>
                    </a:lnTo>
                    <a:cubicBezTo>
                      <a:pt x="1350" y="749"/>
                      <a:pt x="955" y="874"/>
                      <a:pt x="697" y="874"/>
                    </a:cubicBezTo>
                    <a:cubicBezTo>
                      <a:pt x="279" y="874"/>
                      <a:pt x="219" y="547"/>
                      <a:pt x="2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4" name="Google Shape;4534;p42"/>
              <p:cNvSpPr/>
              <p:nvPr/>
            </p:nvSpPr>
            <p:spPr>
              <a:xfrm>
                <a:off x="6037224" y="2714082"/>
                <a:ext cx="51503" cy="50403"/>
              </a:xfrm>
              <a:custGeom>
                <a:avLst/>
                <a:gdLst/>
                <a:ahLst/>
                <a:cxnLst/>
                <a:rect l="l" t="t" r="r" b="b"/>
                <a:pathLst>
                  <a:path w="2388" h="2337" extrusionOk="0">
                    <a:moveTo>
                      <a:pt x="1051" y="0"/>
                    </a:moveTo>
                    <a:cubicBezTo>
                      <a:pt x="901" y="0"/>
                      <a:pt x="747" y="29"/>
                      <a:pt x="596" y="89"/>
                    </a:cubicBezTo>
                    <a:cubicBezTo>
                      <a:pt x="1" y="336"/>
                      <a:pt x="185" y="829"/>
                      <a:pt x="432" y="1425"/>
                    </a:cubicBezTo>
                    <a:cubicBezTo>
                      <a:pt x="633" y="1928"/>
                      <a:pt x="807" y="2336"/>
                      <a:pt x="1199" y="2336"/>
                    </a:cubicBezTo>
                    <a:cubicBezTo>
                      <a:pt x="1287" y="2336"/>
                      <a:pt x="1388" y="2315"/>
                      <a:pt x="1502" y="2269"/>
                    </a:cubicBezTo>
                    <a:cubicBezTo>
                      <a:pt x="2099" y="2023"/>
                      <a:pt x="2387" y="1343"/>
                      <a:pt x="2140" y="726"/>
                    </a:cubicBezTo>
                    <a:cubicBezTo>
                      <a:pt x="1953" y="275"/>
                      <a:pt x="1519" y="0"/>
                      <a:pt x="1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5" name="Google Shape;4535;p42"/>
              <p:cNvSpPr/>
              <p:nvPr/>
            </p:nvSpPr>
            <p:spPr>
              <a:xfrm>
                <a:off x="6038992" y="2720703"/>
                <a:ext cx="49260" cy="48225"/>
              </a:xfrm>
              <a:custGeom>
                <a:avLst/>
                <a:gdLst/>
                <a:ahLst/>
                <a:cxnLst/>
                <a:rect l="l" t="t" r="r" b="b"/>
                <a:pathLst>
                  <a:path w="2284" h="2236" extrusionOk="0">
                    <a:moveTo>
                      <a:pt x="1007" y="1"/>
                    </a:moveTo>
                    <a:cubicBezTo>
                      <a:pt x="864" y="1"/>
                      <a:pt x="718" y="29"/>
                      <a:pt x="577" y="90"/>
                    </a:cubicBezTo>
                    <a:cubicBezTo>
                      <a:pt x="1" y="317"/>
                      <a:pt x="166" y="789"/>
                      <a:pt x="412" y="1365"/>
                    </a:cubicBezTo>
                    <a:cubicBezTo>
                      <a:pt x="596" y="1834"/>
                      <a:pt x="766" y="2235"/>
                      <a:pt x="1134" y="2235"/>
                    </a:cubicBezTo>
                    <a:cubicBezTo>
                      <a:pt x="1218" y="2235"/>
                      <a:pt x="1312" y="2214"/>
                      <a:pt x="1420" y="2168"/>
                    </a:cubicBezTo>
                    <a:cubicBezTo>
                      <a:pt x="1996" y="1941"/>
                      <a:pt x="2284" y="1283"/>
                      <a:pt x="2037" y="707"/>
                    </a:cubicBezTo>
                    <a:cubicBezTo>
                      <a:pt x="1866" y="272"/>
                      <a:pt x="1449" y="1"/>
                      <a:pt x="10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6" name="Google Shape;4536;p42"/>
              <p:cNvSpPr/>
              <p:nvPr/>
            </p:nvSpPr>
            <p:spPr>
              <a:xfrm>
                <a:off x="6040782" y="2726634"/>
                <a:ext cx="46586" cy="42294"/>
              </a:xfrm>
              <a:custGeom>
                <a:avLst/>
                <a:gdLst/>
                <a:ahLst/>
                <a:cxnLst/>
                <a:rect l="l" t="t" r="r" b="b"/>
                <a:pathLst>
                  <a:path w="2160" h="1961" extrusionOk="0">
                    <a:moveTo>
                      <a:pt x="206" y="1"/>
                    </a:moveTo>
                    <a:lnTo>
                      <a:pt x="206" y="1"/>
                    </a:lnTo>
                    <a:cubicBezTo>
                      <a:pt x="0" y="267"/>
                      <a:pt x="143" y="659"/>
                      <a:pt x="329" y="1090"/>
                    </a:cubicBezTo>
                    <a:cubicBezTo>
                      <a:pt x="513" y="1559"/>
                      <a:pt x="683" y="1960"/>
                      <a:pt x="1051" y="1960"/>
                    </a:cubicBezTo>
                    <a:cubicBezTo>
                      <a:pt x="1135" y="1960"/>
                      <a:pt x="1229" y="1939"/>
                      <a:pt x="1337" y="1893"/>
                    </a:cubicBezTo>
                    <a:cubicBezTo>
                      <a:pt x="1893" y="1666"/>
                      <a:pt x="2160" y="1049"/>
                      <a:pt x="1975" y="473"/>
                    </a:cubicBezTo>
                    <a:lnTo>
                      <a:pt x="1975" y="473"/>
                    </a:lnTo>
                    <a:cubicBezTo>
                      <a:pt x="1362" y="748"/>
                      <a:pt x="962" y="873"/>
                      <a:pt x="701" y="873"/>
                    </a:cubicBezTo>
                    <a:cubicBezTo>
                      <a:pt x="278" y="873"/>
                      <a:pt x="218" y="547"/>
                      <a:pt x="2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2" name="Picture 1">
            <a:extLst>
              <a:ext uri="{FF2B5EF4-FFF2-40B4-BE49-F238E27FC236}">
                <a16:creationId xmlns:a16="http://schemas.microsoft.com/office/drawing/2014/main" id="{3F5F89E1-397B-5113-F462-3DFADFEE7338}"/>
              </a:ext>
            </a:extLst>
          </p:cNvPr>
          <p:cNvPicPr>
            <a:picLocks noChangeAspect="1"/>
          </p:cNvPicPr>
          <p:nvPr/>
        </p:nvPicPr>
        <p:blipFill>
          <a:blip r:embed="rId3"/>
          <a:srcRect l="543" t="29552" r="-1" b="6478"/>
          <a:stretch>
            <a:fillRect/>
          </a:stretch>
        </p:blipFill>
        <p:spPr>
          <a:xfrm>
            <a:off x="927274" y="863627"/>
            <a:ext cx="3065339" cy="2516312"/>
          </a:xfrm>
          <a:prstGeom prst="rect">
            <a:avLst/>
          </a:prstGeom>
          <a:solidFill>
            <a:schemeClr val="lt1"/>
          </a:solidFill>
          <a:ln w="12700">
            <a:solidFill>
              <a:schemeClr val="accent6"/>
            </a:solidFill>
            <a:extLst>
              <a:ext uri="{C807C97D-BFC1-408E-A445-0C87EB9F89A2}">
                <ask:lineSketchStyleProps xmlns:ask="http://schemas.microsoft.com/office/drawing/2018/sketchyshapes">
                  <ask:type>
                    <ask:lineSketchNone/>
                  </ask:type>
                </ask:lineSketchStyleProps>
              </a:ext>
            </a:extLst>
          </a:ln>
          <a:effectLst/>
        </p:spPr>
      </p:pic>
      <p:pic>
        <p:nvPicPr>
          <p:cNvPr id="3" name="Picture 2">
            <a:extLst>
              <a:ext uri="{FF2B5EF4-FFF2-40B4-BE49-F238E27FC236}">
                <a16:creationId xmlns:a16="http://schemas.microsoft.com/office/drawing/2014/main" id="{4D5FA45C-AF76-9D3E-9584-354BC3A22DC4}"/>
              </a:ext>
            </a:extLst>
          </p:cNvPr>
          <p:cNvPicPr>
            <a:picLocks noChangeAspect="1"/>
          </p:cNvPicPr>
          <p:nvPr/>
        </p:nvPicPr>
        <p:blipFill>
          <a:blip r:embed="rId4"/>
          <a:stretch>
            <a:fillRect/>
          </a:stretch>
        </p:blipFill>
        <p:spPr>
          <a:xfrm>
            <a:off x="5198191" y="864023"/>
            <a:ext cx="2978829" cy="2535173"/>
          </a:xfrm>
          <a:prstGeom prst="rect">
            <a:avLst/>
          </a:prstGeom>
          <a:effectLst>
            <a:outerShdw blurRad="63500" sx="102000" sy="102000" algn="ctr" rotWithShape="0">
              <a:prstClr val="black">
                <a:alpha val="40000"/>
              </a:prstClr>
            </a:outerShdw>
          </a:effectLst>
        </p:spPr>
      </p:pic>
      <p:sp>
        <p:nvSpPr>
          <p:cNvPr id="7" name="TextBox 6">
            <a:extLst>
              <a:ext uri="{FF2B5EF4-FFF2-40B4-BE49-F238E27FC236}">
                <a16:creationId xmlns:a16="http://schemas.microsoft.com/office/drawing/2014/main" id="{DBFB2518-877E-6F94-5139-F0698B900E44}"/>
              </a:ext>
            </a:extLst>
          </p:cNvPr>
          <p:cNvSpPr txBox="1"/>
          <p:nvPr/>
        </p:nvSpPr>
        <p:spPr>
          <a:xfrm>
            <a:off x="5041024" y="3400100"/>
            <a:ext cx="3686289" cy="1631216"/>
          </a:xfrm>
          <a:prstGeom prst="rect">
            <a:avLst/>
          </a:prstGeom>
          <a:noFill/>
        </p:spPr>
        <p:txBody>
          <a:bodyPr wrap="square">
            <a:spAutoFit/>
          </a:bodyPr>
          <a:lstStyle/>
          <a:p>
            <a:pPr marL="285750" indent="-285750">
              <a:buFont typeface="Arial" panose="020B0604020202020204" pitchFamily="34" charset="0"/>
              <a:buChar char="•"/>
            </a:pPr>
            <a:r>
              <a:rPr lang="en-US" sz="1200" dirty="0"/>
              <a:t>Rated pilot since 1988, &gt;15,000 hours</a:t>
            </a:r>
          </a:p>
          <a:p>
            <a:pPr marL="285750" indent="-285750">
              <a:buFont typeface="Arial" panose="020B0604020202020204" pitchFamily="34" charset="0"/>
              <a:buChar char="•"/>
            </a:pPr>
            <a:r>
              <a:rPr lang="en-US" sz="1200" dirty="0"/>
              <a:t>ATP, Commercial Helicopter, CFI </a:t>
            </a:r>
          </a:p>
          <a:p>
            <a:pPr marL="285750" indent="-285750">
              <a:buFont typeface="Arial" panose="020B0604020202020204" pitchFamily="34" charset="0"/>
              <a:buChar char="•"/>
            </a:pPr>
            <a:r>
              <a:rPr lang="en-US" sz="1200" dirty="0"/>
              <a:t>A&amp;P, IA, </a:t>
            </a:r>
          </a:p>
          <a:p>
            <a:pPr marL="285750" indent="-285750">
              <a:buFont typeface="Arial" panose="020B0604020202020204" pitchFamily="34" charset="0"/>
              <a:buChar char="•"/>
            </a:pPr>
            <a:r>
              <a:rPr lang="en-US" sz="1200" dirty="0"/>
              <a:t>Captain for Alaska Airlines, Performing Functional Check Flight (post heavy maintenance test flight) FCF.</a:t>
            </a:r>
          </a:p>
          <a:p>
            <a:pPr marL="285750" indent="-285750">
              <a:buFont typeface="Arial" panose="020B0604020202020204" pitchFamily="34" charset="0"/>
              <a:buChar char="•"/>
            </a:pPr>
            <a:r>
              <a:rPr lang="en-US" sz="1200" dirty="0"/>
              <a:t>Owner of several aircraft including a Pitts Special</a:t>
            </a:r>
          </a:p>
        </p:txBody>
      </p:sp>
      <p:sp>
        <p:nvSpPr>
          <p:cNvPr id="8" name="TextBox 7">
            <a:extLst>
              <a:ext uri="{FF2B5EF4-FFF2-40B4-BE49-F238E27FC236}">
                <a16:creationId xmlns:a16="http://schemas.microsoft.com/office/drawing/2014/main" id="{92F2E2D7-6988-BBFB-E399-6D5B2E3A54C9}"/>
              </a:ext>
            </a:extLst>
          </p:cNvPr>
          <p:cNvSpPr txBox="1"/>
          <p:nvPr/>
        </p:nvSpPr>
        <p:spPr>
          <a:xfrm>
            <a:off x="811773" y="3399196"/>
            <a:ext cx="3785832" cy="1754326"/>
          </a:xfrm>
          <a:prstGeom prst="rect">
            <a:avLst/>
          </a:prstGeom>
          <a:noFill/>
        </p:spPr>
        <p:txBody>
          <a:bodyPr wrap="square">
            <a:spAutoFit/>
          </a:bodyPr>
          <a:lstStyle/>
          <a:p>
            <a:pPr marL="285750" indent="-285750">
              <a:buFont typeface="Arial" panose="020B0604020202020204" pitchFamily="34" charset="0"/>
              <a:buChar char="•"/>
            </a:pPr>
            <a:r>
              <a:rPr lang="en-US" sz="1200" dirty="0"/>
              <a:t>Rated pilot since 1990, &gt;15,000 hours</a:t>
            </a:r>
          </a:p>
          <a:p>
            <a:pPr marL="285750" indent="-285750">
              <a:buFont typeface="Arial" panose="020B0604020202020204" pitchFamily="34" charset="0"/>
              <a:buChar char="•"/>
            </a:pPr>
            <a:r>
              <a:rPr lang="en-US" sz="1200" dirty="0"/>
              <a:t>ATP, CFI, A&amp;P, IA</a:t>
            </a:r>
          </a:p>
          <a:p>
            <a:pPr marL="285750" indent="-285750">
              <a:buFont typeface="Arial" panose="020B0604020202020204" pitchFamily="34" charset="0"/>
              <a:buChar char="•"/>
            </a:pPr>
            <a:r>
              <a:rPr lang="en-US" sz="1200" dirty="0"/>
              <a:t>Captain for Alaska Airlines, Gatekeeper on FOQA (flight operations, quality assurance) team.</a:t>
            </a:r>
          </a:p>
          <a:p>
            <a:pPr marL="285750" indent="-285750">
              <a:buFont typeface="Arial" panose="020B0604020202020204" pitchFamily="34" charset="0"/>
              <a:buChar char="•"/>
            </a:pPr>
            <a:r>
              <a:rPr lang="en-US" sz="1200" dirty="0"/>
              <a:t>Participated on NTSB investigation as a party member.</a:t>
            </a:r>
          </a:p>
          <a:p>
            <a:pPr marL="285750" indent="-285750">
              <a:buFont typeface="Arial" panose="020B0604020202020204" pitchFamily="34" charset="0"/>
              <a:buChar char="•"/>
            </a:pPr>
            <a:r>
              <a:rPr lang="en-US" sz="1200" dirty="0"/>
              <a:t>Have owned several aircraft including twin engine Cessna and Beechcraft</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540">
          <a:extLst>
            <a:ext uri="{FF2B5EF4-FFF2-40B4-BE49-F238E27FC236}">
              <a16:creationId xmlns:a16="http://schemas.microsoft.com/office/drawing/2014/main" id="{0B942B8B-4078-1726-6AF5-5A4380D685C1}"/>
            </a:ext>
          </a:extLst>
        </p:cNvPr>
        <p:cNvGrpSpPr/>
        <p:nvPr/>
      </p:nvGrpSpPr>
      <p:grpSpPr>
        <a:xfrm>
          <a:off x="0" y="0"/>
          <a:ext cx="0" cy="0"/>
          <a:chOff x="0" y="0"/>
          <a:chExt cx="0" cy="0"/>
        </a:xfrm>
      </p:grpSpPr>
      <p:sp>
        <p:nvSpPr>
          <p:cNvPr id="4541" name="Google Shape;4541;p43">
            <a:extLst>
              <a:ext uri="{FF2B5EF4-FFF2-40B4-BE49-F238E27FC236}">
                <a16:creationId xmlns:a16="http://schemas.microsoft.com/office/drawing/2014/main" id="{51CAD2E2-8566-107B-4540-7757A311C4F4}"/>
              </a:ext>
            </a:extLst>
          </p:cNvPr>
          <p:cNvSpPr txBox="1">
            <a:spLocks noGrp="1"/>
          </p:cNvSpPr>
          <p:nvPr>
            <p:ph type="title"/>
          </p:nvPr>
        </p:nvSpPr>
        <p:spPr>
          <a:xfrm>
            <a:off x="720000" y="445025"/>
            <a:ext cx="42519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Why are we here? </a:t>
            </a:r>
            <a:endParaRPr dirty="0"/>
          </a:p>
        </p:txBody>
      </p:sp>
      <p:grpSp>
        <p:nvGrpSpPr>
          <p:cNvPr id="4543" name="Google Shape;4543;p43">
            <a:extLst>
              <a:ext uri="{FF2B5EF4-FFF2-40B4-BE49-F238E27FC236}">
                <a16:creationId xmlns:a16="http://schemas.microsoft.com/office/drawing/2014/main" id="{2F7C44FF-37C6-F661-985D-46F5F61D151C}"/>
              </a:ext>
            </a:extLst>
          </p:cNvPr>
          <p:cNvGrpSpPr/>
          <p:nvPr/>
        </p:nvGrpSpPr>
        <p:grpSpPr>
          <a:xfrm rot="-121861">
            <a:off x="6820659" y="3433187"/>
            <a:ext cx="1429802" cy="1600398"/>
            <a:chOff x="4138184" y="930105"/>
            <a:chExt cx="3868174" cy="4329704"/>
          </a:xfrm>
        </p:grpSpPr>
        <p:sp>
          <p:nvSpPr>
            <p:cNvPr id="4544" name="Google Shape;4544;p43">
              <a:extLst>
                <a:ext uri="{FF2B5EF4-FFF2-40B4-BE49-F238E27FC236}">
                  <a16:creationId xmlns:a16="http://schemas.microsoft.com/office/drawing/2014/main" id="{35EC94AB-3533-6AB8-5DD3-C75E07045592}"/>
                </a:ext>
              </a:extLst>
            </p:cNvPr>
            <p:cNvSpPr/>
            <p:nvPr/>
          </p:nvSpPr>
          <p:spPr>
            <a:xfrm>
              <a:off x="4368726" y="3122987"/>
              <a:ext cx="2187893" cy="2136822"/>
            </a:xfrm>
            <a:custGeom>
              <a:avLst/>
              <a:gdLst/>
              <a:ahLst/>
              <a:cxnLst/>
              <a:rect l="l" t="t" r="r" b="b"/>
              <a:pathLst>
                <a:path w="101444" h="99076" extrusionOk="0">
                  <a:moveTo>
                    <a:pt x="14196" y="0"/>
                  </a:moveTo>
                  <a:lnTo>
                    <a:pt x="13949" y="247"/>
                  </a:lnTo>
                  <a:cubicBezTo>
                    <a:pt x="13167" y="1029"/>
                    <a:pt x="14217" y="2900"/>
                    <a:pt x="15657" y="4361"/>
                  </a:cubicBezTo>
                  <a:lnTo>
                    <a:pt x="47276" y="36103"/>
                  </a:lnTo>
                  <a:lnTo>
                    <a:pt x="49374" y="38223"/>
                  </a:lnTo>
                  <a:cubicBezTo>
                    <a:pt x="38492" y="44025"/>
                    <a:pt x="28062" y="50051"/>
                    <a:pt x="19956" y="55257"/>
                  </a:cubicBezTo>
                  <a:lnTo>
                    <a:pt x="640" y="54413"/>
                  </a:lnTo>
                  <a:lnTo>
                    <a:pt x="495" y="54577"/>
                  </a:lnTo>
                  <a:cubicBezTo>
                    <a:pt x="1" y="55194"/>
                    <a:pt x="105" y="56080"/>
                    <a:pt x="722" y="56574"/>
                  </a:cubicBezTo>
                  <a:lnTo>
                    <a:pt x="8806" y="63012"/>
                  </a:lnTo>
                  <a:cubicBezTo>
                    <a:pt x="3808" y="66983"/>
                    <a:pt x="3602" y="68320"/>
                    <a:pt x="3972" y="69060"/>
                  </a:cubicBezTo>
                  <a:cubicBezTo>
                    <a:pt x="4166" y="69418"/>
                    <a:pt x="4567" y="69740"/>
                    <a:pt x="5666" y="69740"/>
                  </a:cubicBezTo>
                  <a:cubicBezTo>
                    <a:pt x="6782" y="69740"/>
                    <a:pt x="8617" y="69408"/>
                    <a:pt x="11686" y="68443"/>
                  </a:cubicBezTo>
                  <a:lnTo>
                    <a:pt x="12489" y="78729"/>
                  </a:lnTo>
                  <a:cubicBezTo>
                    <a:pt x="12530" y="79121"/>
                    <a:pt x="12695" y="79470"/>
                    <a:pt x="12983" y="79717"/>
                  </a:cubicBezTo>
                  <a:cubicBezTo>
                    <a:pt x="13234" y="79932"/>
                    <a:pt x="13548" y="80054"/>
                    <a:pt x="13884" y="80054"/>
                  </a:cubicBezTo>
                  <a:cubicBezTo>
                    <a:pt x="13932" y="80054"/>
                    <a:pt x="13982" y="80051"/>
                    <a:pt x="14031" y="80046"/>
                  </a:cubicBezTo>
                  <a:lnTo>
                    <a:pt x="14237" y="80026"/>
                  </a:lnTo>
                  <a:lnTo>
                    <a:pt x="14258" y="79985"/>
                  </a:lnTo>
                  <a:lnTo>
                    <a:pt x="14319" y="79985"/>
                  </a:lnTo>
                  <a:lnTo>
                    <a:pt x="21561" y="68176"/>
                  </a:lnTo>
                  <a:lnTo>
                    <a:pt x="21582" y="68176"/>
                  </a:lnTo>
                  <a:lnTo>
                    <a:pt x="24421" y="63527"/>
                  </a:lnTo>
                  <a:cubicBezTo>
                    <a:pt x="33163" y="59762"/>
                    <a:pt x="43902" y="54558"/>
                    <a:pt x="54703" y="48838"/>
                  </a:cubicBezTo>
                  <a:lnTo>
                    <a:pt x="55505" y="52007"/>
                  </a:lnTo>
                  <a:lnTo>
                    <a:pt x="63981" y="95351"/>
                  </a:lnTo>
                  <a:cubicBezTo>
                    <a:pt x="64351" y="97244"/>
                    <a:pt x="65236" y="99076"/>
                    <a:pt x="66265" y="99076"/>
                  </a:cubicBezTo>
                  <a:lnTo>
                    <a:pt x="66430" y="99076"/>
                  </a:lnTo>
                  <a:lnTo>
                    <a:pt x="66759" y="99013"/>
                  </a:lnTo>
                  <a:lnTo>
                    <a:pt x="66759" y="98994"/>
                  </a:lnTo>
                  <a:lnTo>
                    <a:pt x="66800" y="98994"/>
                  </a:lnTo>
                  <a:lnTo>
                    <a:pt x="68322" y="70645"/>
                  </a:lnTo>
                  <a:cubicBezTo>
                    <a:pt x="68671" y="70480"/>
                    <a:pt x="69000" y="70294"/>
                    <a:pt x="69351" y="70110"/>
                  </a:cubicBezTo>
                  <a:cubicBezTo>
                    <a:pt x="69433" y="70069"/>
                    <a:pt x="69515" y="70028"/>
                    <a:pt x="69576" y="69987"/>
                  </a:cubicBezTo>
                  <a:cubicBezTo>
                    <a:pt x="71614" y="68917"/>
                    <a:pt x="73444" y="67785"/>
                    <a:pt x="74760" y="66797"/>
                  </a:cubicBezTo>
                  <a:cubicBezTo>
                    <a:pt x="76777" y="65296"/>
                    <a:pt x="76839" y="64679"/>
                    <a:pt x="76633" y="64287"/>
                  </a:cubicBezTo>
                  <a:cubicBezTo>
                    <a:pt x="76511" y="64078"/>
                    <a:pt x="76301" y="63892"/>
                    <a:pt x="75762" y="63892"/>
                  </a:cubicBezTo>
                  <a:cubicBezTo>
                    <a:pt x="75297" y="63892"/>
                    <a:pt x="74590" y="64030"/>
                    <a:pt x="73485" y="64411"/>
                  </a:cubicBezTo>
                  <a:cubicBezTo>
                    <a:pt x="72107" y="64905"/>
                    <a:pt x="70379" y="65667"/>
                    <a:pt x="68548" y="66613"/>
                  </a:cubicBezTo>
                  <a:lnTo>
                    <a:pt x="68753" y="62910"/>
                  </a:lnTo>
                  <a:lnTo>
                    <a:pt x="68816" y="62888"/>
                  </a:lnTo>
                  <a:lnTo>
                    <a:pt x="68816" y="62024"/>
                  </a:lnTo>
                  <a:cubicBezTo>
                    <a:pt x="68877" y="61983"/>
                    <a:pt x="68939" y="61964"/>
                    <a:pt x="69022" y="61922"/>
                  </a:cubicBezTo>
                  <a:cubicBezTo>
                    <a:pt x="69617" y="61634"/>
                    <a:pt x="70235" y="61325"/>
                    <a:pt x="70852" y="60996"/>
                  </a:cubicBezTo>
                  <a:cubicBezTo>
                    <a:pt x="71263" y="60770"/>
                    <a:pt x="71655" y="60565"/>
                    <a:pt x="72045" y="60338"/>
                  </a:cubicBezTo>
                  <a:cubicBezTo>
                    <a:pt x="73589" y="59474"/>
                    <a:pt x="74966" y="58590"/>
                    <a:pt x="76016" y="57808"/>
                  </a:cubicBezTo>
                  <a:cubicBezTo>
                    <a:pt x="76345" y="57561"/>
                    <a:pt x="76592" y="57355"/>
                    <a:pt x="76818" y="57169"/>
                  </a:cubicBezTo>
                  <a:cubicBezTo>
                    <a:pt x="78052" y="56100"/>
                    <a:pt x="78073" y="55606"/>
                    <a:pt x="77909" y="55277"/>
                  </a:cubicBezTo>
                  <a:cubicBezTo>
                    <a:pt x="77789" y="55071"/>
                    <a:pt x="77583" y="54893"/>
                    <a:pt x="77062" y="54893"/>
                  </a:cubicBezTo>
                  <a:cubicBezTo>
                    <a:pt x="76598" y="54893"/>
                    <a:pt x="75885" y="55034"/>
                    <a:pt x="74760" y="55422"/>
                  </a:cubicBezTo>
                  <a:cubicBezTo>
                    <a:pt x="74472" y="55524"/>
                    <a:pt x="74143" y="55647"/>
                    <a:pt x="73814" y="55771"/>
                  </a:cubicBezTo>
                  <a:cubicBezTo>
                    <a:pt x="72437" y="56305"/>
                    <a:pt x="70852" y="57046"/>
                    <a:pt x="69227" y="57910"/>
                  </a:cubicBezTo>
                  <a:cubicBezTo>
                    <a:pt x="69145" y="57951"/>
                    <a:pt x="69083" y="57992"/>
                    <a:pt x="69000" y="58033"/>
                  </a:cubicBezTo>
                  <a:lnTo>
                    <a:pt x="69186" y="54906"/>
                  </a:lnTo>
                  <a:cubicBezTo>
                    <a:pt x="69741" y="54618"/>
                    <a:pt x="70297" y="54330"/>
                    <a:pt x="70873" y="54023"/>
                  </a:cubicBezTo>
                  <a:cubicBezTo>
                    <a:pt x="70975" y="53982"/>
                    <a:pt x="71531" y="53672"/>
                    <a:pt x="72333" y="53220"/>
                  </a:cubicBezTo>
                  <a:cubicBezTo>
                    <a:pt x="75501" y="51431"/>
                    <a:pt x="82578" y="47212"/>
                    <a:pt x="81673" y="45506"/>
                  </a:cubicBezTo>
                  <a:cubicBezTo>
                    <a:pt x="81501" y="45181"/>
                    <a:pt x="81095" y="45043"/>
                    <a:pt x="80528" y="45043"/>
                  </a:cubicBezTo>
                  <a:cubicBezTo>
                    <a:pt x="79873" y="45043"/>
                    <a:pt x="79003" y="45228"/>
                    <a:pt x="78032" y="45526"/>
                  </a:cubicBezTo>
                  <a:cubicBezTo>
                    <a:pt x="75029" y="46431"/>
                    <a:pt x="71038" y="48386"/>
                    <a:pt x="69494" y="49187"/>
                  </a:cubicBezTo>
                  <a:lnTo>
                    <a:pt x="69535" y="48323"/>
                  </a:lnTo>
                  <a:lnTo>
                    <a:pt x="69659" y="45917"/>
                  </a:lnTo>
                  <a:lnTo>
                    <a:pt x="69968" y="40424"/>
                  </a:lnTo>
                  <a:cubicBezTo>
                    <a:pt x="70009" y="40404"/>
                    <a:pt x="70029" y="40382"/>
                    <a:pt x="70070" y="40363"/>
                  </a:cubicBezTo>
                  <a:cubicBezTo>
                    <a:pt x="70379" y="40198"/>
                    <a:pt x="70709" y="39992"/>
                    <a:pt x="71038" y="39806"/>
                  </a:cubicBezTo>
                  <a:cubicBezTo>
                    <a:pt x="71222" y="39683"/>
                    <a:pt x="71428" y="39581"/>
                    <a:pt x="71614" y="39477"/>
                  </a:cubicBezTo>
                  <a:cubicBezTo>
                    <a:pt x="71675" y="39436"/>
                    <a:pt x="71757" y="39395"/>
                    <a:pt x="71839" y="39334"/>
                  </a:cubicBezTo>
                  <a:cubicBezTo>
                    <a:pt x="74020" y="38059"/>
                    <a:pt x="76222" y="36762"/>
                    <a:pt x="78381" y="35467"/>
                  </a:cubicBezTo>
                  <a:cubicBezTo>
                    <a:pt x="88338" y="29418"/>
                    <a:pt x="101443" y="20860"/>
                    <a:pt x="100826" y="17898"/>
                  </a:cubicBezTo>
                  <a:lnTo>
                    <a:pt x="100846" y="17528"/>
                  </a:lnTo>
                  <a:lnTo>
                    <a:pt x="100703" y="17610"/>
                  </a:lnTo>
                  <a:cubicBezTo>
                    <a:pt x="100440" y="17209"/>
                    <a:pt x="99845" y="17029"/>
                    <a:pt x="98986" y="17029"/>
                  </a:cubicBezTo>
                  <a:cubicBezTo>
                    <a:pt x="92656" y="17029"/>
                    <a:pt x="72016" y="26829"/>
                    <a:pt x="64825" y="30343"/>
                  </a:cubicBezTo>
                  <a:lnTo>
                    <a:pt x="58406" y="26497"/>
                  </a:lnTo>
                  <a:lnTo>
                    <a:pt x="57748" y="26105"/>
                  </a:lnTo>
                  <a:cubicBezTo>
                    <a:pt x="60258" y="24706"/>
                    <a:pt x="68177" y="20098"/>
                    <a:pt x="67231" y="18309"/>
                  </a:cubicBezTo>
                  <a:cubicBezTo>
                    <a:pt x="67094" y="18044"/>
                    <a:pt x="66825" y="17807"/>
                    <a:pt x="66112" y="17807"/>
                  </a:cubicBezTo>
                  <a:cubicBezTo>
                    <a:pt x="65440" y="17807"/>
                    <a:pt x="64371" y="18018"/>
                    <a:pt x="62644" y="18617"/>
                  </a:cubicBezTo>
                  <a:cubicBezTo>
                    <a:pt x="60258" y="19440"/>
                    <a:pt x="57233" y="20819"/>
                    <a:pt x="54106" y="22465"/>
                  </a:cubicBezTo>
                  <a:cubicBezTo>
                    <a:pt x="53675" y="22690"/>
                    <a:pt x="53263" y="22937"/>
                    <a:pt x="52830" y="23164"/>
                  </a:cubicBezTo>
                  <a:lnTo>
                    <a:pt x="51061" y="22095"/>
                  </a:lnTo>
                  <a:lnTo>
                    <a:pt x="50156" y="21560"/>
                  </a:lnTo>
                  <a:cubicBezTo>
                    <a:pt x="52111" y="20510"/>
                    <a:pt x="53859" y="19420"/>
                    <a:pt x="55135" y="18474"/>
                  </a:cubicBezTo>
                  <a:cubicBezTo>
                    <a:pt x="57172" y="16952"/>
                    <a:pt x="57233" y="16334"/>
                    <a:pt x="57007" y="15943"/>
                  </a:cubicBezTo>
                  <a:cubicBezTo>
                    <a:pt x="56872" y="15689"/>
                    <a:pt x="56560" y="15582"/>
                    <a:pt x="56131" y="15582"/>
                  </a:cubicBezTo>
                  <a:cubicBezTo>
                    <a:pt x="54095" y="15582"/>
                    <a:pt x="49414" y="17998"/>
                    <a:pt x="48326" y="18576"/>
                  </a:cubicBezTo>
                  <a:cubicBezTo>
                    <a:pt x="47770" y="18885"/>
                    <a:pt x="47215" y="19193"/>
                    <a:pt x="46700" y="19481"/>
                  </a:cubicBezTo>
                  <a:lnTo>
                    <a:pt x="43120" y="17342"/>
                  </a:lnTo>
                  <a:lnTo>
                    <a:pt x="42771" y="17136"/>
                  </a:lnTo>
                  <a:cubicBezTo>
                    <a:pt x="44972" y="15902"/>
                    <a:pt x="49498" y="13186"/>
                    <a:pt x="48839" y="11952"/>
                  </a:cubicBezTo>
                  <a:cubicBezTo>
                    <a:pt x="48704" y="11699"/>
                    <a:pt x="48395" y="11592"/>
                    <a:pt x="47970" y="11592"/>
                  </a:cubicBezTo>
                  <a:cubicBezTo>
                    <a:pt x="45937" y="11592"/>
                    <a:pt x="41247" y="14028"/>
                    <a:pt x="40158" y="14606"/>
                  </a:cubicBezTo>
                  <a:cubicBezTo>
                    <a:pt x="39870" y="14750"/>
                    <a:pt x="39582" y="14894"/>
                    <a:pt x="39315" y="15059"/>
                  </a:cubicBezTo>
                  <a:lnTo>
                    <a:pt x="14196" y="0"/>
                  </a:lnTo>
                  <a:close/>
                </a:path>
              </a:pathLst>
            </a:custGeom>
            <a:solidFill>
              <a:srgbClr val="13394F">
                <a:alpha val="34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545" name="Google Shape;4545;p43">
              <a:extLst>
                <a:ext uri="{FF2B5EF4-FFF2-40B4-BE49-F238E27FC236}">
                  <a16:creationId xmlns:a16="http://schemas.microsoft.com/office/drawing/2014/main" id="{390E34A9-B853-DCF7-1223-D3372A35AED2}"/>
                </a:ext>
              </a:extLst>
            </p:cNvPr>
            <p:cNvGrpSpPr/>
            <p:nvPr/>
          </p:nvGrpSpPr>
          <p:grpSpPr>
            <a:xfrm>
              <a:off x="4138184" y="930105"/>
              <a:ext cx="3868174" cy="3755764"/>
              <a:chOff x="4138184" y="930105"/>
              <a:chExt cx="3868174" cy="3755764"/>
            </a:xfrm>
          </p:grpSpPr>
          <p:sp>
            <p:nvSpPr>
              <p:cNvPr id="4546" name="Google Shape;4546;p43">
                <a:extLst>
                  <a:ext uri="{FF2B5EF4-FFF2-40B4-BE49-F238E27FC236}">
                    <a16:creationId xmlns:a16="http://schemas.microsoft.com/office/drawing/2014/main" id="{DB0A6F41-EE47-ECB8-6B17-977B852E686E}"/>
                  </a:ext>
                </a:extLst>
              </p:cNvPr>
              <p:cNvSpPr/>
              <p:nvPr/>
            </p:nvSpPr>
            <p:spPr>
              <a:xfrm>
                <a:off x="4138184" y="930105"/>
                <a:ext cx="3868174" cy="3755764"/>
              </a:xfrm>
              <a:custGeom>
                <a:avLst/>
                <a:gdLst/>
                <a:ahLst/>
                <a:cxnLst/>
                <a:rect l="l" t="t" r="r" b="b"/>
                <a:pathLst>
                  <a:path w="179352" h="174140" extrusionOk="0">
                    <a:moveTo>
                      <a:pt x="24442" y="1"/>
                    </a:moveTo>
                    <a:lnTo>
                      <a:pt x="24442" y="1"/>
                    </a:lnTo>
                    <a:cubicBezTo>
                      <a:pt x="23537" y="886"/>
                      <a:pt x="24915" y="3704"/>
                      <a:pt x="27466" y="6276"/>
                    </a:cubicBezTo>
                    <a:lnTo>
                      <a:pt x="88011" y="67066"/>
                    </a:lnTo>
                    <a:cubicBezTo>
                      <a:pt x="87846" y="67170"/>
                      <a:pt x="87660" y="67252"/>
                      <a:pt x="87495" y="67354"/>
                    </a:cubicBezTo>
                    <a:cubicBezTo>
                      <a:pt x="67109" y="78175"/>
                      <a:pt x="48778" y="88832"/>
                      <a:pt x="34748" y="97842"/>
                    </a:cubicBezTo>
                    <a:lnTo>
                      <a:pt x="598" y="96361"/>
                    </a:lnTo>
                    <a:lnTo>
                      <a:pt x="598" y="96361"/>
                    </a:lnTo>
                    <a:cubicBezTo>
                      <a:pt x="1" y="97123"/>
                      <a:pt x="124" y="98254"/>
                      <a:pt x="886" y="98871"/>
                    </a:cubicBezTo>
                    <a:lnTo>
                      <a:pt x="15967" y="110885"/>
                    </a:lnTo>
                    <a:cubicBezTo>
                      <a:pt x="9403" y="115987"/>
                      <a:pt x="6029" y="119670"/>
                      <a:pt x="6852" y="121253"/>
                    </a:cubicBezTo>
                    <a:cubicBezTo>
                      <a:pt x="7150" y="121805"/>
                      <a:pt x="7957" y="122070"/>
                      <a:pt x="9222" y="122070"/>
                    </a:cubicBezTo>
                    <a:cubicBezTo>
                      <a:pt x="11547" y="122070"/>
                      <a:pt x="15419" y="121177"/>
                      <a:pt x="20534" y="119525"/>
                    </a:cubicBezTo>
                    <a:lnTo>
                      <a:pt x="22056" y="138720"/>
                    </a:lnTo>
                    <a:cubicBezTo>
                      <a:pt x="22114" y="139657"/>
                      <a:pt x="22914" y="140372"/>
                      <a:pt x="23840" y="140372"/>
                    </a:cubicBezTo>
                    <a:cubicBezTo>
                      <a:pt x="23889" y="140372"/>
                      <a:pt x="23939" y="140370"/>
                      <a:pt x="23990" y="140366"/>
                    </a:cubicBezTo>
                    <a:lnTo>
                      <a:pt x="41866" y="111255"/>
                    </a:lnTo>
                    <a:cubicBezTo>
                      <a:pt x="57172" y="104672"/>
                      <a:pt x="76284" y="95477"/>
                      <a:pt x="96671" y="84635"/>
                    </a:cubicBezTo>
                    <a:lnTo>
                      <a:pt x="97041" y="84451"/>
                    </a:lnTo>
                    <a:lnTo>
                      <a:pt x="113397" y="168117"/>
                    </a:lnTo>
                    <a:cubicBezTo>
                      <a:pt x="114067" y="171506"/>
                      <a:pt x="115529" y="174140"/>
                      <a:pt x="116736" y="174140"/>
                    </a:cubicBezTo>
                    <a:cubicBezTo>
                      <a:pt x="116789" y="174140"/>
                      <a:pt x="116842" y="174134"/>
                      <a:pt x="116894" y="174124"/>
                    </a:cubicBezTo>
                    <a:lnTo>
                      <a:pt x="119651" y="123949"/>
                    </a:lnTo>
                    <a:cubicBezTo>
                      <a:pt x="120493" y="123538"/>
                      <a:pt x="121379" y="123085"/>
                      <a:pt x="122263" y="122633"/>
                    </a:cubicBezTo>
                    <a:cubicBezTo>
                      <a:pt x="129608" y="118724"/>
                      <a:pt x="135080" y="114629"/>
                      <a:pt x="134463" y="113477"/>
                    </a:cubicBezTo>
                    <a:cubicBezTo>
                      <a:pt x="134356" y="113272"/>
                      <a:pt x="134065" y="113175"/>
                      <a:pt x="133616" y="113175"/>
                    </a:cubicBezTo>
                    <a:cubicBezTo>
                      <a:pt x="131540" y="113175"/>
                      <a:pt x="126100" y="115259"/>
                      <a:pt x="120062" y="118456"/>
                    </a:cubicBezTo>
                    <a:cubicBezTo>
                      <a:pt x="120021" y="118477"/>
                      <a:pt x="119980" y="118497"/>
                      <a:pt x="119958" y="118518"/>
                    </a:cubicBezTo>
                    <a:lnTo>
                      <a:pt x="120493" y="108663"/>
                    </a:lnTo>
                    <a:cubicBezTo>
                      <a:pt x="121790" y="108046"/>
                      <a:pt x="123148" y="107388"/>
                      <a:pt x="124525" y="106647"/>
                    </a:cubicBezTo>
                    <a:cubicBezTo>
                      <a:pt x="131871" y="102738"/>
                      <a:pt x="137343" y="98645"/>
                      <a:pt x="136726" y="97493"/>
                    </a:cubicBezTo>
                    <a:cubicBezTo>
                      <a:pt x="136619" y="97288"/>
                      <a:pt x="136328" y="97191"/>
                      <a:pt x="135878" y="97191"/>
                    </a:cubicBezTo>
                    <a:cubicBezTo>
                      <a:pt x="133802" y="97191"/>
                      <a:pt x="128362" y="99275"/>
                      <a:pt x="122325" y="102472"/>
                    </a:cubicBezTo>
                    <a:cubicBezTo>
                      <a:pt x="121790" y="102760"/>
                      <a:pt x="121296" y="103026"/>
                      <a:pt x="120781" y="103314"/>
                    </a:cubicBezTo>
                    <a:lnTo>
                      <a:pt x="121193" y="96012"/>
                    </a:lnTo>
                    <a:cubicBezTo>
                      <a:pt x="122304" y="95456"/>
                      <a:pt x="123415" y="94880"/>
                      <a:pt x="124567" y="94284"/>
                    </a:cubicBezTo>
                    <a:cubicBezTo>
                      <a:pt x="135922" y="88256"/>
                      <a:pt x="144357" y="81919"/>
                      <a:pt x="143411" y="80150"/>
                    </a:cubicBezTo>
                    <a:cubicBezTo>
                      <a:pt x="143244" y="79835"/>
                      <a:pt x="142793" y="79685"/>
                      <a:pt x="142100" y="79685"/>
                    </a:cubicBezTo>
                    <a:cubicBezTo>
                      <a:pt x="138947" y="79685"/>
                      <a:pt x="130787" y="82791"/>
                      <a:pt x="121645" y="87597"/>
                    </a:cubicBezTo>
                    <a:lnTo>
                      <a:pt x="122592" y="70338"/>
                    </a:lnTo>
                    <a:cubicBezTo>
                      <a:pt x="156269" y="51020"/>
                      <a:pt x="179351" y="34583"/>
                      <a:pt x="177314" y="30736"/>
                    </a:cubicBezTo>
                    <a:cubicBezTo>
                      <a:pt x="177018" y="30181"/>
                      <a:pt x="176211" y="29913"/>
                      <a:pt x="174939" y="29913"/>
                    </a:cubicBezTo>
                    <a:cubicBezTo>
                      <a:pt x="167445" y="29913"/>
                      <a:pt x="143845" y="39208"/>
                      <a:pt x="114157" y="53735"/>
                    </a:cubicBezTo>
                    <a:lnTo>
                      <a:pt x="100148" y="45342"/>
                    </a:lnTo>
                    <a:cubicBezTo>
                      <a:pt x="110887" y="39521"/>
                      <a:pt x="118704" y="33575"/>
                      <a:pt x="117778" y="31868"/>
                    </a:cubicBezTo>
                    <a:cubicBezTo>
                      <a:pt x="117614" y="31554"/>
                      <a:pt x="117165" y="31405"/>
                      <a:pt x="116475" y="31405"/>
                    </a:cubicBezTo>
                    <a:cubicBezTo>
                      <a:pt x="113272" y="31405"/>
                      <a:pt x="104861" y="34623"/>
                      <a:pt x="95519" y="39582"/>
                    </a:cubicBezTo>
                    <a:cubicBezTo>
                      <a:pt x="94635" y="40056"/>
                      <a:pt x="93749" y="40528"/>
                      <a:pt x="92885" y="41002"/>
                    </a:cubicBezTo>
                    <a:lnTo>
                      <a:pt x="86653" y="37258"/>
                    </a:lnTo>
                    <a:cubicBezTo>
                      <a:pt x="86919" y="37134"/>
                      <a:pt x="87188" y="36990"/>
                      <a:pt x="87476" y="36846"/>
                    </a:cubicBezTo>
                    <a:cubicBezTo>
                      <a:pt x="94819" y="32938"/>
                      <a:pt x="100272" y="28843"/>
                      <a:pt x="99674" y="27691"/>
                    </a:cubicBezTo>
                    <a:cubicBezTo>
                      <a:pt x="99564" y="27486"/>
                      <a:pt x="99270" y="27389"/>
                      <a:pt x="98819" y="27389"/>
                    </a:cubicBezTo>
                    <a:cubicBezTo>
                      <a:pt x="96732" y="27389"/>
                      <a:pt x="91292" y="29473"/>
                      <a:pt x="85254" y="32669"/>
                    </a:cubicBezTo>
                    <a:cubicBezTo>
                      <a:pt x="84122" y="33287"/>
                      <a:pt x="83032" y="33884"/>
                      <a:pt x="82003" y="34480"/>
                    </a:cubicBezTo>
                    <a:lnTo>
                      <a:pt x="73569" y="29440"/>
                    </a:lnTo>
                    <a:cubicBezTo>
                      <a:pt x="80605" y="25634"/>
                      <a:pt x="85748" y="21725"/>
                      <a:pt x="85150" y="20614"/>
                    </a:cubicBezTo>
                    <a:cubicBezTo>
                      <a:pt x="85044" y="20409"/>
                      <a:pt x="84753" y="20312"/>
                      <a:pt x="84305" y="20312"/>
                    </a:cubicBezTo>
                    <a:cubicBezTo>
                      <a:pt x="82231" y="20312"/>
                      <a:pt x="76790" y="22400"/>
                      <a:pt x="70750" y="25614"/>
                    </a:cubicBezTo>
                    <a:cubicBezTo>
                      <a:pt x="70113" y="25943"/>
                      <a:pt x="69496" y="26292"/>
                      <a:pt x="68878" y="26621"/>
                    </a:cubicBezTo>
                    <a:lnTo>
                      <a:pt x="68878" y="26621"/>
                    </a:lnTo>
                    <a:lnTo>
                      <a:pt x="244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7" name="Google Shape;4547;p43">
                <a:extLst>
                  <a:ext uri="{FF2B5EF4-FFF2-40B4-BE49-F238E27FC236}">
                    <a16:creationId xmlns:a16="http://schemas.microsoft.com/office/drawing/2014/main" id="{2EF977EB-27BB-8114-C8BC-3DB51C5D9B04}"/>
                  </a:ext>
                </a:extLst>
              </p:cNvPr>
              <p:cNvSpPr/>
              <p:nvPr/>
            </p:nvSpPr>
            <p:spPr>
              <a:xfrm>
                <a:off x="4286848" y="1607173"/>
                <a:ext cx="3675555" cy="3078221"/>
              </a:xfrm>
              <a:custGeom>
                <a:avLst/>
                <a:gdLst/>
                <a:ahLst/>
                <a:cxnLst/>
                <a:rect l="l" t="t" r="r" b="b"/>
                <a:pathLst>
                  <a:path w="170421" h="142725" extrusionOk="0">
                    <a:moveTo>
                      <a:pt x="170421" y="1"/>
                    </a:moveTo>
                    <a:lnTo>
                      <a:pt x="63" y="88914"/>
                    </a:lnTo>
                    <a:lnTo>
                      <a:pt x="63" y="88914"/>
                    </a:lnTo>
                    <a:cubicBezTo>
                      <a:pt x="0" y="89243"/>
                      <a:pt x="0" y="89531"/>
                      <a:pt x="124" y="89758"/>
                    </a:cubicBezTo>
                    <a:cubicBezTo>
                      <a:pt x="423" y="90320"/>
                      <a:pt x="1237" y="90589"/>
                      <a:pt x="2515" y="90589"/>
                    </a:cubicBezTo>
                    <a:cubicBezTo>
                      <a:pt x="4841" y="90589"/>
                      <a:pt x="8706" y="89697"/>
                      <a:pt x="13805" y="88050"/>
                    </a:cubicBezTo>
                    <a:lnTo>
                      <a:pt x="15306" y="107245"/>
                    </a:lnTo>
                    <a:cubicBezTo>
                      <a:pt x="15384" y="108182"/>
                      <a:pt x="16167" y="108897"/>
                      <a:pt x="17090" y="108897"/>
                    </a:cubicBezTo>
                    <a:cubicBezTo>
                      <a:pt x="17140" y="108897"/>
                      <a:pt x="17190" y="108895"/>
                      <a:pt x="17240" y="108891"/>
                    </a:cubicBezTo>
                    <a:lnTo>
                      <a:pt x="35097" y="79801"/>
                    </a:lnTo>
                    <a:cubicBezTo>
                      <a:pt x="50383" y="73238"/>
                      <a:pt x="69452" y="64043"/>
                      <a:pt x="89819" y="53222"/>
                    </a:cubicBezTo>
                    <a:lnTo>
                      <a:pt x="90189" y="53036"/>
                    </a:lnTo>
                    <a:lnTo>
                      <a:pt x="106565" y="136683"/>
                    </a:lnTo>
                    <a:cubicBezTo>
                      <a:pt x="107237" y="140103"/>
                      <a:pt x="108726" y="142724"/>
                      <a:pt x="109918" y="142724"/>
                    </a:cubicBezTo>
                    <a:cubicBezTo>
                      <a:pt x="109966" y="142724"/>
                      <a:pt x="110014" y="142720"/>
                      <a:pt x="110062" y="142711"/>
                    </a:cubicBezTo>
                    <a:lnTo>
                      <a:pt x="112799" y="92556"/>
                    </a:lnTo>
                    <a:cubicBezTo>
                      <a:pt x="113641" y="92123"/>
                      <a:pt x="114505" y="91692"/>
                      <a:pt x="115391" y="91218"/>
                    </a:cubicBezTo>
                    <a:cubicBezTo>
                      <a:pt x="122734" y="87331"/>
                      <a:pt x="128187" y="83236"/>
                      <a:pt x="127570" y="82084"/>
                    </a:cubicBezTo>
                    <a:cubicBezTo>
                      <a:pt x="127463" y="81878"/>
                      <a:pt x="127170" y="81780"/>
                      <a:pt x="126718" y="81780"/>
                    </a:cubicBezTo>
                    <a:cubicBezTo>
                      <a:pt x="124642" y="81780"/>
                      <a:pt x="119221" y="83852"/>
                      <a:pt x="113189" y="87063"/>
                    </a:cubicBezTo>
                    <a:cubicBezTo>
                      <a:pt x="113148" y="87084"/>
                      <a:pt x="113128" y="87104"/>
                      <a:pt x="113087" y="87104"/>
                    </a:cubicBezTo>
                    <a:lnTo>
                      <a:pt x="113622" y="77250"/>
                    </a:lnTo>
                    <a:cubicBezTo>
                      <a:pt x="114917" y="76653"/>
                      <a:pt x="116255" y="75975"/>
                      <a:pt x="117654" y="75234"/>
                    </a:cubicBezTo>
                    <a:cubicBezTo>
                      <a:pt x="124997" y="71345"/>
                      <a:pt x="130450" y="67252"/>
                      <a:pt x="129833" y="66100"/>
                    </a:cubicBezTo>
                    <a:cubicBezTo>
                      <a:pt x="129723" y="65895"/>
                      <a:pt x="129429" y="65798"/>
                      <a:pt x="128978" y="65798"/>
                    </a:cubicBezTo>
                    <a:cubicBezTo>
                      <a:pt x="126896" y="65798"/>
                      <a:pt x="121469" y="67882"/>
                      <a:pt x="115432" y="71079"/>
                    </a:cubicBezTo>
                    <a:cubicBezTo>
                      <a:pt x="114917" y="71367"/>
                      <a:pt x="114403" y="71633"/>
                      <a:pt x="113910" y="71921"/>
                    </a:cubicBezTo>
                    <a:lnTo>
                      <a:pt x="114300" y="64619"/>
                    </a:lnTo>
                    <a:cubicBezTo>
                      <a:pt x="115411" y="64063"/>
                      <a:pt x="116543" y="63487"/>
                      <a:pt x="117674" y="62870"/>
                    </a:cubicBezTo>
                    <a:cubicBezTo>
                      <a:pt x="129010" y="56863"/>
                      <a:pt x="137444" y="50548"/>
                      <a:pt x="136498" y="48757"/>
                    </a:cubicBezTo>
                    <a:cubicBezTo>
                      <a:pt x="136331" y="48442"/>
                      <a:pt x="135880" y="48292"/>
                      <a:pt x="135187" y="48292"/>
                    </a:cubicBezTo>
                    <a:cubicBezTo>
                      <a:pt x="132034" y="48292"/>
                      <a:pt x="123877" y="51398"/>
                      <a:pt x="114752" y="56204"/>
                    </a:cubicBezTo>
                    <a:lnTo>
                      <a:pt x="114752" y="56204"/>
                    </a:lnTo>
                    <a:lnTo>
                      <a:pt x="115699" y="38965"/>
                    </a:lnTo>
                    <a:cubicBezTo>
                      <a:pt x="147791" y="20532"/>
                      <a:pt x="170236" y="4754"/>
                      <a:pt x="1704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8" name="Google Shape;4548;p43">
                <a:extLst>
                  <a:ext uri="{FF2B5EF4-FFF2-40B4-BE49-F238E27FC236}">
                    <a16:creationId xmlns:a16="http://schemas.microsoft.com/office/drawing/2014/main" id="{72E21755-854D-81E4-1F46-EF057101DBF1}"/>
                  </a:ext>
                </a:extLst>
              </p:cNvPr>
              <p:cNvSpPr/>
              <p:nvPr/>
            </p:nvSpPr>
            <p:spPr>
              <a:xfrm>
                <a:off x="7647367" y="1641789"/>
                <a:ext cx="157982" cy="168636"/>
              </a:xfrm>
              <a:custGeom>
                <a:avLst/>
                <a:gdLst/>
                <a:ahLst/>
                <a:cxnLst/>
                <a:rect l="l" t="t" r="r" b="b"/>
                <a:pathLst>
                  <a:path w="7325" h="7819" extrusionOk="0">
                    <a:moveTo>
                      <a:pt x="3498" y="1"/>
                    </a:moveTo>
                    <a:lnTo>
                      <a:pt x="1" y="1421"/>
                    </a:lnTo>
                    <a:cubicBezTo>
                      <a:pt x="3498" y="3128"/>
                      <a:pt x="3684" y="7818"/>
                      <a:pt x="3684" y="7818"/>
                    </a:cubicBezTo>
                    <a:lnTo>
                      <a:pt x="7016" y="5226"/>
                    </a:lnTo>
                    <a:cubicBezTo>
                      <a:pt x="7324" y="680"/>
                      <a:pt x="3498" y="1"/>
                      <a:pt x="34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9" name="Google Shape;4549;p43">
                <a:extLst>
                  <a:ext uri="{FF2B5EF4-FFF2-40B4-BE49-F238E27FC236}">
                    <a16:creationId xmlns:a16="http://schemas.microsoft.com/office/drawing/2014/main" id="{ACB698D5-FD5B-4CA0-5D1D-C2857A9D6CF1}"/>
                  </a:ext>
                </a:extLst>
              </p:cNvPr>
              <p:cNvSpPr/>
              <p:nvPr/>
            </p:nvSpPr>
            <p:spPr>
              <a:xfrm>
                <a:off x="7647367" y="1641789"/>
                <a:ext cx="157982" cy="113186"/>
              </a:xfrm>
              <a:custGeom>
                <a:avLst/>
                <a:gdLst/>
                <a:ahLst/>
                <a:cxnLst/>
                <a:rect l="l" t="t" r="r" b="b"/>
                <a:pathLst>
                  <a:path w="7325" h="5248" extrusionOk="0">
                    <a:moveTo>
                      <a:pt x="3498" y="1"/>
                    </a:moveTo>
                    <a:lnTo>
                      <a:pt x="1" y="1421"/>
                    </a:lnTo>
                    <a:cubicBezTo>
                      <a:pt x="195" y="1419"/>
                      <a:pt x="390" y="1418"/>
                      <a:pt x="585" y="1418"/>
                    </a:cubicBezTo>
                    <a:cubicBezTo>
                      <a:pt x="2807" y="1418"/>
                      <a:pt x="5034" y="1605"/>
                      <a:pt x="6358" y="3704"/>
                    </a:cubicBezTo>
                    <a:cubicBezTo>
                      <a:pt x="6666" y="4197"/>
                      <a:pt x="6872" y="4712"/>
                      <a:pt x="6995" y="5247"/>
                    </a:cubicBezTo>
                    <a:lnTo>
                      <a:pt x="7016" y="5226"/>
                    </a:lnTo>
                    <a:cubicBezTo>
                      <a:pt x="7324" y="680"/>
                      <a:pt x="3498" y="1"/>
                      <a:pt x="34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0" name="Google Shape;4550;p43">
                <a:extLst>
                  <a:ext uri="{FF2B5EF4-FFF2-40B4-BE49-F238E27FC236}">
                    <a16:creationId xmlns:a16="http://schemas.microsoft.com/office/drawing/2014/main" id="{E5853FBB-CA60-7F6C-7797-0EC8C02AFE9C}"/>
                  </a:ext>
                </a:extLst>
              </p:cNvPr>
              <p:cNvSpPr/>
              <p:nvPr/>
            </p:nvSpPr>
            <p:spPr>
              <a:xfrm>
                <a:off x="5940040" y="2183564"/>
                <a:ext cx="524047" cy="193008"/>
              </a:xfrm>
              <a:custGeom>
                <a:avLst/>
                <a:gdLst/>
                <a:ahLst/>
                <a:cxnLst/>
                <a:rect l="l" t="t" r="r" b="b"/>
                <a:pathLst>
                  <a:path w="24298" h="8949" extrusionOk="0">
                    <a:moveTo>
                      <a:pt x="1" y="4485"/>
                    </a:moveTo>
                    <a:cubicBezTo>
                      <a:pt x="3" y="4488"/>
                      <a:pt x="6" y="4491"/>
                      <a:pt x="9" y="4493"/>
                    </a:cubicBezTo>
                    <a:lnTo>
                      <a:pt x="9" y="4493"/>
                    </a:lnTo>
                    <a:lnTo>
                      <a:pt x="1" y="4485"/>
                    </a:lnTo>
                    <a:close/>
                    <a:moveTo>
                      <a:pt x="24297" y="0"/>
                    </a:moveTo>
                    <a:cubicBezTo>
                      <a:pt x="24296" y="1"/>
                      <a:pt x="10841" y="5515"/>
                      <a:pt x="3703" y="5515"/>
                    </a:cubicBezTo>
                    <a:cubicBezTo>
                      <a:pt x="2052" y="5515"/>
                      <a:pt x="740" y="5220"/>
                      <a:pt x="9" y="4493"/>
                    </a:cubicBezTo>
                    <a:lnTo>
                      <a:pt x="9" y="4493"/>
                    </a:lnTo>
                    <a:lnTo>
                      <a:pt x="4466" y="8948"/>
                    </a:lnTo>
                    <a:lnTo>
                      <a:pt x="2429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1" name="Google Shape;4551;p43">
                <a:extLst>
                  <a:ext uri="{FF2B5EF4-FFF2-40B4-BE49-F238E27FC236}">
                    <a16:creationId xmlns:a16="http://schemas.microsoft.com/office/drawing/2014/main" id="{2C6F3041-28C9-7D65-BE19-95064EA50A5C}"/>
                  </a:ext>
                </a:extLst>
              </p:cNvPr>
              <p:cNvSpPr/>
              <p:nvPr/>
            </p:nvSpPr>
            <p:spPr>
              <a:xfrm>
                <a:off x="6223998" y="2751480"/>
                <a:ext cx="35975" cy="145559"/>
              </a:xfrm>
              <a:custGeom>
                <a:avLst/>
                <a:gdLst/>
                <a:ahLst/>
                <a:cxnLst/>
                <a:rect l="l" t="t" r="r" b="b"/>
                <a:pathLst>
                  <a:path w="1668" h="6749" extrusionOk="0">
                    <a:moveTo>
                      <a:pt x="330" y="1"/>
                    </a:moveTo>
                    <a:cubicBezTo>
                      <a:pt x="228" y="61"/>
                      <a:pt x="104" y="103"/>
                      <a:pt x="1" y="165"/>
                    </a:cubicBezTo>
                    <a:lnTo>
                      <a:pt x="1668" y="6748"/>
                    </a:lnTo>
                    <a:lnTo>
                      <a:pt x="330" y="1"/>
                    </a:lnTo>
                    <a:close/>
                  </a:path>
                </a:pathLst>
              </a:custGeom>
              <a:solidFill>
                <a:srgbClr val="D6D4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2" name="Google Shape;4552;p43">
                <a:extLst>
                  <a:ext uri="{FF2B5EF4-FFF2-40B4-BE49-F238E27FC236}">
                    <a16:creationId xmlns:a16="http://schemas.microsoft.com/office/drawing/2014/main" id="{5158E914-B551-6710-32FF-10A3EF4926B1}"/>
                  </a:ext>
                </a:extLst>
              </p:cNvPr>
              <p:cNvSpPr/>
              <p:nvPr/>
            </p:nvSpPr>
            <p:spPr>
              <a:xfrm>
                <a:off x="6231094" y="2751027"/>
                <a:ext cx="32438" cy="161088"/>
              </a:xfrm>
              <a:custGeom>
                <a:avLst/>
                <a:gdLst/>
                <a:ahLst/>
                <a:cxnLst/>
                <a:rect l="l" t="t" r="r" b="b"/>
                <a:pathLst>
                  <a:path w="1504" h="7469" extrusionOk="0">
                    <a:moveTo>
                      <a:pt x="42" y="0"/>
                    </a:moveTo>
                    <a:cubicBezTo>
                      <a:pt x="22" y="0"/>
                      <a:pt x="22" y="0"/>
                      <a:pt x="1" y="22"/>
                    </a:cubicBezTo>
                    <a:lnTo>
                      <a:pt x="1339" y="6769"/>
                    </a:lnTo>
                    <a:lnTo>
                      <a:pt x="1504" y="7469"/>
                    </a:lnTo>
                    <a:lnTo>
                      <a:pt x="42" y="0"/>
                    </a:lnTo>
                    <a:close/>
                  </a:path>
                </a:pathLst>
              </a:custGeom>
              <a:solidFill>
                <a:srgbClr val="CEBF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3" name="Google Shape;4553;p43">
                <a:extLst>
                  <a:ext uri="{FF2B5EF4-FFF2-40B4-BE49-F238E27FC236}">
                    <a16:creationId xmlns:a16="http://schemas.microsoft.com/office/drawing/2014/main" id="{51F0C7BA-B8EA-0103-A441-A823F7ED4C0B}"/>
                  </a:ext>
                </a:extLst>
              </p:cNvPr>
              <p:cNvSpPr/>
              <p:nvPr/>
            </p:nvSpPr>
            <p:spPr>
              <a:xfrm>
                <a:off x="6223998" y="2502116"/>
                <a:ext cx="436612" cy="409998"/>
              </a:xfrm>
              <a:custGeom>
                <a:avLst/>
                <a:gdLst/>
                <a:ahLst/>
                <a:cxnLst/>
                <a:rect l="l" t="t" r="r" b="b"/>
                <a:pathLst>
                  <a:path w="20244" h="19010" extrusionOk="0">
                    <a:moveTo>
                      <a:pt x="26" y="11713"/>
                    </a:moveTo>
                    <a:lnTo>
                      <a:pt x="26" y="11713"/>
                    </a:lnTo>
                    <a:cubicBezTo>
                      <a:pt x="17" y="11717"/>
                      <a:pt x="9" y="11722"/>
                      <a:pt x="1" y="11727"/>
                    </a:cubicBezTo>
                    <a:lnTo>
                      <a:pt x="26" y="11713"/>
                    </a:lnTo>
                    <a:close/>
                    <a:moveTo>
                      <a:pt x="20244" y="1"/>
                    </a:moveTo>
                    <a:lnTo>
                      <a:pt x="26" y="11713"/>
                    </a:lnTo>
                    <a:lnTo>
                      <a:pt x="26" y="11713"/>
                    </a:lnTo>
                    <a:cubicBezTo>
                      <a:pt x="124" y="11658"/>
                      <a:pt x="236" y="11619"/>
                      <a:pt x="330" y="11563"/>
                    </a:cubicBezTo>
                    <a:cubicBezTo>
                      <a:pt x="351" y="11541"/>
                      <a:pt x="351" y="11541"/>
                      <a:pt x="371" y="11541"/>
                    </a:cubicBezTo>
                    <a:lnTo>
                      <a:pt x="1833" y="19010"/>
                    </a:lnTo>
                    <a:cubicBezTo>
                      <a:pt x="3355" y="11151"/>
                      <a:pt x="20242" y="2"/>
                      <a:pt x="20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4" name="Google Shape;4554;p43">
                <a:extLst>
                  <a:ext uri="{FF2B5EF4-FFF2-40B4-BE49-F238E27FC236}">
                    <a16:creationId xmlns:a16="http://schemas.microsoft.com/office/drawing/2014/main" id="{2ACF73C9-3C54-D8D1-92AD-F8C72C8B8D52}"/>
                  </a:ext>
                </a:extLst>
              </p:cNvPr>
              <p:cNvSpPr/>
              <p:nvPr/>
            </p:nvSpPr>
            <p:spPr>
              <a:xfrm>
                <a:off x="5976878" y="1907997"/>
                <a:ext cx="347884" cy="119743"/>
              </a:xfrm>
              <a:custGeom>
                <a:avLst/>
                <a:gdLst/>
                <a:ahLst/>
                <a:cxnLst/>
                <a:rect l="l" t="t" r="r" b="b"/>
                <a:pathLst>
                  <a:path w="16130" h="5552" extrusionOk="0">
                    <a:moveTo>
                      <a:pt x="14895" y="1"/>
                    </a:moveTo>
                    <a:cubicBezTo>
                      <a:pt x="14895" y="1"/>
                      <a:pt x="7966" y="4736"/>
                      <a:pt x="3060" y="4736"/>
                    </a:cubicBezTo>
                    <a:cubicBezTo>
                      <a:pt x="1883" y="4736"/>
                      <a:pt x="821" y="4463"/>
                      <a:pt x="1" y="3786"/>
                    </a:cubicBezTo>
                    <a:lnTo>
                      <a:pt x="1" y="3786"/>
                    </a:lnTo>
                    <a:cubicBezTo>
                      <a:pt x="1" y="3786"/>
                      <a:pt x="739" y="5551"/>
                      <a:pt x="3856" y="5551"/>
                    </a:cubicBezTo>
                    <a:cubicBezTo>
                      <a:pt x="6268" y="5551"/>
                      <a:pt x="10106" y="4494"/>
                      <a:pt x="16130" y="742"/>
                    </a:cubicBezTo>
                    <a:lnTo>
                      <a:pt x="1489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5" name="Google Shape;4555;p43">
                <a:extLst>
                  <a:ext uri="{FF2B5EF4-FFF2-40B4-BE49-F238E27FC236}">
                    <a16:creationId xmlns:a16="http://schemas.microsoft.com/office/drawing/2014/main" id="{6601026F-3312-3545-A6ED-869DB53DCBCE}"/>
                  </a:ext>
                </a:extLst>
              </p:cNvPr>
              <p:cNvSpPr/>
              <p:nvPr/>
            </p:nvSpPr>
            <p:spPr>
              <a:xfrm>
                <a:off x="4550856" y="3032785"/>
                <a:ext cx="336777" cy="231635"/>
              </a:xfrm>
              <a:custGeom>
                <a:avLst/>
                <a:gdLst/>
                <a:ahLst/>
                <a:cxnLst/>
                <a:rect l="l" t="t" r="r" b="b"/>
                <a:pathLst>
                  <a:path w="15615" h="10740" extrusionOk="0">
                    <a:moveTo>
                      <a:pt x="7797" y="0"/>
                    </a:moveTo>
                    <a:lnTo>
                      <a:pt x="7797" y="0"/>
                    </a:lnTo>
                    <a:cubicBezTo>
                      <a:pt x="11357" y="2406"/>
                      <a:pt x="1" y="10739"/>
                      <a:pt x="1" y="10739"/>
                    </a:cubicBezTo>
                    <a:lnTo>
                      <a:pt x="15614" y="349"/>
                    </a:lnTo>
                    <a:lnTo>
                      <a:pt x="779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6" name="Google Shape;4556;p43">
                <a:extLst>
                  <a:ext uri="{FF2B5EF4-FFF2-40B4-BE49-F238E27FC236}">
                    <a16:creationId xmlns:a16="http://schemas.microsoft.com/office/drawing/2014/main" id="{1FD6BA93-9F07-9543-7455-6FBFE650F186}"/>
                  </a:ext>
                </a:extLst>
              </p:cNvPr>
              <p:cNvSpPr/>
              <p:nvPr/>
            </p:nvSpPr>
            <p:spPr>
              <a:xfrm>
                <a:off x="4630268" y="3328281"/>
                <a:ext cx="413535" cy="157982"/>
              </a:xfrm>
              <a:custGeom>
                <a:avLst/>
                <a:gdLst/>
                <a:ahLst/>
                <a:cxnLst/>
                <a:rect l="l" t="t" r="r" b="b"/>
                <a:pathLst>
                  <a:path w="19174" h="7325" extrusionOk="0">
                    <a:moveTo>
                      <a:pt x="19174" y="0"/>
                    </a:moveTo>
                    <a:lnTo>
                      <a:pt x="0" y="7324"/>
                    </a:lnTo>
                    <a:cubicBezTo>
                      <a:pt x="4260" y="6008"/>
                      <a:pt x="7304" y="5555"/>
                      <a:pt x="9485" y="5555"/>
                    </a:cubicBezTo>
                    <a:cubicBezTo>
                      <a:pt x="13825" y="5555"/>
                      <a:pt x="14689" y="7324"/>
                      <a:pt x="14689" y="7324"/>
                    </a:cubicBezTo>
                    <a:lnTo>
                      <a:pt x="1917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7" name="Google Shape;4557;p43">
                <a:extLst>
                  <a:ext uri="{FF2B5EF4-FFF2-40B4-BE49-F238E27FC236}">
                    <a16:creationId xmlns:a16="http://schemas.microsoft.com/office/drawing/2014/main" id="{676087EB-E329-4471-AE38-A0E0FB917779}"/>
                  </a:ext>
                </a:extLst>
              </p:cNvPr>
              <p:cNvSpPr/>
              <p:nvPr/>
            </p:nvSpPr>
            <p:spPr>
              <a:xfrm>
                <a:off x="5741727" y="1733645"/>
                <a:ext cx="300845" cy="110210"/>
              </a:xfrm>
              <a:custGeom>
                <a:avLst/>
                <a:gdLst/>
                <a:ahLst/>
                <a:cxnLst/>
                <a:rect l="l" t="t" r="r" b="b"/>
                <a:pathLst>
                  <a:path w="13949" h="5110" extrusionOk="0">
                    <a:moveTo>
                      <a:pt x="12303" y="1"/>
                    </a:moveTo>
                    <a:cubicBezTo>
                      <a:pt x="12303" y="1"/>
                      <a:pt x="5931" y="4197"/>
                      <a:pt x="2044" y="4197"/>
                    </a:cubicBezTo>
                    <a:cubicBezTo>
                      <a:pt x="1225" y="4197"/>
                      <a:pt x="516" y="4010"/>
                      <a:pt x="1" y="3559"/>
                    </a:cubicBezTo>
                    <a:lnTo>
                      <a:pt x="1" y="3559"/>
                    </a:lnTo>
                    <a:cubicBezTo>
                      <a:pt x="1" y="3559"/>
                      <a:pt x="291" y="5110"/>
                      <a:pt x="2911" y="5110"/>
                    </a:cubicBezTo>
                    <a:cubicBezTo>
                      <a:pt x="4918" y="5110"/>
                      <a:pt x="8292" y="4200"/>
                      <a:pt x="13949" y="988"/>
                    </a:cubicBezTo>
                    <a:lnTo>
                      <a:pt x="1230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8" name="Google Shape;4558;p43">
                <a:extLst>
                  <a:ext uri="{FF2B5EF4-FFF2-40B4-BE49-F238E27FC236}">
                    <a16:creationId xmlns:a16="http://schemas.microsoft.com/office/drawing/2014/main" id="{6353C1FB-9687-1CC6-B32B-FE0BD9E58D81}"/>
                  </a:ext>
                </a:extLst>
              </p:cNvPr>
              <p:cNvSpPr/>
              <p:nvPr/>
            </p:nvSpPr>
            <p:spPr>
              <a:xfrm>
                <a:off x="5495038" y="1565052"/>
                <a:ext cx="246711" cy="82151"/>
              </a:xfrm>
              <a:custGeom>
                <a:avLst/>
                <a:gdLst/>
                <a:ahLst/>
                <a:cxnLst/>
                <a:rect l="l" t="t" r="r" b="b"/>
                <a:pathLst>
                  <a:path w="11439" h="3809" extrusionOk="0">
                    <a:moveTo>
                      <a:pt x="10657" y="0"/>
                    </a:moveTo>
                    <a:cubicBezTo>
                      <a:pt x="10657" y="0"/>
                      <a:pt x="6835" y="3289"/>
                      <a:pt x="3293" y="3289"/>
                    </a:cubicBezTo>
                    <a:cubicBezTo>
                      <a:pt x="2114" y="3289"/>
                      <a:pt x="966" y="2925"/>
                      <a:pt x="0" y="1954"/>
                    </a:cubicBezTo>
                    <a:lnTo>
                      <a:pt x="0" y="1954"/>
                    </a:lnTo>
                    <a:cubicBezTo>
                      <a:pt x="1" y="1954"/>
                      <a:pt x="1007" y="3808"/>
                      <a:pt x="3740" y="3808"/>
                    </a:cubicBezTo>
                    <a:cubicBezTo>
                      <a:pt x="5513" y="3808"/>
                      <a:pt x="8014" y="3027"/>
                      <a:pt x="11439" y="453"/>
                    </a:cubicBezTo>
                    <a:lnTo>
                      <a:pt x="1065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9" name="Google Shape;4559;p43">
                <a:extLst>
                  <a:ext uri="{FF2B5EF4-FFF2-40B4-BE49-F238E27FC236}">
                    <a16:creationId xmlns:a16="http://schemas.microsoft.com/office/drawing/2014/main" id="{A31550DD-A239-7153-D151-30361DB002C6}"/>
                  </a:ext>
                </a:extLst>
              </p:cNvPr>
              <p:cNvSpPr/>
              <p:nvPr/>
            </p:nvSpPr>
            <p:spPr>
              <a:xfrm>
                <a:off x="6415259" y="3000843"/>
                <a:ext cx="336755" cy="98930"/>
              </a:xfrm>
              <a:custGeom>
                <a:avLst/>
                <a:gdLst/>
                <a:ahLst/>
                <a:cxnLst/>
                <a:rect l="l" t="t" r="r" b="b"/>
                <a:pathLst>
                  <a:path w="15614" h="4587" extrusionOk="0">
                    <a:moveTo>
                      <a:pt x="0" y="2798"/>
                    </a:moveTo>
                    <a:cubicBezTo>
                      <a:pt x="596" y="3517"/>
                      <a:pt x="1440" y="3929"/>
                      <a:pt x="2448" y="4073"/>
                    </a:cubicBezTo>
                    <a:cubicBezTo>
                      <a:pt x="823" y="3558"/>
                      <a:pt x="0" y="2798"/>
                      <a:pt x="0" y="2798"/>
                    </a:cubicBezTo>
                    <a:close/>
                    <a:moveTo>
                      <a:pt x="15614" y="0"/>
                    </a:moveTo>
                    <a:cubicBezTo>
                      <a:pt x="15613" y="0"/>
                      <a:pt x="8454" y="4156"/>
                      <a:pt x="3558" y="4156"/>
                    </a:cubicBezTo>
                    <a:cubicBezTo>
                      <a:pt x="3168" y="4156"/>
                      <a:pt x="2798" y="4134"/>
                      <a:pt x="2448" y="4073"/>
                    </a:cubicBezTo>
                    <a:lnTo>
                      <a:pt x="2448" y="4073"/>
                    </a:lnTo>
                    <a:cubicBezTo>
                      <a:pt x="3333" y="4361"/>
                      <a:pt x="4444" y="4587"/>
                      <a:pt x="5802" y="4587"/>
                    </a:cubicBezTo>
                    <a:cubicBezTo>
                      <a:pt x="8270" y="4587"/>
                      <a:pt x="11499" y="3868"/>
                      <a:pt x="15531" y="1481"/>
                    </a:cubicBezTo>
                    <a:lnTo>
                      <a:pt x="1561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0" name="Google Shape;4560;p43">
                <a:extLst>
                  <a:ext uri="{FF2B5EF4-FFF2-40B4-BE49-F238E27FC236}">
                    <a16:creationId xmlns:a16="http://schemas.microsoft.com/office/drawing/2014/main" id="{C9F4E052-8618-F925-6942-DE9C3D0C91A4}"/>
                  </a:ext>
                </a:extLst>
              </p:cNvPr>
              <p:cNvSpPr/>
              <p:nvPr/>
            </p:nvSpPr>
            <p:spPr>
              <a:xfrm>
                <a:off x="6761762" y="2786096"/>
                <a:ext cx="1790" cy="33279"/>
              </a:xfrm>
              <a:custGeom>
                <a:avLst/>
                <a:gdLst/>
                <a:ahLst/>
                <a:cxnLst/>
                <a:rect l="l" t="t" r="r" b="b"/>
                <a:pathLst>
                  <a:path w="83" h="1543" extrusionOk="0">
                    <a:moveTo>
                      <a:pt x="83" y="0"/>
                    </a:moveTo>
                    <a:lnTo>
                      <a:pt x="83" y="0"/>
                    </a:lnTo>
                    <a:lnTo>
                      <a:pt x="0" y="1542"/>
                    </a:lnTo>
                    <a:lnTo>
                      <a:pt x="0" y="1542"/>
                    </a:lnTo>
                    <a:close/>
                  </a:path>
                </a:pathLst>
              </a:custGeom>
              <a:solidFill>
                <a:srgbClr val="D6D4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1" name="Google Shape;4561;p43">
                <a:extLst>
                  <a:ext uri="{FF2B5EF4-FFF2-40B4-BE49-F238E27FC236}">
                    <a16:creationId xmlns:a16="http://schemas.microsoft.com/office/drawing/2014/main" id="{FB6E5BBD-C1B5-60A2-B1B5-CC43B69C7B60}"/>
                  </a:ext>
                </a:extLst>
              </p:cNvPr>
              <p:cNvSpPr/>
              <p:nvPr/>
            </p:nvSpPr>
            <p:spPr>
              <a:xfrm>
                <a:off x="6486669" y="2786096"/>
                <a:ext cx="276884" cy="147737"/>
              </a:xfrm>
              <a:custGeom>
                <a:avLst/>
                <a:gdLst/>
                <a:ahLst/>
                <a:cxnLst/>
                <a:rect l="l" t="t" r="r" b="b"/>
                <a:pathLst>
                  <a:path w="12838" h="6850" extrusionOk="0">
                    <a:moveTo>
                      <a:pt x="12838" y="0"/>
                    </a:moveTo>
                    <a:lnTo>
                      <a:pt x="1" y="6850"/>
                    </a:lnTo>
                    <a:cubicBezTo>
                      <a:pt x="3149" y="5739"/>
                      <a:pt x="12755" y="1542"/>
                      <a:pt x="12755" y="1542"/>
                    </a:cubicBezTo>
                    <a:lnTo>
                      <a:pt x="1283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2" name="Google Shape;4562;p43">
                <a:extLst>
                  <a:ext uri="{FF2B5EF4-FFF2-40B4-BE49-F238E27FC236}">
                    <a16:creationId xmlns:a16="http://schemas.microsoft.com/office/drawing/2014/main" id="{5F6E7BC2-EE1F-3BFC-DEB3-38B8E63E5C18}"/>
                  </a:ext>
                </a:extLst>
              </p:cNvPr>
              <p:cNvSpPr/>
              <p:nvPr/>
            </p:nvSpPr>
            <p:spPr>
              <a:xfrm>
                <a:off x="6735601" y="3273694"/>
                <a:ext cx="1790" cy="32847"/>
              </a:xfrm>
              <a:custGeom>
                <a:avLst/>
                <a:gdLst/>
                <a:ahLst/>
                <a:cxnLst/>
                <a:rect l="l" t="t" r="r" b="b"/>
                <a:pathLst>
                  <a:path w="83" h="1523" extrusionOk="0">
                    <a:moveTo>
                      <a:pt x="83" y="0"/>
                    </a:moveTo>
                    <a:lnTo>
                      <a:pt x="0" y="1523"/>
                    </a:lnTo>
                    <a:cubicBezTo>
                      <a:pt x="20" y="1503"/>
                      <a:pt x="42" y="1503"/>
                      <a:pt x="83" y="1481"/>
                    </a:cubicBezTo>
                    <a:lnTo>
                      <a:pt x="83" y="0"/>
                    </a:lnTo>
                    <a:close/>
                  </a:path>
                </a:pathLst>
              </a:custGeom>
              <a:solidFill>
                <a:srgbClr val="D6D4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3" name="Google Shape;4563;p43">
                <a:extLst>
                  <a:ext uri="{FF2B5EF4-FFF2-40B4-BE49-F238E27FC236}">
                    <a16:creationId xmlns:a16="http://schemas.microsoft.com/office/drawing/2014/main" id="{D3666551-2C80-42D0-1701-A3FDE67CDD10}"/>
                  </a:ext>
                </a:extLst>
              </p:cNvPr>
              <p:cNvSpPr/>
              <p:nvPr/>
            </p:nvSpPr>
            <p:spPr>
              <a:xfrm>
                <a:off x="6737369" y="3273262"/>
                <a:ext cx="22" cy="453"/>
              </a:xfrm>
              <a:custGeom>
                <a:avLst/>
                <a:gdLst/>
                <a:ahLst/>
                <a:cxnLst/>
                <a:rect l="l" t="t" r="r" b="b"/>
                <a:pathLst>
                  <a:path w="1" h="21" extrusionOk="0">
                    <a:moveTo>
                      <a:pt x="1" y="0"/>
                    </a:moveTo>
                    <a:lnTo>
                      <a:pt x="1" y="0"/>
                    </a:lnTo>
                    <a:lnTo>
                      <a:pt x="1" y="20"/>
                    </a:lnTo>
                    <a:lnTo>
                      <a:pt x="1" y="20"/>
                    </a:lnTo>
                    <a:close/>
                  </a:path>
                </a:pathLst>
              </a:custGeom>
              <a:solidFill>
                <a:srgbClr val="CEBF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4" name="Google Shape;4564;p43">
                <a:extLst>
                  <a:ext uri="{FF2B5EF4-FFF2-40B4-BE49-F238E27FC236}">
                    <a16:creationId xmlns:a16="http://schemas.microsoft.com/office/drawing/2014/main" id="{9D9FFC19-B2FD-ED52-B166-9191AF4F9EC7}"/>
                  </a:ext>
                </a:extLst>
              </p:cNvPr>
              <p:cNvSpPr/>
              <p:nvPr/>
            </p:nvSpPr>
            <p:spPr>
              <a:xfrm>
                <a:off x="6463613" y="3273262"/>
                <a:ext cx="273778" cy="79886"/>
              </a:xfrm>
              <a:custGeom>
                <a:avLst/>
                <a:gdLst/>
                <a:ahLst/>
                <a:cxnLst/>
                <a:rect l="l" t="t" r="r" b="b"/>
                <a:pathLst>
                  <a:path w="12694" h="3704" extrusionOk="0">
                    <a:moveTo>
                      <a:pt x="12694" y="0"/>
                    </a:moveTo>
                    <a:cubicBezTo>
                      <a:pt x="12694" y="0"/>
                      <a:pt x="6912" y="3004"/>
                      <a:pt x="3066" y="3004"/>
                    </a:cubicBezTo>
                    <a:cubicBezTo>
                      <a:pt x="1708" y="3004"/>
                      <a:pt x="576" y="2634"/>
                      <a:pt x="21" y="1625"/>
                    </a:cubicBezTo>
                    <a:lnTo>
                      <a:pt x="21" y="1625"/>
                    </a:lnTo>
                    <a:cubicBezTo>
                      <a:pt x="21" y="1625"/>
                      <a:pt x="0" y="3703"/>
                      <a:pt x="3662" y="3703"/>
                    </a:cubicBezTo>
                    <a:cubicBezTo>
                      <a:pt x="5513" y="3703"/>
                      <a:pt x="8332" y="3169"/>
                      <a:pt x="12611" y="1543"/>
                    </a:cubicBezTo>
                    <a:lnTo>
                      <a:pt x="12694" y="20"/>
                    </a:lnTo>
                    <a:lnTo>
                      <a:pt x="12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5" name="Google Shape;4565;p43">
                <a:extLst>
                  <a:ext uri="{FF2B5EF4-FFF2-40B4-BE49-F238E27FC236}">
                    <a16:creationId xmlns:a16="http://schemas.microsoft.com/office/drawing/2014/main" id="{0D04BE69-4175-28A0-E71B-9B956EBB08FE}"/>
                  </a:ext>
                </a:extLst>
              </p:cNvPr>
              <p:cNvSpPr/>
              <p:nvPr/>
            </p:nvSpPr>
            <p:spPr>
              <a:xfrm>
                <a:off x="6510630" y="3603375"/>
                <a:ext cx="209011" cy="79886"/>
              </a:xfrm>
              <a:custGeom>
                <a:avLst/>
                <a:gdLst/>
                <a:ahLst/>
                <a:cxnLst/>
                <a:rect l="l" t="t" r="r" b="b"/>
                <a:pathLst>
                  <a:path w="9691" h="3704" extrusionOk="0">
                    <a:moveTo>
                      <a:pt x="9691" y="0"/>
                    </a:moveTo>
                    <a:lnTo>
                      <a:pt x="9691" y="0"/>
                    </a:lnTo>
                    <a:cubicBezTo>
                      <a:pt x="9691" y="0"/>
                      <a:pt x="5124" y="3292"/>
                      <a:pt x="1709" y="3292"/>
                    </a:cubicBezTo>
                    <a:cubicBezTo>
                      <a:pt x="1092" y="3292"/>
                      <a:pt x="516" y="3188"/>
                      <a:pt x="0" y="2941"/>
                    </a:cubicBezTo>
                    <a:lnTo>
                      <a:pt x="0" y="2941"/>
                    </a:lnTo>
                    <a:cubicBezTo>
                      <a:pt x="1" y="2941"/>
                      <a:pt x="1029" y="3703"/>
                      <a:pt x="3086" y="3703"/>
                    </a:cubicBezTo>
                    <a:cubicBezTo>
                      <a:pt x="4650" y="3703"/>
                      <a:pt x="6811" y="3251"/>
                      <a:pt x="9567" y="1646"/>
                    </a:cubicBezTo>
                    <a:lnTo>
                      <a:pt x="969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6" name="Google Shape;4566;p43">
                <a:extLst>
                  <a:ext uri="{FF2B5EF4-FFF2-40B4-BE49-F238E27FC236}">
                    <a16:creationId xmlns:a16="http://schemas.microsoft.com/office/drawing/2014/main" id="{F84E1685-3EC1-5ECC-04EE-0C5095FB7F4F}"/>
                  </a:ext>
                </a:extLst>
              </p:cNvPr>
              <p:cNvSpPr/>
              <p:nvPr/>
            </p:nvSpPr>
            <p:spPr>
              <a:xfrm>
                <a:off x="4908898" y="1244710"/>
                <a:ext cx="1177154" cy="969459"/>
              </a:xfrm>
              <a:custGeom>
                <a:avLst/>
                <a:gdLst/>
                <a:ahLst/>
                <a:cxnLst/>
                <a:rect l="l" t="t" r="r" b="b"/>
                <a:pathLst>
                  <a:path w="54580" h="44950" extrusionOk="0">
                    <a:moveTo>
                      <a:pt x="187" y="0"/>
                    </a:moveTo>
                    <a:cubicBezTo>
                      <a:pt x="83" y="0"/>
                      <a:pt x="1" y="83"/>
                      <a:pt x="1" y="185"/>
                    </a:cubicBezTo>
                    <a:cubicBezTo>
                      <a:pt x="1" y="288"/>
                      <a:pt x="83" y="371"/>
                      <a:pt x="187" y="371"/>
                    </a:cubicBezTo>
                    <a:lnTo>
                      <a:pt x="3333" y="371"/>
                    </a:lnTo>
                    <a:lnTo>
                      <a:pt x="54270" y="44889"/>
                    </a:lnTo>
                    <a:cubicBezTo>
                      <a:pt x="54292" y="44930"/>
                      <a:pt x="54333" y="44950"/>
                      <a:pt x="54374" y="44950"/>
                    </a:cubicBezTo>
                    <a:cubicBezTo>
                      <a:pt x="54435" y="44950"/>
                      <a:pt x="54476" y="44930"/>
                      <a:pt x="54517" y="44889"/>
                    </a:cubicBezTo>
                    <a:cubicBezTo>
                      <a:pt x="54580" y="44807"/>
                      <a:pt x="54580" y="44683"/>
                      <a:pt x="54497" y="44621"/>
                    </a:cubicBezTo>
                    <a:lnTo>
                      <a:pt x="3519" y="41"/>
                    </a:lnTo>
                    <a:cubicBezTo>
                      <a:pt x="3498" y="20"/>
                      <a:pt x="3457" y="0"/>
                      <a:pt x="33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7" name="Google Shape;4567;p43">
                <a:extLst>
                  <a:ext uri="{FF2B5EF4-FFF2-40B4-BE49-F238E27FC236}">
                    <a16:creationId xmlns:a16="http://schemas.microsoft.com/office/drawing/2014/main" id="{6586B040-A30A-1198-8E0D-BEA5ED7D07F4}"/>
                  </a:ext>
                </a:extLst>
              </p:cNvPr>
              <p:cNvSpPr/>
              <p:nvPr/>
            </p:nvSpPr>
            <p:spPr>
              <a:xfrm>
                <a:off x="5215933" y="1521658"/>
                <a:ext cx="87456" cy="39857"/>
              </a:xfrm>
              <a:custGeom>
                <a:avLst/>
                <a:gdLst/>
                <a:ahLst/>
                <a:cxnLst/>
                <a:rect l="l" t="t" r="r" b="b"/>
                <a:pathLst>
                  <a:path w="4055" h="1848" extrusionOk="0">
                    <a:moveTo>
                      <a:pt x="3856" y="0"/>
                    </a:moveTo>
                    <a:cubicBezTo>
                      <a:pt x="3831" y="0"/>
                      <a:pt x="3807" y="5"/>
                      <a:pt x="3786" y="16"/>
                    </a:cubicBezTo>
                    <a:lnTo>
                      <a:pt x="145" y="1497"/>
                    </a:lnTo>
                    <a:cubicBezTo>
                      <a:pt x="63" y="1519"/>
                      <a:pt x="1" y="1642"/>
                      <a:pt x="42" y="1724"/>
                    </a:cubicBezTo>
                    <a:cubicBezTo>
                      <a:pt x="83" y="1807"/>
                      <a:pt x="145" y="1848"/>
                      <a:pt x="228" y="1848"/>
                    </a:cubicBezTo>
                    <a:cubicBezTo>
                      <a:pt x="248" y="1848"/>
                      <a:pt x="269" y="1848"/>
                      <a:pt x="289" y="1826"/>
                    </a:cubicBezTo>
                    <a:lnTo>
                      <a:pt x="3931" y="345"/>
                    </a:lnTo>
                    <a:cubicBezTo>
                      <a:pt x="4013" y="326"/>
                      <a:pt x="4054" y="202"/>
                      <a:pt x="4033" y="120"/>
                    </a:cubicBezTo>
                    <a:cubicBezTo>
                      <a:pt x="4002" y="43"/>
                      <a:pt x="3926" y="0"/>
                      <a:pt x="38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8" name="Google Shape;4568;p43">
                <a:extLst>
                  <a:ext uri="{FF2B5EF4-FFF2-40B4-BE49-F238E27FC236}">
                    <a16:creationId xmlns:a16="http://schemas.microsoft.com/office/drawing/2014/main" id="{6380269F-8FF0-5BF8-F450-FD08B2846DFA}"/>
                  </a:ext>
                </a:extLst>
              </p:cNvPr>
              <p:cNvSpPr/>
              <p:nvPr/>
            </p:nvSpPr>
            <p:spPr>
              <a:xfrm>
                <a:off x="5533191" y="1806500"/>
                <a:ext cx="89656" cy="41194"/>
              </a:xfrm>
              <a:custGeom>
                <a:avLst/>
                <a:gdLst/>
                <a:ahLst/>
                <a:cxnLst/>
                <a:rect l="l" t="t" r="r" b="b"/>
                <a:pathLst>
                  <a:path w="4157" h="1910" extrusionOk="0">
                    <a:moveTo>
                      <a:pt x="3957" y="0"/>
                    </a:moveTo>
                    <a:cubicBezTo>
                      <a:pt x="3934" y="0"/>
                      <a:pt x="3910" y="5"/>
                      <a:pt x="3888" y="16"/>
                    </a:cubicBezTo>
                    <a:lnTo>
                      <a:pt x="144" y="1560"/>
                    </a:lnTo>
                    <a:cubicBezTo>
                      <a:pt x="42" y="1601"/>
                      <a:pt x="1" y="1703"/>
                      <a:pt x="42" y="1807"/>
                    </a:cubicBezTo>
                    <a:cubicBezTo>
                      <a:pt x="62" y="1868"/>
                      <a:pt x="144" y="1909"/>
                      <a:pt x="206" y="1909"/>
                    </a:cubicBezTo>
                    <a:lnTo>
                      <a:pt x="289" y="1909"/>
                    </a:lnTo>
                    <a:lnTo>
                      <a:pt x="4011" y="346"/>
                    </a:lnTo>
                    <a:cubicBezTo>
                      <a:pt x="4115" y="304"/>
                      <a:pt x="4156" y="202"/>
                      <a:pt x="4115" y="99"/>
                    </a:cubicBezTo>
                    <a:cubicBezTo>
                      <a:pt x="4085" y="39"/>
                      <a:pt x="4021"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9" name="Google Shape;4569;p43">
                <a:extLst>
                  <a:ext uri="{FF2B5EF4-FFF2-40B4-BE49-F238E27FC236}">
                    <a16:creationId xmlns:a16="http://schemas.microsoft.com/office/drawing/2014/main" id="{CA1EED82-5F7B-D006-EB28-3AB87D2BC48E}"/>
                  </a:ext>
                </a:extLst>
              </p:cNvPr>
              <p:cNvSpPr/>
              <p:nvPr/>
            </p:nvSpPr>
            <p:spPr>
              <a:xfrm>
                <a:off x="5887696" y="2114419"/>
                <a:ext cx="93646" cy="41194"/>
              </a:xfrm>
              <a:custGeom>
                <a:avLst/>
                <a:gdLst/>
                <a:ahLst/>
                <a:cxnLst/>
                <a:rect l="l" t="t" r="r" b="b"/>
                <a:pathLst>
                  <a:path w="4342" h="1910" extrusionOk="0">
                    <a:moveTo>
                      <a:pt x="4143" y="1"/>
                    </a:moveTo>
                    <a:cubicBezTo>
                      <a:pt x="4119" y="1"/>
                      <a:pt x="4095" y="6"/>
                      <a:pt x="4073" y="17"/>
                    </a:cubicBezTo>
                    <a:lnTo>
                      <a:pt x="145" y="1560"/>
                    </a:lnTo>
                    <a:cubicBezTo>
                      <a:pt x="41" y="1580"/>
                      <a:pt x="0" y="1704"/>
                      <a:pt x="41" y="1786"/>
                    </a:cubicBezTo>
                    <a:cubicBezTo>
                      <a:pt x="63" y="1868"/>
                      <a:pt x="123" y="1909"/>
                      <a:pt x="206" y="1909"/>
                    </a:cubicBezTo>
                    <a:cubicBezTo>
                      <a:pt x="227" y="1909"/>
                      <a:pt x="247" y="1909"/>
                      <a:pt x="268" y="1889"/>
                    </a:cubicBezTo>
                    <a:lnTo>
                      <a:pt x="4197" y="346"/>
                    </a:lnTo>
                    <a:cubicBezTo>
                      <a:pt x="4300" y="305"/>
                      <a:pt x="4342" y="203"/>
                      <a:pt x="4300" y="120"/>
                    </a:cubicBezTo>
                    <a:cubicBezTo>
                      <a:pt x="4285" y="43"/>
                      <a:pt x="4213" y="1"/>
                      <a:pt x="4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0" name="Google Shape;4570;p43">
                <a:extLst>
                  <a:ext uri="{FF2B5EF4-FFF2-40B4-BE49-F238E27FC236}">
                    <a16:creationId xmlns:a16="http://schemas.microsoft.com/office/drawing/2014/main" id="{C70E9B53-D449-E65E-2693-2906DFC61EB4}"/>
                  </a:ext>
                </a:extLst>
              </p:cNvPr>
              <p:cNvSpPr/>
              <p:nvPr/>
            </p:nvSpPr>
            <p:spPr>
              <a:xfrm>
                <a:off x="6347343" y="2848641"/>
                <a:ext cx="278242" cy="1503233"/>
              </a:xfrm>
              <a:custGeom>
                <a:avLst/>
                <a:gdLst/>
                <a:ahLst/>
                <a:cxnLst/>
                <a:rect l="l" t="t" r="r" b="b"/>
                <a:pathLst>
                  <a:path w="12901" h="69699" extrusionOk="0">
                    <a:moveTo>
                      <a:pt x="165" y="0"/>
                    </a:moveTo>
                    <a:cubicBezTo>
                      <a:pt x="63" y="21"/>
                      <a:pt x="1" y="123"/>
                      <a:pt x="22" y="227"/>
                    </a:cubicBezTo>
                    <a:lnTo>
                      <a:pt x="1194" y="6460"/>
                    </a:lnTo>
                    <a:lnTo>
                      <a:pt x="1276" y="6399"/>
                    </a:lnTo>
                    <a:cubicBezTo>
                      <a:pt x="1317" y="6358"/>
                      <a:pt x="1359" y="6358"/>
                      <a:pt x="1400" y="6358"/>
                    </a:cubicBezTo>
                    <a:cubicBezTo>
                      <a:pt x="1441" y="6358"/>
                      <a:pt x="1503" y="6377"/>
                      <a:pt x="1545" y="6419"/>
                    </a:cubicBezTo>
                    <a:cubicBezTo>
                      <a:pt x="1606" y="6501"/>
                      <a:pt x="1586" y="6624"/>
                      <a:pt x="1503" y="6687"/>
                    </a:cubicBezTo>
                    <a:lnTo>
                      <a:pt x="1276" y="6871"/>
                    </a:lnTo>
                    <a:lnTo>
                      <a:pt x="5226" y="27917"/>
                    </a:lnTo>
                    <a:lnTo>
                      <a:pt x="5248" y="27917"/>
                    </a:lnTo>
                    <a:cubicBezTo>
                      <a:pt x="5309" y="27917"/>
                      <a:pt x="5371" y="27937"/>
                      <a:pt x="5391" y="28000"/>
                    </a:cubicBezTo>
                    <a:cubicBezTo>
                      <a:pt x="5453" y="28082"/>
                      <a:pt x="5453" y="28184"/>
                      <a:pt x="5371" y="28247"/>
                    </a:cubicBezTo>
                    <a:lnTo>
                      <a:pt x="5289" y="28307"/>
                    </a:lnTo>
                    <a:lnTo>
                      <a:pt x="8909" y="47481"/>
                    </a:lnTo>
                    <a:lnTo>
                      <a:pt x="8992" y="47420"/>
                    </a:lnTo>
                    <a:cubicBezTo>
                      <a:pt x="9033" y="47398"/>
                      <a:pt x="9074" y="47379"/>
                      <a:pt x="9094" y="47379"/>
                    </a:cubicBezTo>
                    <a:cubicBezTo>
                      <a:pt x="9156" y="47379"/>
                      <a:pt x="9217" y="47398"/>
                      <a:pt x="9258" y="47461"/>
                    </a:cubicBezTo>
                    <a:cubicBezTo>
                      <a:pt x="9265" y="47470"/>
                      <a:pt x="9270" y="47478"/>
                      <a:pt x="9275" y="47487"/>
                    </a:cubicBezTo>
                    <a:lnTo>
                      <a:pt x="9275" y="47487"/>
                    </a:lnTo>
                    <a:lnTo>
                      <a:pt x="393" y="145"/>
                    </a:lnTo>
                    <a:cubicBezTo>
                      <a:pt x="371" y="63"/>
                      <a:pt x="289" y="0"/>
                      <a:pt x="207" y="0"/>
                    </a:cubicBezTo>
                    <a:close/>
                    <a:moveTo>
                      <a:pt x="9275" y="47487"/>
                    </a:moveTo>
                    <a:lnTo>
                      <a:pt x="9293" y="47584"/>
                    </a:lnTo>
                    <a:lnTo>
                      <a:pt x="9293" y="47584"/>
                    </a:lnTo>
                    <a:cubicBezTo>
                      <a:pt x="9297" y="47552"/>
                      <a:pt x="9292" y="47519"/>
                      <a:pt x="9275" y="47487"/>
                    </a:cubicBezTo>
                    <a:close/>
                    <a:moveTo>
                      <a:pt x="9293" y="47584"/>
                    </a:moveTo>
                    <a:lnTo>
                      <a:pt x="9293" y="47584"/>
                    </a:lnTo>
                    <a:cubicBezTo>
                      <a:pt x="9287" y="47630"/>
                      <a:pt x="9261" y="47675"/>
                      <a:pt x="9217" y="47708"/>
                    </a:cubicBezTo>
                    <a:lnTo>
                      <a:pt x="8970" y="47892"/>
                    </a:lnTo>
                    <a:lnTo>
                      <a:pt x="12509" y="66695"/>
                    </a:lnTo>
                    <a:lnTo>
                      <a:pt x="10904" y="69411"/>
                    </a:lnTo>
                    <a:cubicBezTo>
                      <a:pt x="10863" y="69493"/>
                      <a:pt x="10884" y="69616"/>
                      <a:pt x="10986" y="69658"/>
                    </a:cubicBezTo>
                    <a:cubicBezTo>
                      <a:pt x="11008" y="69679"/>
                      <a:pt x="11049" y="69699"/>
                      <a:pt x="11069" y="69699"/>
                    </a:cubicBezTo>
                    <a:cubicBezTo>
                      <a:pt x="11131" y="69699"/>
                      <a:pt x="11192" y="69658"/>
                      <a:pt x="11233" y="69597"/>
                    </a:cubicBezTo>
                    <a:lnTo>
                      <a:pt x="12859" y="66840"/>
                    </a:lnTo>
                    <a:cubicBezTo>
                      <a:pt x="12879" y="66799"/>
                      <a:pt x="12900" y="66758"/>
                      <a:pt x="12879" y="66695"/>
                    </a:cubicBezTo>
                    <a:lnTo>
                      <a:pt x="9293" y="47584"/>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1" name="Google Shape;4571;p43">
                <a:extLst>
                  <a:ext uri="{FF2B5EF4-FFF2-40B4-BE49-F238E27FC236}">
                    <a16:creationId xmlns:a16="http://schemas.microsoft.com/office/drawing/2014/main" id="{41A33986-1A90-8937-5DDD-47108D8D6FA9}"/>
                  </a:ext>
                </a:extLst>
              </p:cNvPr>
              <p:cNvSpPr/>
              <p:nvPr/>
            </p:nvSpPr>
            <p:spPr>
              <a:xfrm>
                <a:off x="6472046" y="3870466"/>
                <a:ext cx="76327" cy="59483"/>
              </a:xfrm>
              <a:custGeom>
                <a:avLst/>
                <a:gdLst/>
                <a:ahLst/>
                <a:cxnLst/>
                <a:rect l="l" t="t" r="r" b="b"/>
                <a:pathLst>
                  <a:path w="3539" h="2758" extrusionOk="0">
                    <a:moveTo>
                      <a:pt x="3312" y="1"/>
                    </a:moveTo>
                    <a:cubicBezTo>
                      <a:pt x="3292" y="1"/>
                      <a:pt x="3251" y="20"/>
                      <a:pt x="3210" y="42"/>
                    </a:cubicBezTo>
                    <a:lnTo>
                      <a:pt x="3127" y="103"/>
                    </a:lnTo>
                    <a:lnTo>
                      <a:pt x="83" y="2428"/>
                    </a:lnTo>
                    <a:cubicBezTo>
                      <a:pt x="0" y="2489"/>
                      <a:pt x="0" y="2593"/>
                      <a:pt x="61" y="2675"/>
                    </a:cubicBezTo>
                    <a:cubicBezTo>
                      <a:pt x="103" y="2736"/>
                      <a:pt x="144" y="2757"/>
                      <a:pt x="206" y="2757"/>
                    </a:cubicBezTo>
                    <a:cubicBezTo>
                      <a:pt x="247" y="2757"/>
                      <a:pt x="289" y="2736"/>
                      <a:pt x="308" y="2716"/>
                    </a:cubicBezTo>
                    <a:lnTo>
                      <a:pt x="3188" y="514"/>
                    </a:lnTo>
                    <a:lnTo>
                      <a:pt x="3435" y="330"/>
                    </a:lnTo>
                    <a:cubicBezTo>
                      <a:pt x="3518" y="267"/>
                      <a:pt x="3539" y="165"/>
                      <a:pt x="3476" y="83"/>
                    </a:cubicBezTo>
                    <a:cubicBezTo>
                      <a:pt x="3435" y="20"/>
                      <a:pt x="3374" y="1"/>
                      <a:pt x="33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2" name="Google Shape;4572;p43">
                <a:extLst>
                  <a:ext uri="{FF2B5EF4-FFF2-40B4-BE49-F238E27FC236}">
                    <a16:creationId xmlns:a16="http://schemas.microsoft.com/office/drawing/2014/main" id="{2A86DB2E-4741-71C8-FAEA-285AC3BCCEB6}"/>
                  </a:ext>
                </a:extLst>
              </p:cNvPr>
              <p:cNvSpPr/>
              <p:nvPr/>
            </p:nvSpPr>
            <p:spPr>
              <a:xfrm>
                <a:off x="6386401" y="3450741"/>
                <a:ext cx="78570" cy="60367"/>
              </a:xfrm>
              <a:custGeom>
                <a:avLst/>
                <a:gdLst/>
                <a:ahLst/>
                <a:cxnLst/>
                <a:rect l="l" t="t" r="r" b="b"/>
                <a:pathLst>
                  <a:path w="3643" h="2799" extrusionOk="0">
                    <a:moveTo>
                      <a:pt x="3415" y="0"/>
                    </a:moveTo>
                    <a:cubicBezTo>
                      <a:pt x="3395" y="20"/>
                      <a:pt x="3354" y="20"/>
                      <a:pt x="3333" y="42"/>
                    </a:cubicBezTo>
                    <a:lnTo>
                      <a:pt x="83" y="2469"/>
                    </a:lnTo>
                    <a:cubicBezTo>
                      <a:pt x="0" y="2530"/>
                      <a:pt x="0" y="2653"/>
                      <a:pt x="63" y="2736"/>
                    </a:cubicBezTo>
                    <a:cubicBezTo>
                      <a:pt x="83" y="2777"/>
                      <a:pt x="145" y="2798"/>
                      <a:pt x="206" y="2798"/>
                    </a:cubicBezTo>
                    <a:cubicBezTo>
                      <a:pt x="247" y="2798"/>
                      <a:pt x="288" y="2798"/>
                      <a:pt x="310" y="2777"/>
                    </a:cubicBezTo>
                    <a:lnTo>
                      <a:pt x="3478" y="390"/>
                    </a:lnTo>
                    <a:lnTo>
                      <a:pt x="3560" y="330"/>
                    </a:lnTo>
                    <a:cubicBezTo>
                      <a:pt x="3642" y="267"/>
                      <a:pt x="3642" y="165"/>
                      <a:pt x="3580" y="83"/>
                    </a:cubicBezTo>
                    <a:cubicBezTo>
                      <a:pt x="3560" y="20"/>
                      <a:pt x="3498" y="0"/>
                      <a:pt x="34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3" name="Google Shape;4573;p43">
                <a:extLst>
                  <a:ext uri="{FF2B5EF4-FFF2-40B4-BE49-F238E27FC236}">
                    <a16:creationId xmlns:a16="http://schemas.microsoft.com/office/drawing/2014/main" id="{496C04E3-545C-54A1-48D0-3AD7A926A43F}"/>
                  </a:ext>
                </a:extLst>
              </p:cNvPr>
              <p:cNvSpPr/>
              <p:nvPr/>
            </p:nvSpPr>
            <p:spPr>
              <a:xfrm>
                <a:off x="6301210" y="2985746"/>
                <a:ext cx="80770" cy="63926"/>
              </a:xfrm>
              <a:custGeom>
                <a:avLst/>
                <a:gdLst/>
                <a:ahLst/>
                <a:cxnLst/>
                <a:rect l="l" t="t" r="r" b="b"/>
                <a:pathLst>
                  <a:path w="3745" h="2964" extrusionOk="0">
                    <a:moveTo>
                      <a:pt x="3539" y="1"/>
                    </a:moveTo>
                    <a:cubicBezTo>
                      <a:pt x="3498" y="1"/>
                      <a:pt x="3456" y="1"/>
                      <a:pt x="3415" y="42"/>
                    </a:cubicBezTo>
                    <a:lnTo>
                      <a:pt x="3333" y="103"/>
                    </a:lnTo>
                    <a:lnTo>
                      <a:pt x="104" y="2634"/>
                    </a:lnTo>
                    <a:cubicBezTo>
                      <a:pt x="22" y="2695"/>
                      <a:pt x="0" y="2818"/>
                      <a:pt x="63" y="2901"/>
                    </a:cubicBezTo>
                    <a:cubicBezTo>
                      <a:pt x="104" y="2942"/>
                      <a:pt x="165" y="2963"/>
                      <a:pt x="206" y="2963"/>
                    </a:cubicBezTo>
                    <a:cubicBezTo>
                      <a:pt x="247" y="2963"/>
                      <a:pt x="288" y="2942"/>
                      <a:pt x="330" y="2922"/>
                    </a:cubicBezTo>
                    <a:lnTo>
                      <a:pt x="3415" y="514"/>
                    </a:lnTo>
                    <a:lnTo>
                      <a:pt x="3642" y="330"/>
                    </a:lnTo>
                    <a:cubicBezTo>
                      <a:pt x="3725" y="267"/>
                      <a:pt x="3745" y="144"/>
                      <a:pt x="3684" y="62"/>
                    </a:cubicBezTo>
                    <a:cubicBezTo>
                      <a:pt x="3642" y="20"/>
                      <a:pt x="3580" y="1"/>
                      <a:pt x="35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4" name="Google Shape;4574;p43">
                <a:extLst>
                  <a:ext uri="{FF2B5EF4-FFF2-40B4-BE49-F238E27FC236}">
                    <a16:creationId xmlns:a16="http://schemas.microsoft.com/office/drawing/2014/main" id="{92379F10-0D62-5230-EF0D-F2EC71C48AA9}"/>
                  </a:ext>
                </a:extLst>
              </p:cNvPr>
              <p:cNvSpPr/>
              <p:nvPr/>
            </p:nvSpPr>
            <p:spPr>
              <a:xfrm>
                <a:off x="4197688" y="3077149"/>
                <a:ext cx="357632" cy="145969"/>
              </a:xfrm>
              <a:custGeom>
                <a:avLst/>
                <a:gdLst/>
                <a:ahLst/>
                <a:cxnLst/>
                <a:rect l="l" t="t" r="r" b="b"/>
                <a:pathLst>
                  <a:path w="16582" h="6768" extrusionOk="0">
                    <a:moveTo>
                      <a:pt x="185" y="1"/>
                    </a:moveTo>
                    <a:cubicBezTo>
                      <a:pt x="82" y="1"/>
                      <a:pt x="0" y="83"/>
                      <a:pt x="0" y="185"/>
                    </a:cubicBezTo>
                    <a:cubicBezTo>
                      <a:pt x="0" y="289"/>
                      <a:pt x="82" y="371"/>
                      <a:pt x="185" y="371"/>
                    </a:cubicBezTo>
                    <a:lnTo>
                      <a:pt x="4115" y="371"/>
                    </a:lnTo>
                    <a:lnTo>
                      <a:pt x="16293" y="6748"/>
                    </a:lnTo>
                    <a:cubicBezTo>
                      <a:pt x="16313" y="6768"/>
                      <a:pt x="16335" y="6768"/>
                      <a:pt x="16376" y="6768"/>
                    </a:cubicBezTo>
                    <a:cubicBezTo>
                      <a:pt x="16437" y="6768"/>
                      <a:pt x="16499" y="6727"/>
                      <a:pt x="16540" y="6666"/>
                    </a:cubicBezTo>
                    <a:cubicBezTo>
                      <a:pt x="16581" y="6584"/>
                      <a:pt x="16540" y="6460"/>
                      <a:pt x="16458" y="6419"/>
                    </a:cubicBezTo>
                    <a:lnTo>
                      <a:pt x="4238" y="20"/>
                    </a:lnTo>
                    <a:cubicBezTo>
                      <a:pt x="4217" y="1"/>
                      <a:pt x="4197" y="1"/>
                      <a:pt x="41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5" name="Google Shape;4575;p43">
                <a:extLst>
                  <a:ext uri="{FF2B5EF4-FFF2-40B4-BE49-F238E27FC236}">
                    <a16:creationId xmlns:a16="http://schemas.microsoft.com/office/drawing/2014/main" id="{AD1E494E-2515-310C-14EE-E3CB1EE85F40}"/>
                  </a:ext>
                </a:extLst>
              </p:cNvPr>
              <p:cNvSpPr/>
              <p:nvPr/>
            </p:nvSpPr>
            <p:spPr>
              <a:xfrm>
                <a:off x="4625825" y="3528363"/>
                <a:ext cx="57693" cy="350105"/>
              </a:xfrm>
              <a:custGeom>
                <a:avLst/>
                <a:gdLst/>
                <a:ahLst/>
                <a:cxnLst/>
                <a:rect l="l" t="t" r="r" b="b"/>
                <a:pathLst>
                  <a:path w="2675" h="16233" extrusionOk="0">
                    <a:moveTo>
                      <a:pt x="2491" y="1"/>
                    </a:moveTo>
                    <a:cubicBezTo>
                      <a:pt x="2387" y="1"/>
                      <a:pt x="2305" y="83"/>
                      <a:pt x="2305" y="187"/>
                    </a:cubicBezTo>
                    <a:lnTo>
                      <a:pt x="2305" y="11974"/>
                    </a:lnTo>
                    <a:lnTo>
                      <a:pt x="63" y="15965"/>
                    </a:lnTo>
                    <a:cubicBezTo>
                      <a:pt x="1" y="16047"/>
                      <a:pt x="42" y="16170"/>
                      <a:pt x="124" y="16212"/>
                    </a:cubicBezTo>
                    <a:cubicBezTo>
                      <a:pt x="145" y="16233"/>
                      <a:pt x="187" y="16233"/>
                      <a:pt x="206" y="16233"/>
                    </a:cubicBezTo>
                    <a:cubicBezTo>
                      <a:pt x="269" y="16233"/>
                      <a:pt x="351" y="16192"/>
                      <a:pt x="371" y="16151"/>
                    </a:cubicBezTo>
                    <a:lnTo>
                      <a:pt x="2655" y="12097"/>
                    </a:lnTo>
                    <a:cubicBezTo>
                      <a:pt x="2675" y="12077"/>
                      <a:pt x="2675" y="12056"/>
                      <a:pt x="2675" y="12015"/>
                    </a:cubicBezTo>
                    <a:lnTo>
                      <a:pt x="2675" y="187"/>
                    </a:lnTo>
                    <a:cubicBezTo>
                      <a:pt x="2675" y="83"/>
                      <a:pt x="2593" y="1"/>
                      <a:pt x="24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6" name="Google Shape;4576;p43">
                <a:extLst>
                  <a:ext uri="{FF2B5EF4-FFF2-40B4-BE49-F238E27FC236}">
                    <a16:creationId xmlns:a16="http://schemas.microsoft.com/office/drawing/2014/main" id="{5561A5D9-E6E4-14FE-BAFA-0C24EAA65B65}"/>
                  </a:ext>
                </a:extLst>
              </p:cNvPr>
              <p:cNvSpPr/>
              <p:nvPr/>
            </p:nvSpPr>
            <p:spPr>
              <a:xfrm>
                <a:off x="6430766" y="1678087"/>
                <a:ext cx="91425" cy="102618"/>
              </a:xfrm>
              <a:custGeom>
                <a:avLst/>
                <a:gdLst/>
                <a:ahLst/>
                <a:cxnLst/>
                <a:rect l="l" t="t" r="r" b="b"/>
                <a:pathLst>
                  <a:path w="4239" h="4758" extrusionOk="0">
                    <a:moveTo>
                      <a:pt x="203" y="1"/>
                    </a:moveTo>
                    <a:cubicBezTo>
                      <a:pt x="191" y="1"/>
                      <a:pt x="178" y="2"/>
                      <a:pt x="165" y="5"/>
                    </a:cubicBezTo>
                    <a:cubicBezTo>
                      <a:pt x="63" y="26"/>
                      <a:pt x="0" y="108"/>
                      <a:pt x="0" y="210"/>
                    </a:cubicBezTo>
                    <a:cubicBezTo>
                      <a:pt x="762" y="4511"/>
                      <a:pt x="3374" y="4758"/>
                      <a:pt x="3950" y="4758"/>
                    </a:cubicBezTo>
                    <a:lnTo>
                      <a:pt x="4054" y="4758"/>
                    </a:lnTo>
                    <a:cubicBezTo>
                      <a:pt x="4156" y="4736"/>
                      <a:pt x="4238" y="4654"/>
                      <a:pt x="4219" y="4552"/>
                    </a:cubicBezTo>
                    <a:cubicBezTo>
                      <a:pt x="4219" y="4459"/>
                      <a:pt x="4153" y="4384"/>
                      <a:pt x="4065" y="4384"/>
                    </a:cubicBezTo>
                    <a:cubicBezTo>
                      <a:pt x="4055" y="4384"/>
                      <a:pt x="4044" y="4385"/>
                      <a:pt x="4033" y="4387"/>
                    </a:cubicBezTo>
                    <a:cubicBezTo>
                      <a:pt x="4021" y="4387"/>
                      <a:pt x="3988" y="4389"/>
                      <a:pt x="3936" y="4389"/>
                    </a:cubicBezTo>
                    <a:cubicBezTo>
                      <a:pt x="3420" y="4389"/>
                      <a:pt x="1081" y="4203"/>
                      <a:pt x="371" y="149"/>
                    </a:cubicBezTo>
                    <a:cubicBezTo>
                      <a:pt x="353" y="59"/>
                      <a:pt x="288" y="1"/>
                      <a:pt x="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7" name="Google Shape;4577;p43">
                <a:extLst>
                  <a:ext uri="{FF2B5EF4-FFF2-40B4-BE49-F238E27FC236}">
                    <a16:creationId xmlns:a16="http://schemas.microsoft.com/office/drawing/2014/main" id="{88DB2FED-BEFF-2CB1-E36D-FAAB8789CF07}"/>
                  </a:ext>
                </a:extLst>
              </p:cNvPr>
              <p:cNvSpPr/>
              <p:nvPr/>
            </p:nvSpPr>
            <p:spPr>
              <a:xfrm>
                <a:off x="6077167" y="1579243"/>
                <a:ext cx="77643" cy="66579"/>
              </a:xfrm>
              <a:custGeom>
                <a:avLst/>
                <a:gdLst/>
                <a:ahLst/>
                <a:cxnLst/>
                <a:rect l="l" t="t" r="r" b="b"/>
                <a:pathLst>
                  <a:path w="3600" h="3087" extrusionOk="0">
                    <a:moveTo>
                      <a:pt x="210" y="1"/>
                    </a:moveTo>
                    <a:cubicBezTo>
                      <a:pt x="179" y="1"/>
                      <a:pt x="150" y="8"/>
                      <a:pt x="124" y="21"/>
                    </a:cubicBezTo>
                    <a:cubicBezTo>
                      <a:pt x="41" y="62"/>
                      <a:pt x="0" y="185"/>
                      <a:pt x="61" y="267"/>
                    </a:cubicBezTo>
                    <a:cubicBezTo>
                      <a:pt x="1378" y="2716"/>
                      <a:pt x="3292" y="3065"/>
                      <a:pt x="3374" y="3087"/>
                    </a:cubicBezTo>
                    <a:lnTo>
                      <a:pt x="3415" y="3087"/>
                    </a:lnTo>
                    <a:cubicBezTo>
                      <a:pt x="3497" y="3087"/>
                      <a:pt x="3580" y="3024"/>
                      <a:pt x="3600" y="2922"/>
                    </a:cubicBezTo>
                    <a:cubicBezTo>
                      <a:pt x="3600" y="2818"/>
                      <a:pt x="3539" y="2736"/>
                      <a:pt x="3435" y="2716"/>
                    </a:cubicBezTo>
                    <a:cubicBezTo>
                      <a:pt x="3415" y="2716"/>
                      <a:pt x="1605" y="2366"/>
                      <a:pt x="371" y="103"/>
                    </a:cubicBezTo>
                    <a:cubicBezTo>
                      <a:pt x="342" y="33"/>
                      <a:pt x="275" y="1"/>
                      <a:pt x="2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8" name="Google Shape;4578;p43">
                <a:extLst>
                  <a:ext uri="{FF2B5EF4-FFF2-40B4-BE49-F238E27FC236}">
                    <a16:creationId xmlns:a16="http://schemas.microsoft.com/office/drawing/2014/main" id="{64EE7021-3BA9-EAE7-B363-C5D5297E848B}"/>
                  </a:ext>
                </a:extLst>
              </p:cNvPr>
              <p:cNvSpPr/>
              <p:nvPr/>
            </p:nvSpPr>
            <p:spPr>
              <a:xfrm>
                <a:off x="5802504" y="1408580"/>
                <a:ext cx="76780" cy="69534"/>
              </a:xfrm>
              <a:custGeom>
                <a:avLst/>
                <a:gdLst/>
                <a:ahLst/>
                <a:cxnLst/>
                <a:rect l="l" t="t" r="r" b="b"/>
                <a:pathLst>
                  <a:path w="3560" h="3224" extrusionOk="0">
                    <a:moveTo>
                      <a:pt x="335" y="1"/>
                    </a:moveTo>
                    <a:cubicBezTo>
                      <a:pt x="267" y="1"/>
                      <a:pt x="197" y="52"/>
                      <a:pt x="165" y="116"/>
                    </a:cubicBezTo>
                    <a:cubicBezTo>
                      <a:pt x="0" y="590"/>
                      <a:pt x="22" y="1043"/>
                      <a:pt x="268" y="1454"/>
                    </a:cubicBezTo>
                    <a:cubicBezTo>
                      <a:pt x="968" y="2708"/>
                      <a:pt x="3231" y="3202"/>
                      <a:pt x="3333" y="3223"/>
                    </a:cubicBezTo>
                    <a:lnTo>
                      <a:pt x="3374" y="3223"/>
                    </a:lnTo>
                    <a:cubicBezTo>
                      <a:pt x="3456" y="3223"/>
                      <a:pt x="3519" y="3182"/>
                      <a:pt x="3539" y="3078"/>
                    </a:cubicBezTo>
                    <a:cubicBezTo>
                      <a:pt x="3560" y="2996"/>
                      <a:pt x="3497" y="2894"/>
                      <a:pt x="3395" y="2873"/>
                    </a:cubicBezTo>
                    <a:cubicBezTo>
                      <a:pt x="3374" y="2853"/>
                      <a:pt x="1193" y="2379"/>
                      <a:pt x="576" y="1289"/>
                    </a:cubicBezTo>
                    <a:cubicBezTo>
                      <a:pt x="412" y="960"/>
                      <a:pt x="392" y="610"/>
                      <a:pt x="515" y="239"/>
                    </a:cubicBezTo>
                    <a:cubicBezTo>
                      <a:pt x="556" y="157"/>
                      <a:pt x="494" y="34"/>
                      <a:pt x="392" y="14"/>
                    </a:cubicBezTo>
                    <a:cubicBezTo>
                      <a:pt x="374" y="5"/>
                      <a:pt x="354" y="1"/>
                      <a:pt x="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9" name="Google Shape;4579;p43">
                <a:extLst>
                  <a:ext uri="{FF2B5EF4-FFF2-40B4-BE49-F238E27FC236}">
                    <a16:creationId xmlns:a16="http://schemas.microsoft.com/office/drawing/2014/main" id="{17A9D98C-7D8E-475A-4009-992A88F1CF9B}"/>
                  </a:ext>
                </a:extLst>
              </p:cNvPr>
              <p:cNvSpPr/>
              <p:nvPr/>
            </p:nvSpPr>
            <p:spPr>
              <a:xfrm>
                <a:off x="7008020" y="2703104"/>
                <a:ext cx="72790" cy="86982"/>
              </a:xfrm>
              <a:custGeom>
                <a:avLst/>
                <a:gdLst/>
                <a:ahLst/>
                <a:cxnLst/>
                <a:rect l="l" t="t" r="r" b="b"/>
                <a:pathLst>
                  <a:path w="3375" h="4033" extrusionOk="0">
                    <a:moveTo>
                      <a:pt x="185" y="0"/>
                    </a:moveTo>
                    <a:cubicBezTo>
                      <a:pt x="83" y="0"/>
                      <a:pt x="1" y="83"/>
                      <a:pt x="1" y="186"/>
                    </a:cubicBezTo>
                    <a:cubicBezTo>
                      <a:pt x="1" y="227"/>
                      <a:pt x="62" y="3456"/>
                      <a:pt x="3128" y="4033"/>
                    </a:cubicBezTo>
                    <a:lnTo>
                      <a:pt x="3169" y="4033"/>
                    </a:lnTo>
                    <a:cubicBezTo>
                      <a:pt x="3251" y="4033"/>
                      <a:pt x="3333" y="3972"/>
                      <a:pt x="3353" y="3889"/>
                    </a:cubicBezTo>
                    <a:cubicBezTo>
                      <a:pt x="3375" y="3786"/>
                      <a:pt x="3312" y="3684"/>
                      <a:pt x="3210" y="3662"/>
                    </a:cubicBezTo>
                    <a:cubicBezTo>
                      <a:pt x="432" y="3149"/>
                      <a:pt x="371" y="310"/>
                      <a:pt x="371" y="186"/>
                    </a:cubicBezTo>
                    <a:cubicBezTo>
                      <a:pt x="371" y="83"/>
                      <a:pt x="289" y="0"/>
                      <a:pt x="1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0" name="Google Shape;4580;p43">
                <a:extLst>
                  <a:ext uri="{FF2B5EF4-FFF2-40B4-BE49-F238E27FC236}">
                    <a16:creationId xmlns:a16="http://schemas.microsoft.com/office/drawing/2014/main" id="{010BF536-64A3-6E38-E3D9-F218E8CE5953}"/>
                  </a:ext>
                </a:extLst>
              </p:cNvPr>
              <p:cNvSpPr/>
              <p:nvPr/>
            </p:nvSpPr>
            <p:spPr>
              <a:xfrm>
                <a:off x="6981406" y="3041649"/>
                <a:ext cx="26636" cy="82970"/>
              </a:xfrm>
              <a:custGeom>
                <a:avLst/>
                <a:gdLst/>
                <a:ahLst/>
                <a:cxnLst/>
                <a:rect l="l" t="t" r="r" b="b"/>
                <a:pathLst>
                  <a:path w="1235" h="3847" extrusionOk="0">
                    <a:moveTo>
                      <a:pt x="226" y="1"/>
                    </a:moveTo>
                    <a:cubicBezTo>
                      <a:pt x="165" y="1"/>
                      <a:pt x="102" y="42"/>
                      <a:pt x="61" y="103"/>
                    </a:cubicBezTo>
                    <a:cubicBezTo>
                      <a:pt x="61" y="124"/>
                      <a:pt x="42" y="165"/>
                      <a:pt x="0" y="267"/>
                    </a:cubicBezTo>
                    <a:cubicBezTo>
                      <a:pt x="144" y="226"/>
                      <a:pt x="267" y="165"/>
                      <a:pt x="412" y="124"/>
                    </a:cubicBezTo>
                    <a:cubicBezTo>
                      <a:pt x="390" y="83"/>
                      <a:pt x="349" y="42"/>
                      <a:pt x="308" y="21"/>
                    </a:cubicBezTo>
                    <a:cubicBezTo>
                      <a:pt x="288" y="1"/>
                      <a:pt x="267" y="1"/>
                      <a:pt x="226" y="1"/>
                    </a:cubicBezTo>
                    <a:close/>
                    <a:moveTo>
                      <a:pt x="1194" y="3559"/>
                    </a:moveTo>
                    <a:cubicBezTo>
                      <a:pt x="1090" y="3641"/>
                      <a:pt x="988" y="3724"/>
                      <a:pt x="864" y="3786"/>
                    </a:cubicBezTo>
                    <a:cubicBezTo>
                      <a:pt x="906" y="3806"/>
                      <a:pt x="947" y="3827"/>
                      <a:pt x="966" y="3847"/>
                    </a:cubicBezTo>
                    <a:lnTo>
                      <a:pt x="1049" y="3847"/>
                    </a:lnTo>
                    <a:cubicBezTo>
                      <a:pt x="1111" y="3847"/>
                      <a:pt x="1194" y="3806"/>
                      <a:pt x="1213" y="3745"/>
                    </a:cubicBezTo>
                    <a:cubicBezTo>
                      <a:pt x="1235" y="3682"/>
                      <a:pt x="1235" y="3621"/>
                      <a:pt x="1194" y="3559"/>
                    </a:cubicBezTo>
                    <a:close/>
                  </a:path>
                </a:pathLst>
              </a:custGeom>
              <a:solidFill>
                <a:srgbClr val="D6D4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1" name="Google Shape;4581;p43">
                <a:extLst>
                  <a:ext uri="{FF2B5EF4-FFF2-40B4-BE49-F238E27FC236}">
                    <a16:creationId xmlns:a16="http://schemas.microsoft.com/office/drawing/2014/main" id="{329CDCD0-7E10-A40B-CB5D-7C66F868DB93}"/>
                  </a:ext>
                </a:extLst>
              </p:cNvPr>
              <p:cNvSpPr/>
              <p:nvPr/>
            </p:nvSpPr>
            <p:spPr>
              <a:xfrm>
                <a:off x="6981406" y="3044323"/>
                <a:ext cx="25752" cy="74084"/>
              </a:xfrm>
              <a:custGeom>
                <a:avLst/>
                <a:gdLst/>
                <a:ahLst/>
                <a:cxnLst/>
                <a:rect l="l" t="t" r="r" b="b"/>
                <a:pathLst>
                  <a:path w="1194" h="3435" extrusionOk="0">
                    <a:moveTo>
                      <a:pt x="1194" y="3435"/>
                    </a:moveTo>
                    <a:lnTo>
                      <a:pt x="1194" y="3435"/>
                    </a:lnTo>
                    <a:lnTo>
                      <a:pt x="1194" y="3435"/>
                    </a:lnTo>
                    <a:lnTo>
                      <a:pt x="1194" y="3435"/>
                    </a:lnTo>
                    <a:close/>
                    <a:moveTo>
                      <a:pt x="412" y="0"/>
                    </a:moveTo>
                    <a:cubicBezTo>
                      <a:pt x="267" y="41"/>
                      <a:pt x="144" y="102"/>
                      <a:pt x="0" y="143"/>
                    </a:cubicBezTo>
                    <a:lnTo>
                      <a:pt x="0" y="143"/>
                    </a:lnTo>
                    <a:cubicBezTo>
                      <a:pt x="144" y="102"/>
                      <a:pt x="267" y="41"/>
                      <a:pt x="412" y="0"/>
                    </a:cubicBezTo>
                    <a:close/>
                  </a:path>
                </a:pathLst>
              </a:custGeom>
              <a:solidFill>
                <a:srgbClr val="CEBF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2" name="Google Shape;4582;p43">
                <a:extLst>
                  <a:ext uri="{FF2B5EF4-FFF2-40B4-BE49-F238E27FC236}">
                    <a16:creationId xmlns:a16="http://schemas.microsoft.com/office/drawing/2014/main" id="{96EEEF4E-8440-865E-B45C-E35546B2AA61}"/>
                  </a:ext>
                </a:extLst>
              </p:cNvPr>
              <p:cNvSpPr/>
              <p:nvPr/>
            </p:nvSpPr>
            <p:spPr>
              <a:xfrm>
                <a:off x="6969867" y="3044323"/>
                <a:ext cx="37290" cy="79002"/>
              </a:xfrm>
              <a:custGeom>
                <a:avLst/>
                <a:gdLst/>
                <a:ahLst/>
                <a:cxnLst/>
                <a:rect l="l" t="t" r="r" b="b"/>
                <a:pathLst>
                  <a:path w="1729" h="3663" extrusionOk="0">
                    <a:moveTo>
                      <a:pt x="947" y="0"/>
                    </a:moveTo>
                    <a:cubicBezTo>
                      <a:pt x="802" y="41"/>
                      <a:pt x="679" y="102"/>
                      <a:pt x="535" y="143"/>
                    </a:cubicBezTo>
                    <a:cubicBezTo>
                      <a:pt x="371" y="555"/>
                      <a:pt x="1" y="1605"/>
                      <a:pt x="349" y="2530"/>
                    </a:cubicBezTo>
                    <a:cubicBezTo>
                      <a:pt x="535" y="3024"/>
                      <a:pt x="884" y="3415"/>
                      <a:pt x="1399" y="3662"/>
                    </a:cubicBezTo>
                    <a:cubicBezTo>
                      <a:pt x="1523" y="3600"/>
                      <a:pt x="1625" y="3517"/>
                      <a:pt x="1729" y="3435"/>
                    </a:cubicBezTo>
                    <a:cubicBezTo>
                      <a:pt x="1707" y="3415"/>
                      <a:pt x="1687" y="3394"/>
                      <a:pt x="1646" y="3374"/>
                    </a:cubicBezTo>
                    <a:cubicBezTo>
                      <a:pt x="1172" y="3168"/>
                      <a:pt x="843" y="2839"/>
                      <a:pt x="700" y="2406"/>
                    </a:cubicBezTo>
                    <a:cubicBezTo>
                      <a:pt x="330" y="1399"/>
                      <a:pt x="925" y="165"/>
                      <a:pt x="925" y="143"/>
                    </a:cubicBezTo>
                    <a:cubicBezTo>
                      <a:pt x="947" y="102"/>
                      <a:pt x="967" y="41"/>
                      <a:pt x="9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3" name="Google Shape;4583;p43">
                <a:extLst>
                  <a:ext uri="{FF2B5EF4-FFF2-40B4-BE49-F238E27FC236}">
                    <a16:creationId xmlns:a16="http://schemas.microsoft.com/office/drawing/2014/main" id="{0ED52521-BB0B-E13E-B22F-B6B4F0D409FB}"/>
                  </a:ext>
                </a:extLst>
              </p:cNvPr>
              <p:cNvSpPr/>
              <p:nvPr/>
            </p:nvSpPr>
            <p:spPr>
              <a:xfrm>
                <a:off x="6946790" y="3381941"/>
                <a:ext cx="8023" cy="5349"/>
              </a:xfrm>
              <a:custGeom>
                <a:avLst/>
                <a:gdLst/>
                <a:ahLst/>
                <a:cxnLst/>
                <a:rect l="l" t="t" r="r" b="b"/>
                <a:pathLst>
                  <a:path w="372" h="248" extrusionOk="0">
                    <a:moveTo>
                      <a:pt x="185" y="1"/>
                    </a:moveTo>
                    <a:cubicBezTo>
                      <a:pt x="103" y="1"/>
                      <a:pt x="21" y="63"/>
                      <a:pt x="1" y="165"/>
                    </a:cubicBezTo>
                    <a:lnTo>
                      <a:pt x="1" y="248"/>
                    </a:lnTo>
                    <a:lnTo>
                      <a:pt x="371" y="124"/>
                    </a:lnTo>
                    <a:cubicBezTo>
                      <a:pt x="350" y="63"/>
                      <a:pt x="289" y="22"/>
                      <a:pt x="226" y="1"/>
                    </a:cubicBezTo>
                    <a:close/>
                  </a:path>
                </a:pathLst>
              </a:custGeom>
              <a:solidFill>
                <a:srgbClr val="D6D4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4" name="Google Shape;4584;p43">
                <a:extLst>
                  <a:ext uri="{FF2B5EF4-FFF2-40B4-BE49-F238E27FC236}">
                    <a16:creationId xmlns:a16="http://schemas.microsoft.com/office/drawing/2014/main" id="{6E752A18-C999-A668-A629-E1CE118456D6}"/>
                  </a:ext>
                </a:extLst>
              </p:cNvPr>
              <p:cNvSpPr/>
              <p:nvPr/>
            </p:nvSpPr>
            <p:spPr>
              <a:xfrm>
                <a:off x="6945021" y="3384615"/>
                <a:ext cx="37722" cy="51050"/>
              </a:xfrm>
              <a:custGeom>
                <a:avLst/>
                <a:gdLst/>
                <a:ahLst/>
                <a:cxnLst/>
                <a:rect l="l" t="t" r="r" b="b"/>
                <a:pathLst>
                  <a:path w="1749" h="2367" extrusionOk="0">
                    <a:moveTo>
                      <a:pt x="453" y="0"/>
                    </a:moveTo>
                    <a:lnTo>
                      <a:pt x="83" y="124"/>
                    </a:lnTo>
                    <a:cubicBezTo>
                      <a:pt x="0" y="803"/>
                      <a:pt x="185" y="2058"/>
                      <a:pt x="1501" y="2367"/>
                    </a:cubicBezTo>
                    <a:lnTo>
                      <a:pt x="1543" y="2367"/>
                    </a:lnTo>
                    <a:cubicBezTo>
                      <a:pt x="1625" y="2367"/>
                      <a:pt x="1707" y="2304"/>
                      <a:pt x="1729" y="2222"/>
                    </a:cubicBezTo>
                    <a:cubicBezTo>
                      <a:pt x="1748" y="2120"/>
                      <a:pt x="1687" y="2016"/>
                      <a:pt x="1584" y="1997"/>
                    </a:cubicBezTo>
                    <a:cubicBezTo>
                      <a:pt x="206" y="1667"/>
                      <a:pt x="453" y="165"/>
                      <a:pt x="453" y="83"/>
                    </a:cubicBezTo>
                    <a:lnTo>
                      <a:pt x="4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5" name="Google Shape;4585;p43">
                <a:extLst>
                  <a:ext uri="{FF2B5EF4-FFF2-40B4-BE49-F238E27FC236}">
                    <a16:creationId xmlns:a16="http://schemas.microsoft.com/office/drawing/2014/main" id="{B1F50538-A1C6-F5EF-E16B-29B17F16C9F2}"/>
                  </a:ext>
                </a:extLst>
              </p:cNvPr>
              <p:cNvSpPr/>
              <p:nvPr/>
            </p:nvSpPr>
            <p:spPr>
              <a:xfrm>
                <a:off x="7266248" y="1803588"/>
                <a:ext cx="54156" cy="49670"/>
              </a:xfrm>
              <a:custGeom>
                <a:avLst/>
                <a:gdLst/>
                <a:ahLst/>
                <a:cxnLst/>
                <a:rect l="l" t="t" r="r" b="b"/>
                <a:pathLst>
                  <a:path w="2511" h="2303" extrusionOk="0">
                    <a:moveTo>
                      <a:pt x="1151" y="0"/>
                    </a:moveTo>
                    <a:cubicBezTo>
                      <a:pt x="948" y="0"/>
                      <a:pt x="742" y="55"/>
                      <a:pt x="555" y="173"/>
                    </a:cubicBezTo>
                    <a:cubicBezTo>
                      <a:pt x="1" y="502"/>
                      <a:pt x="248" y="955"/>
                      <a:pt x="577" y="1509"/>
                    </a:cubicBezTo>
                    <a:cubicBezTo>
                      <a:pt x="827" y="1947"/>
                      <a:pt x="1054" y="2303"/>
                      <a:pt x="1392" y="2303"/>
                    </a:cubicBezTo>
                    <a:cubicBezTo>
                      <a:pt x="1499" y="2303"/>
                      <a:pt x="1616" y="2268"/>
                      <a:pt x="1749" y="2189"/>
                    </a:cubicBezTo>
                    <a:cubicBezTo>
                      <a:pt x="2305" y="1860"/>
                      <a:pt x="2511" y="1139"/>
                      <a:pt x="2181" y="584"/>
                    </a:cubicBezTo>
                    <a:cubicBezTo>
                      <a:pt x="1949" y="215"/>
                      <a:pt x="1553" y="0"/>
                      <a:pt x="11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6" name="Google Shape;4586;p43">
                <a:extLst>
                  <a:ext uri="{FF2B5EF4-FFF2-40B4-BE49-F238E27FC236}">
                    <a16:creationId xmlns:a16="http://schemas.microsoft.com/office/drawing/2014/main" id="{35532145-B230-368A-F901-28104CA25840}"/>
                  </a:ext>
                </a:extLst>
              </p:cNvPr>
              <p:cNvSpPr/>
              <p:nvPr/>
            </p:nvSpPr>
            <p:spPr>
              <a:xfrm>
                <a:off x="7263120" y="1800871"/>
                <a:ext cx="51956" cy="47729"/>
              </a:xfrm>
              <a:custGeom>
                <a:avLst/>
                <a:gdLst/>
                <a:ahLst/>
                <a:cxnLst/>
                <a:rect l="l" t="t" r="r" b="b"/>
                <a:pathLst>
                  <a:path w="2409" h="2213" extrusionOk="0">
                    <a:moveTo>
                      <a:pt x="1109" y="1"/>
                    </a:moveTo>
                    <a:cubicBezTo>
                      <a:pt x="913" y="1"/>
                      <a:pt x="715" y="51"/>
                      <a:pt x="536" y="154"/>
                    </a:cubicBezTo>
                    <a:cubicBezTo>
                      <a:pt x="1" y="463"/>
                      <a:pt x="248" y="916"/>
                      <a:pt x="557" y="1451"/>
                    </a:cubicBezTo>
                    <a:cubicBezTo>
                      <a:pt x="810" y="1862"/>
                      <a:pt x="1026" y="2212"/>
                      <a:pt x="1356" y="2212"/>
                    </a:cubicBezTo>
                    <a:cubicBezTo>
                      <a:pt x="1455" y="2212"/>
                      <a:pt x="1564" y="2180"/>
                      <a:pt x="1688" y="2109"/>
                    </a:cubicBezTo>
                    <a:cubicBezTo>
                      <a:pt x="2223" y="1780"/>
                      <a:pt x="2409" y="1100"/>
                      <a:pt x="2080" y="565"/>
                    </a:cubicBezTo>
                    <a:cubicBezTo>
                      <a:pt x="1874" y="197"/>
                      <a:pt x="1496" y="1"/>
                      <a:pt x="1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7" name="Google Shape;4587;p43">
                <a:extLst>
                  <a:ext uri="{FF2B5EF4-FFF2-40B4-BE49-F238E27FC236}">
                    <a16:creationId xmlns:a16="http://schemas.microsoft.com/office/drawing/2014/main" id="{B84BC651-189B-7BFC-E66B-DE64B87FAFF2}"/>
                  </a:ext>
                </a:extLst>
              </p:cNvPr>
              <p:cNvSpPr/>
              <p:nvPr/>
            </p:nvSpPr>
            <p:spPr>
              <a:xfrm>
                <a:off x="7263120" y="1800828"/>
                <a:ext cx="44407" cy="47341"/>
              </a:xfrm>
              <a:custGeom>
                <a:avLst/>
                <a:gdLst/>
                <a:ahLst/>
                <a:cxnLst/>
                <a:rect l="l" t="t" r="r" b="b"/>
                <a:pathLst>
                  <a:path w="2059" h="2195" extrusionOk="0">
                    <a:moveTo>
                      <a:pt x="1113" y="0"/>
                    </a:moveTo>
                    <a:cubicBezTo>
                      <a:pt x="918" y="0"/>
                      <a:pt x="720" y="50"/>
                      <a:pt x="536" y="156"/>
                    </a:cubicBezTo>
                    <a:cubicBezTo>
                      <a:pt x="1" y="465"/>
                      <a:pt x="248" y="918"/>
                      <a:pt x="557" y="1453"/>
                    </a:cubicBezTo>
                    <a:cubicBezTo>
                      <a:pt x="797" y="1853"/>
                      <a:pt x="1017" y="2194"/>
                      <a:pt x="1332" y="2194"/>
                    </a:cubicBezTo>
                    <a:cubicBezTo>
                      <a:pt x="1341" y="2194"/>
                      <a:pt x="1350" y="2194"/>
                      <a:pt x="1359" y="2194"/>
                    </a:cubicBezTo>
                    <a:cubicBezTo>
                      <a:pt x="681" y="1659"/>
                      <a:pt x="516" y="1349"/>
                      <a:pt x="2058" y="507"/>
                    </a:cubicBezTo>
                    <a:cubicBezTo>
                      <a:pt x="1842" y="183"/>
                      <a:pt x="1484" y="0"/>
                      <a:pt x="11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8" name="Google Shape;4588;p43">
                <a:extLst>
                  <a:ext uri="{FF2B5EF4-FFF2-40B4-BE49-F238E27FC236}">
                    <a16:creationId xmlns:a16="http://schemas.microsoft.com/office/drawing/2014/main" id="{E8B7740F-D236-BCCC-BA2F-77AAD15A6F6A}"/>
                  </a:ext>
                </a:extLst>
              </p:cNvPr>
              <p:cNvSpPr/>
              <p:nvPr/>
            </p:nvSpPr>
            <p:spPr>
              <a:xfrm>
                <a:off x="7150905" y="1856148"/>
                <a:ext cx="54134" cy="49842"/>
              </a:xfrm>
              <a:custGeom>
                <a:avLst/>
                <a:gdLst/>
                <a:ahLst/>
                <a:cxnLst/>
                <a:rect l="l" t="t" r="r" b="b"/>
                <a:pathLst>
                  <a:path w="2510" h="2311" extrusionOk="0">
                    <a:moveTo>
                      <a:pt x="1170" y="0"/>
                    </a:moveTo>
                    <a:cubicBezTo>
                      <a:pt x="968" y="0"/>
                      <a:pt x="762" y="53"/>
                      <a:pt x="576" y="163"/>
                    </a:cubicBezTo>
                    <a:cubicBezTo>
                      <a:pt x="0" y="493"/>
                      <a:pt x="267" y="965"/>
                      <a:pt x="596" y="1521"/>
                    </a:cubicBezTo>
                    <a:cubicBezTo>
                      <a:pt x="848" y="1946"/>
                      <a:pt x="1064" y="2311"/>
                      <a:pt x="1410" y="2311"/>
                    </a:cubicBezTo>
                    <a:cubicBezTo>
                      <a:pt x="1516" y="2311"/>
                      <a:pt x="1634" y="2276"/>
                      <a:pt x="1769" y="2199"/>
                    </a:cubicBezTo>
                    <a:cubicBezTo>
                      <a:pt x="2324" y="1870"/>
                      <a:pt x="2510" y="1151"/>
                      <a:pt x="2181" y="575"/>
                    </a:cubicBezTo>
                    <a:cubicBezTo>
                      <a:pt x="1962" y="206"/>
                      <a:pt x="1571" y="0"/>
                      <a:pt x="11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9" name="Google Shape;4589;p43">
                <a:extLst>
                  <a:ext uri="{FF2B5EF4-FFF2-40B4-BE49-F238E27FC236}">
                    <a16:creationId xmlns:a16="http://schemas.microsoft.com/office/drawing/2014/main" id="{1E48C065-F5C9-C408-9EFC-E3D0AD1B0829}"/>
                  </a:ext>
                </a:extLst>
              </p:cNvPr>
              <p:cNvSpPr/>
              <p:nvPr/>
            </p:nvSpPr>
            <p:spPr>
              <a:xfrm>
                <a:off x="7148230" y="1853323"/>
                <a:ext cx="51482" cy="47880"/>
              </a:xfrm>
              <a:custGeom>
                <a:avLst/>
                <a:gdLst/>
                <a:ahLst/>
                <a:cxnLst/>
                <a:rect l="l" t="t" r="r" b="b"/>
                <a:pathLst>
                  <a:path w="2387" h="2220" extrusionOk="0">
                    <a:moveTo>
                      <a:pt x="1096" y="1"/>
                    </a:moveTo>
                    <a:cubicBezTo>
                      <a:pt x="904" y="1"/>
                      <a:pt x="711" y="49"/>
                      <a:pt x="535" y="150"/>
                    </a:cubicBezTo>
                    <a:cubicBezTo>
                      <a:pt x="1" y="479"/>
                      <a:pt x="247" y="912"/>
                      <a:pt x="555" y="1466"/>
                    </a:cubicBezTo>
                    <a:cubicBezTo>
                      <a:pt x="790" y="1872"/>
                      <a:pt x="1000" y="2219"/>
                      <a:pt x="1322" y="2219"/>
                    </a:cubicBezTo>
                    <a:cubicBezTo>
                      <a:pt x="1424" y="2219"/>
                      <a:pt x="1537" y="2184"/>
                      <a:pt x="1666" y="2105"/>
                    </a:cubicBezTo>
                    <a:cubicBezTo>
                      <a:pt x="2222" y="1795"/>
                      <a:pt x="2387" y="1096"/>
                      <a:pt x="2078" y="561"/>
                    </a:cubicBezTo>
                    <a:cubicBezTo>
                      <a:pt x="1871" y="202"/>
                      <a:pt x="1487" y="1"/>
                      <a:pt x="10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0" name="Google Shape;4590;p43">
                <a:extLst>
                  <a:ext uri="{FF2B5EF4-FFF2-40B4-BE49-F238E27FC236}">
                    <a16:creationId xmlns:a16="http://schemas.microsoft.com/office/drawing/2014/main" id="{14295275-24EE-B281-7E6B-849043E20083}"/>
                  </a:ext>
                </a:extLst>
              </p:cNvPr>
              <p:cNvSpPr/>
              <p:nvPr/>
            </p:nvSpPr>
            <p:spPr>
              <a:xfrm>
                <a:off x="7148230" y="1853474"/>
                <a:ext cx="43933" cy="47449"/>
              </a:xfrm>
              <a:custGeom>
                <a:avLst/>
                <a:gdLst/>
                <a:ahLst/>
                <a:cxnLst/>
                <a:rect l="l" t="t" r="r" b="b"/>
                <a:pathLst>
                  <a:path w="2037" h="2200" extrusionOk="0">
                    <a:moveTo>
                      <a:pt x="1080" y="1"/>
                    </a:moveTo>
                    <a:cubicBezTo>
                      <a:pt x="894" y="1"/>
                      <a:pt x="707" y="47"/>
                      <a:pt x="535" y="143"/>
                    </a:cubicBezTo>
                    <a:cubicBezTo>
                      <a:pt x="1" y="472"/>
                      <a:pt x="247" y="905"/>
                      <a:pt x="555" y="1459"/>
                    </a:cubicBezTo>
                    <a:cubicBezTo>
                      <a:pt x="802" y="1871"/>
                      <a:pt x="1008" y="2200"/>
                      <a:pt x="1358" y="2200"/>
                    </a:cubicBezTo>
                    <a:cubicBezTo>
                      <a:pt x="659" y="1645"/>
                      <a:pt x="514" y="1336"/>
                      <a:pt x="2036" y="513"/>
                    </a:cubicBezTo>
                    <a:cubicBezTo>
                      <a:pt x="1817" y="184"/>
                      <a:pt x="1451" y="1"/>
                      <a:pt x="10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1" name="Google Shape;4591;p43">
                <a:extLst>
                  <a:ext uri="{FF2B5EF4-FFF2-40B4-BE49-F238E27FC236}">
                    <a16:creationId xmlns:a16="http://schemas.microsoft.com/office/drawing/2014/main" id="{DD445FF7-96F2-23CE-ECBF-7E6DD5E105AD}"/>
                  </a:ext>
                </a:extLst>
              </p:cNvPr>
              <p:cNvSpPr/>
              <p:nvPr/>
            </p:nvSpPr>
            <p:spPr>
              <a:xfrm>
                <a:off x="7019559" y="1918263"/>
                <a:ext cx="54156" cy="49842"/>
              </a:xfrm>
              <a:custGeom>
                <a:avLst/>
                <a:gdLst/>
                <a:ahLst/>
                <a:cxnLst/>
                <a:rect l="l" t="t" r="r" b="b"/>
                <a:pathLst>
                  <a:path w="2511" h="2311" extrusionOk="0">
                    <a:moveTo>
                      <a:pt x="1165" y="0"/>
                    </a:moveTo>
                    <a:cubicBezTo>
                      <a:pt x="959" y="0"/>
                      <a:pt x="749" y="53"/>
                      <a:pt x="555" y="164"/>
                    </a:cubicBezTo>
                    <a:cubicBezTo>
                      <a:pt x="1" y="493"/>
                      <a:pt x="267" y="945"/>
                      <a:pt x="596" y="1500"/>
                    </a:cubicBezTo>
                    <a:cubicBezTo>
                      <a:pt x="849" y="1941"/>
                      <a:pt x="1065" y="2310"/>
                      <a:pt x="1412" y="2310"/>
                    </a:cubicBezTo>
                    <a:cubicBezTo>
                      <a:pt x="1518" y="2310"/>
                      <a:pt x="1635" y="2276"/>
                      <a:pt x="1770" y="2199"/>
                    </a:cubicBezTo>
                    <a:cubicBezTo>
                      <a:pt x="2324" y="1850"/>
                      <a:pt x="2510" y="1130"/>
                      <a:pt x="2181" y="575"/>
                    </a:cubicBezTo>
                    <a:cubicBezTo>
                      <a:pt x="1963" y="206"/>
                      <a:pt x="1572" y="0"/>
                      <a:pt x="11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2" name="Google Shape;4592;p43">
                <a:extLst>
                  <a:ext uri="{FF2B5EF4-FFF2-40B4-BE49-F238E27FC236}">
                    <a16:creationId xmlns:a16="http://schemas.microsoft.com/office/drawing/2014/main" id="{540B7E91-5003-1234-E48A-D77E3E212AB4}"/>
                  </a:ext>
                </a:extLst>
              </p:cNvPr>
              <p:cNvSpPr/>
              <p:nvPr/>
            </p:nvSpPr>
            <p:spPr>
              <a:xfrm>
                <a:off x="7016906" y="1915351"/>
                <a:ext cx="51482" cy="47707"/>
              </a:xfrm>
              <a:custGeom>
                <a:avLst/>
                <a:gdLst/>
                <a:ahLst/>
                <a:cxnLst/>
                <a:rect l="l" t="t" r="r" b="b"/>
                <a:pathLst>
                  <a:path w="2387" h="2212" extrusionOk="0">
                    <a:moveTo>
                      <a:pt x="1103" y="0"/>
                    </a:moveTo>
                    <a:cubicBezTo>
                      <a:pt x="910" y="0"/>
                      <a:pt x="715" y="50"/>
                      <a:pt x="535" y="154"/>
                    </a:cubicBezTo>
                    <a:cubicBezTo>
                      <a:pt x="0" y="463"/>
                      <a:pt x="226" y="916"/>
                      <a:pt x="555" y="1451"/>
                    </a:cubicBezTo>
                    <a:cubicBezTo>
                      <a:pt x="793" y="1862"/>
                      <a:pt x="1005" y="2212"/>
                      <a:pt x="1334" y="2212"/>
                    </a:cubicBezTo>
                    <a:cubicBezTo>
                      <a:pt x="1433" y="2212"/>
                      <a:pt x="1542" y="2180"/>
                      <a:pt x="1666" y="2109"/>
                    </a:cubicBezTo>
                    <a:cubicBezTo>
                      <a:pt x="2201" y="1780"/>
                      <a:pt x="2387" y="1100"/>
                      <a:pt x="2077" y="565"/>
                    </a:cubicBezTo>
                    <a:cubicBezTo>
                      <a:pt x="1858" y="197"/>
                      <a:pt x="1486" y="0"/>
                      <a:pt x="11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3" name="Google Shape;4593;p43">
                <a:extLst>
                  <a:ext uri="{FF2B5EF4-FFF2-40B4-BE49-F238E27FC236}">
                    <a16:creationId xmlns:a16="http://schemas.microsoft.com/office/drawing/2014/main" id="{D9B387DD-37D2-FA64-879F-BF00C7E90DBA}"/>
                  </a:ext>
                </a:extLst>
              </p:cNvPr>
              <p:cNvSpPr/>
              <p:nvPr/>
            </p:nvSpPr>
            <p:spPr>
              <a:xfrm>
                <a:off x="7016906" y="1915308"/>
                <a:ext cx="43933" cy="47319"/>
              </a:xfrm>
              <a:custGeom>
                <a:avLst/>
                <a:gdLst/>
                <a:ahLst/>
                <a:cxnLst/>
                <a:rect l="l" t="t" r="r" b="b"/>
                <a:pathLst>
                  <a:path w="2037" h="2194" extrusionOk="0">
                    <a:moveTo>
                      <a:pt x="1092" y="1"/>
                    </a:moveTo>
                    <a:cubicBezTo>
                      <a:pt x="902" y="1"/>
                      <a:pt x="710" y="51"/>
                      <a:pt x="535" y="156"/>
                    </a:cubicBezTo>
                    <a:cubicBezTo>
                      <a:pt x="0" y="465"/>
                      <a:pt x="226" y="918"/>
                      <a:pt x="555" y="1453"/>
                    </a:cubicBezTo>
                    <a:cubicBezTo>
                      <a:pt x="795" y="1853"/>
                      <a:pt x="996" y="2194"/>
                      <a:pt x="1330" y="2194"/>
                    </a:cubicBezTo>
                    <a:cubicBezTo>
                      <a:pt x="1339" y="2194"/>
                      <a:pt x="1348" y="2194"/>
                      <a:pt x="1358" y="2193"/>
                    </a:cubicBezTo>
                    <a:cubicBezTo>
                      <a:pt x="659" y="1658"/>
                      <a:pt x="494" y="1349"/>
                      <a:pt x="2036" y="526"/>
                    </a:cubicBezTo>
                    <a:cubicBezTo>
                      <a:pt x="1819" y="188"/>
                      <a:pt x="1459" y="1"/>
                      <a:pt x="10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4" name="Google Shape;4594;p43">
                <a:extLst>
                  <a:ext uri="{FF2B5EF4-FFF2-40B4-BE49-F238E27FC236}">
                    <a16:creationId xmlns:a16="http://schemas.microsoft.com/office/drawing/2014/main" id="{16E5824D-7170-E038-D7B9-790096D1167B}"/>
                  </a:ext>
                </a:extLst>
              </p:cNvPr>
              <p:cNvSpPr/>
              <p:nvPr/>
            </p:nvSpPr>
            <p:spPr>
              <a:xfrm>
                <a:off x="7376716" y="1754522"/>
                <a:ext cx="54156" cy="49886"/>
              </a:xfrm>
              <a:custGeom>
                <a:avLst/>
                <a:gdLst/>
                <a:ahLst/>
                <a:cxnLst/>
                <a:rect l="l" t="t" r="r" b="b"/>
                <a:pathLst>
                  <a:path w="2511" h="2313" extrusionOk="0">
                    <a:moveTo>
                      <a:pt x="1165" y="1"/>
                    </a:moveTo>
                    <a:cubicBezTo>
                      <a:pt x="959" y="1"/>
                      <a:pt x="750" y="53"/>
                      <a:pt x="557" y="164"/>
                    </a:cubicBezTo>
                    <a:cubicBezTo>
                      <a:pt x="0" y="493"/>
                      <a:pt x="247" y="945"/>
                      <a:pt x="576" y="1521"/>
                    </a:cubicBezTo>
                    <a:cubicBezTo>
                      <a:pt x="829" y="1947"/>
                      <a:pt x="1056" y="2312"/>
                      <a:pt x="1399" y="2312"/>
                    </a:cubicBezTo>
                    <a:cubicBezTo>
                      <a:pt x="1504" y="2312"/>
                      <a:pt x="1620" y="2278"/>
                      <a:pt x="1750" y="2201"/>
                    </a:cubicBezTo>
                    <a:cubicBezTo>
                      <a:pt x="2326" y="1872"/>
                      <a:pt x="2510" y="1131"/>
                      <a:pt x="2181" y="575"/>
                    </a:cubicBezTo>
                    <a:cubicBezTo>
                      <a:pt x="1962" y="206"/>
                      <a:pt x="1571" y="1"/>
                      <a:pt x="11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5" name="Google Shape;4595;p43">
                <a:extLst>
                  <a:ext uri="{FF2B5EF4-FFF2-40B4-BE49-F238E27FC236}">
                    <a16:creationId xmlns:a16="http://schemas.microsoft.com/office/drawing/2014/main" id="{1B16A117-0F8D-AF64-CDE7-A840D3C60E7F}"/>
                  </a:ext>
                </a:extLst>
              </p:cNvPr>
              <p:cNvSpPr/>
              <p:nvPr/>
            </p:nvSpPr>
            <p:spPr>
              <a:xfrm>
                <a:off x="7373632" y="1751718"/>
                <a:ext cx="51913" cy="47621"/>
              </a:xfrm>
              <a:custGeom>
                <a:avLst/>
                <a:gdLst/>
                <a:ahLst/>
                <a:cxnLst/>
                <a:rect l="l" t="t" r="r" b="b"/>
                <a:pathLst>
                  <a:path w="2407" h="2208" extrusionOk="0">
                    <a:moveTo>
                      <a:pt x="1111" y="1"/>
                    </a:moveTo>
                    <a:cubicBezTo>
                      <a:pt x="922" y="1"/>
                      <a:pt x="730" y="49"/>
                      <a:pt x="555" y="150"/>
                    </a:cubicBezTo>
                    <a:cubicBezTo>
                      <a:pt x="0" y="480"/>
                      <a:pt x="247" y="911"/>
                      <a:pt x="576" y="1446"/>
                    </a:cubicBezTo>
                    <a:cubicBezTo>
                      <a:pt x="813" y="1857"/>
                      <a:pt x="1026" y="2207"/>
                      <a:pt x="1355" y="2207"/>
                    </a:cubicBezTo>
                    <a:cubicBezTo>
                      <a:pt x="1454" y="2207"/>
                      <a:pt x="1563" y="2176"/>
                      <a:pt x="1687" y="2104"/>
                    </a:cubicBezTo>
                    <a:cubicBezTo>
                      <a:pt x="2222" y="1796"/>
                      <a:pt x="2406" y="1097"/>
                      <a:pt x="2099" y="562"/>
                    </a:cubicBezTo>
                    <a:cubicBezTo>
                      <a:pt x="1878" y="202"/>
                      <a:pt x="1498" y="1"/>
                      <a:pt x="11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6" name="Google Shape;4596;p43">
                <a:extLst>
                  <a:ext uri="{FF2B5EF4-FFF2-40B4-BE49-F238E27FC236}">
                    <a16:creationId xmlns:a16="http://schemas.microsoft.com/office/drawing/2014/main" id="{F3406682-22F1-E7F0-D083-947F766FD96B}"/>
                  </a:ext>
                </a:extLst>
              </p:cNvPr>
              <p:cNvSpPr/>
              <p:nvPr/>
            </p:nvSpPr>
            <p:spPr>
              <a:xfrm>
                <a:off x="7373632" y="1751589"/>
                <a:ext cx="44386" cy="47750"/>
              </a:xfrm>
              <a:custGeom>
                <a:avLst/>
                <a:gdLst/>
                <a:ahLst/>
                <a:cxnLst/>
                <a:rect l="l" t="t" r="r" b="b"/>
                <a:pathLst>
                  <a:path w="2058" h="2214" extrusionOk="0">
                    <a:moveTo>
                      <a:pt x="1114" y="0"/>
                    </a:moveTo>
                    <a:cubicBezTo>
                      <a:pt x="924" y="0"/>
                      <a:pt x="731" y="51"/>
                      <a:pt x="555" y="156"/>
                    </a:cubicBezTo>
                    <a:cubicBezTo>
                      <a:pt x="0" y="486"/>
                      <a:pt x="247" y="917"/>
                      <a:pt x="576" y="1452"/>
                    </a:cubicBezTo>
                    <a:cubicBezTo>
                      <a:pt x="823" y="1884"/>
                      <a:pt x="1029" y="2214"/>
                      <a:pt x="1358" y="2214"/>
                    </a:cubicBezTo>
                    <a:cubicBezTo>
                      <a:pt x="678" y="1657"/>
                      <a:pt x="514" y="1350"/>
                      <a:pt x="2058" y="527"/>
                    </a:cubicBezTo>
                    <a:cubicBezTo>
                      <a:pt x="1841" y="187"/>
                      <a:pt x="1481" y="0"/>
                      <a:pt x="11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7" name="Google Shape;4597;p43">
                <a:extLst>
                  <a:ext uri="{FF2B5EF4-FFF2-40B4-BE49-F238E27FC236}">
                    <a16:creationId xmlns:a16="http://schemas.microsoft.com/office/drawing/2014/main" id="{026B5396-6BAF-36B2-B4E1-759F84E2B5C1}"/>
                  </a:ext>
                </a:extLst>
              </p:cNvPr>
              <p:cNvSpPr/>
              <p:nvPr/>
            </p:nvSpPr>
            <p:spPr>
              <a:xfrm>
                <a:off x="6771511" y="2039947"/>
                <a:ext cx="54630" cy="49799"/>
              </a:xfrm>
              <a:custGeom>
                <a:avLst/>
                <a:gdLst/>
                <a:ahLst/>
                <a:cxnLst/>
                <a:rect l="l" t="t" r="r" b="b"/>
                <a:pathLst>
                  <a:path w="2533" h="2309" extrusionOk="0">
                    <a:moveTo>
                      <a:pt x="1173" y="1"/>
                    </a:moveTo>
                    <a:cubicBezTo>
                      <a:pt x="962" y="1"/>
                      <a:pt x="749" y="58"/>
                      <a:pt x="557" y="178"/>
                    </a:cubicBezTo>
                    <a:cubicBezTo>
                      <a:pt x="1" y="529"/>
                      <a:pt x="269" y="981"/>
                      <a:pt x="618" y="1536"/>
                    </a:cubicBezTo>
                    <a:cubicBezTo>
                      <a:pt x="884" y="1958"/>
                      <a:pt x="1114" y="2309"/>
                      <a:pt x="1453" y="2309"/>
                    </a:cubicBezTo>
                    <a:cubicBezTo>
                      <a:pt x="1560" y="2309"/>
                      <a:pt x="1678" y="2273"/>
                      <a:pt x="1811" y="2194"/>
                    </a:cubicBezTo>
                    <a:cubicBezTo>
                      <a:pt x="2368" y="1845"/>
                      <a:pt x="2532" y="1124"/>
                      <a:pt x="2182" y="570"/>
                    </a:cubicBezTo>
                    <a:cubicBezTo>
                      <a:pt x="1966" y="205"/>
                      <a:pt x="1574" y="1"/>
                      <a:pt x="1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8" name="Google Shape;4598;p43">
                <a:extLst>
                  <a:ext uri="{FF2B5EF4-FFF2-40B4-BE49-F238E27FC236}">
                    <a16:creationId xmlns:a16="http://schemas.microsoft.com/office/drawing/2014/main" id="{B62408EA-4206-FE1F-0AC0-221CE807957D}"/>
                  </a:ext>
                </a:extLst>
              </p:cNvPr>
              <p:cNvSpPr/>
              <p:nvPr/>
            </p:nvSpPr>
            <p:spPr>
              <a:xfrm>
                <a:off x="6768858" y="2037466"/>
                <a:ext cx="51956" cy="47492"/>
              </a:xfrm>
              <a:custGeom>
                <a:avLst/>
                <a:gdLst/>
                <a:ahLst/>
                <a:cxnLst/>
                <a:rect l="l" t="t" r="r" b="b"/>
                <a:pathLst>
                  <a:path w="2409" h="2202" extrusionOk="0">
                    <a:moveTo>
                      <a:pt x="1112" y="0"/>
                    </a:moveTo>
                    <a:cubicBezTo>
                      <a:pt x="908" y="0"/>
                      <a:pt x="702" y="55"/>
                      <a:pt x="516" y="170"/>
                    </a:cubicBezTo>
                    <a:cubicBezTo>
                      <a:pt x="0" y="499"/>
                      <a:pt x="247" y="932"/>
                      <a:pt x="577" y="1466"/>
                    </a:cubicBezTo>
                    <a:cubicBezTo>
                      <a:pt x="824" y="1869"/>
                      <a:pt x="1048" y="2201"/>
                      <a:pt x="1364" y="2201"/>
                    </a:cubicBezTo>
                    <a:cubicBezTo>
                      <a:pt x="1467" y="2201"/>
                      <a:pt x="1581" y="2165"/>
                      <a:pt x="1709" y="2084"/>
                    </a:cubicBezTo>
                    <a:cubicBezTo>
                      <a:pt x="2244" y="1754"/>
                      <a:pt x="2408" y="1055"/>
                      <a:pt x="2079" y="540"/>
                    </a:cubicBezTo>
                    <a:cubicBezTo>
                      <a:pt x="1865" y="191"/>
                      <a:pt x="1493" y="0"/>
                      <a:pt x="11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9" name="Google Shape;4599;p43">
                <a:extLst>
                  <a:ext uri="{FF2B5EF4-FFF2-40B4-BE49-F238E27FC236}">
                    <a16:creationId xmlns:a16="http://schemas.microsoft.com/office/drawing/2014/main" id="{3FD0D375-4273-4651-22F8-6C68CAC0F3AE}"/>
                  </a:ext>
                </a:extLst>
              </p:cNvPr>
              <p:cNvSpPr/>
              <p:nvPr/>
            </p:nvSpPr>
            <p:spPr>
              <a:xfrm>
                <a:off x="6768858" y="2037423"/>
                <a:ext cx="43955" cy="47211"/>
              </a:xfrm>
              <a:custGeom>
                <a:avLst/>
                <a:gdLst/>
                <a:ahLst/>
                <a:cxnLst/>
                <a:rect l="l" t="t" r="r" b="b"/>
                <a:pathLst>
                  <a:path w="2038" h="2189" extrusionOk="0">
                    <a:moveTo>
                      <a:pt x="1101" y="0"/>
                    </a:moveTo>
                    <a:cubicBezTo>
                      <a:pt x="900" y="0"/>
                      <a:pt x="698" y="55"/>
                      <a:pt x="516" y="172"/>
                    </a:cubicBezTo>
                    <a:cubicBezTo>
                      <a:pt x="0" y="501"/>
                      <a:pt x="247" y="934"/>
                      <a:pt x="577" y="1468"/>
                    </a:cubicBezTo>
                    <a:cubicBezTo>
                      <a:pt x="816" y="1867"/>
                      <a:pt x="1055" y="2189"/>
                      <a:pt x="1369" y="2189"/>
                    </a:cubicBezTo>
                    <a:cubicBezTo>
                      <a:pt x="1379" y="2189"/>
                      <a:pt x="1389" y="2188"/>
                      <a:pt x="1399" y="2188"/>
                    </a:cubicBezTo>
                    <a:cubicBezTo>
                      <a:pt x="700" y="1653"/>
                      <a:pt x="535" y="1365"/>
                      <a:pt x="2038" y="501"/>
                    </a:cubicBezTo>
                    <a:cubicBezTo>
                      <a:pt x="1825" y="182"/>
                      <a:pt x="1467" y="0"/>
                      <a:pt x="1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0" name="Google Shape;4600;p43">
                <a:extLst>
                  <a:ext uri="{FF2B5EF4-FFF2-40B4-BE49-F238E27FC236}">
                    <a16:creationId xmlns:a16="http://schemas.microsoft.com/office/drawing/2014/main" id="{3FE9D076-88D3-1769-47FA-8D7CAF28889A}"/>
                  </a:ext>
                </a:extLst>
              </p:cNvPr>
              <p:cNvSpPr/>
              <p:nvPr/>
            </p:nvSpPr>
            <p:spPr>
              <a:xfrm>
                <a:off x="6657936" y="2095418"/>
                <a:ext cx="54609" cy="49799"/>
              </a:xfrm>
              <a:custGeom>
                <a:avLst/>
                <a:gdLst/>
                <a:ahLst/>
                <a:cxnLst/>
                <a:rect l="l" t="t" r="r" b="b"/>
                <a:pathLst>
                  <a:path w="2532" h="2309" extrusionOk="0">
                    <a:moveTo>
                      <a:pt x="1169" y="0"/>
                    </a:moveTo>
                    <a:cubicBezTo>
                      <a:pt x="960" y="0"/>
                      <a:pt x="748" y="57"/>
                      <a:pt x="557" y="178"/>
                    </a:cubicBezTo>
                    <a:cubicBezTo>
                      <a:pt x="0" y="527"/>
                      <a:pt x="269" y="980"/>
                      <a:pt x="618" y="1536"/>
                    </a:cubicBezTo>
                    <a:cubicBezTo>
                      <a:pt x="868" y="1958"/>
                      <a:pt x="1106" y="2309"/>
                      <a:pt x="1450" y="2309"/>
                    </a:cubicBezTo>
                    <a:cubicBezTo>
                      <a:pt x="1558" y="2309"/>
                      <a:pt x="1678" y="2274"/>
                      <a:pt x="1811" y="2194"/>
                    </a:cubicBezTo>
                    <a:cubicBezTo>
                      <a:pt x="2346" y="1844"/>
                      <a:pt x="2532" y="1103"/>
                      <a:pt x="2181" y="568"/>
                    </a:cubicBezTo>
                    <a:cubicBezTo>
                      <a:pt x="1953" y="205"/>
                      <a:pt x="1565" y="0"/>
                      <a:pt x="11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1" name="Google Shape;4601;p43">
                <a:extLst>
                  <a:ext uri="{FF2B5EF4-FFF2-40B4-BE49-F238E27FC236}">
                    <a16:creationId xmlns:a16="http://schemas.microsoft.com/office/drawing/2014/main" id="{8DA017C7-807A-4D27-A832-B700AEA32317}"/>
                  </a:ext>
                </a:extLst>
              </p:cNvPr>
              <p:cNvSpPr/>
              <p:nvPr/>
            </p:nvSpPr>
            <p:spPr>
              <a:xfrm>
                <a:off x="6654852" y="2092916"/>
                <a:ext cx="52366" cy="47470"/>
              </a:xfrm>
              <a:custGeom>
                <a:avLst/>
                <a:gdLst/>
                <a:ahLst/>
                <a:cxnLst/>
                <a:rect l="l" t="t" r="r" b="b"/>
                <a:pathLst>
                  <a:path w="2428" h="2201" extrusionOk="0">
                    <a:moveTo>
                      <a:pt x="1137" y="1"/>
                    </a:moveTo>
                    <a:cubicBezTo>
                      <a:pt x="931" y="1"/>
                      <a:pt x="723" y="55"/>
                      <a:pt x="535" y="171"/>
                    </a:cubicBezTo>
                    <a:cubicBezTo>
                      <a:pt x="0" y="500"/>
                      <a:pt x="267" y="931"/>
                      <a:pt x="596" y="1466"/>
                    </a:cubicBezTo>
                    <a:cubicBezTo>
                      <a:pt x="844" y="1869"/>
                      <a:pt x="1057" y="2201"/>
                      <a:pt x="1375" y="2201"/>
                    </a:cubicBezTo>
                    <a:cubicBezTo>
                      <a:pt x="1480" y="2201"/>
                      <a:pt x="1596" y="2165"/>
                      <a:pt x="1728" y="2083"/>
                    </a:cubicBezTo>
                    <a:cubicBezTo>
                      <a:pt x="2263" y="1754"/>
                      <a:pt x="2428" y="1055"/>
                      <a:pt x="2099" y="520"/>
                    </a:cubicBezTo>
                    <a:cubicBezTo>
                      <a:pt x="1885" y="187"/>
                      <a:pt x="1516" y="1"/>
                      <a:pt x="11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2" name="Google Shape;4602;p43">
                <a:extLst>
                  <a:ext uri="{FF2B5EF4-FFF2-40B4-BE49-F238E27FC236}">
                    <a16:creationId xmlns:a16="http://schemas.microsoft.com/office/drawing/2014/main" id="{44471CC4-20E8-7632-E95A-C6AF3C6CA6BC}"/>
                  </a:ext>
                </a:extLst>
              </p:cNvPr>
              <p:cNvSpPr/>
              <p:nvPr/>
            </p:nvSpPr>
            <p:spPr>
              <a:xfrm>
                <a:off x="6654852" y="2092873"/>
                <a:ext cx="44386" cy="47233"/>
              </a:xfrm>
              <a:custGeom>
                <a:avLst/>
                <a:gdLst/>
                <a:ahLst/>
                <a:cxnLst/>
                <a:rect l="l" t="t" r="r" b="b"/>
                <a:pathLst>
                  <a:path w="2058" h="2190" extrusionOk="0">
                    <a:moveTo>
                      <a:pt x="1121" y="1"/>
                    </a:moveTo>
                    <a:cubicBezTo>
                      <a:pt x="921" y="1"/>
                      <a:pt x="719" y="55"/>
                      <a:pt x="535" y="173"/>
                    </a:cubicBezTo>
                    <a:cubicBezTo>
                      <a:pt x="0" y="502"/>
                      <a:pt x="267" y="933"/>
                      <a:pt x="596" y="1468"/>
                    </a:cubicBezTo>
                    <a:cubicBezTo>
                      <a:pt x="836" y="1868"/>
                      <a:pt x="1057" y="2190"/>
                      <a:pt x="1371" y="2190"/>
                    </a:cubicBezTo>
                    <a:cubicBezTo>
                      <a:pt x="1380" y="2190"/>
                      <a:pt x="1390" y="2190"/>
                      <a:pt x="1399" y="2189"/>
                    </a:cubicBezTo>
                    <a:cubicBezTo>
                      <a:pt x="700" y="1654"/>
                      <a:pt x="535" y="1366"/>
                      <a:pt x="2057" y="481"/>
                    </a:cubicBezTo>
                    <a:cubicBezTo>
                      <a:pt x="1832" y="177"/>
                      <a:pt x="1480" y="1"/>
                      <a:pt x="11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3" name="Google Shape;4603;p43">
                <a:extLst>
                  <a:ext uri="{FF2B5EF4-FFF2-40B4-BE49-F238E27FC236}">
                    <a16:creationId xmlns:a16="http://schemas.microsoft.com/office/drawing/2014/main" id="{5BBAAD67-4709-CD3B-E51C-5759BA7EC5F6}"/>
                  </a:ext>
                </a:extLst>
              </p:cNvPr>
              <p:cNvSpPr/>
              <p:nvPr/>
            </p:nvSpPr>
            <p:spPr>
              <a:xfrm>
                <a:off x="6527949" y="2160509"/>
                <a:ext cx="54587" cy="49735"/>
              </a:xfrm>
              <a:custGeom>
                <a:avLst/>
                <a:gdLst/>
                <a:ahLst/>
                <a:cxnLst/>
                <a:rect l="l" t="t" r="r" b="b"/>
                <a:pathLst>
                  <a:path w="2531" h="2306" extrusionOk="0">
                    <a:moveTo>
                      <a:pt x="1190" y="1"/>
                    </a:moveTo>
                    <a:cubicBezTo>
                      <a:pt x="973" y="1"/>
                      <a:pt x="753" y="60"/>
                      <a:pt x="555" y="184"/>
                    </a:cubicBezTo>
                    <a:cubicBezTo>
                      <a:pt x="1" y="534"/>
                      <a:pt x="267" y="987"/>
                      <a:pt x="618" y="1541"/>
                    </a:cubicBezTo>
                    <a:cubicBezTo>
                      <a:pt x="879" y="1959"/>
                      <a:pt x="1107" y="2306"/>
                      <a:pt x="1439" y="2306"/>
                    </a:cubicBezTo>
                    <a:cubicBezTo>
                      <a:pt x="1550" y="2306"/>
                      <a:pt x="1672" y="2267"/>
                      <a:pt x="1811" y="2180"/>
                    </a:cubicBezTo>
                    <a:cubicBezTo>
                      <a:pt x="2366" y="1851"/>
                      <a:pt x="2530" y="1110"/>
                      <a:pt x="2181" y="554"/>
                    </a:cubicBezTo>
                    <a:cubicBezTo>
                      <a:pt x="1969" y="196"/>
                      <a:pt x="1585" y="1"/>
                      <a:pt x="11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4" name="Google Shape;4604;p43">
                <a:extLst>
                  <a:ext uri="{FF2B5EF4-FFF2-40B4-BE49-F238E27FC236}">
                    <a16:creationId xmlns:a16="http://schemas.microsoft.com/office/drawing/2014/main" id="{90D7A129-0C85-88BD-432A-CF266CF6A84A}"/>
                  </a:ext>
                </a:extLst>
              </p:cNvPr>
              <p:cNvSpPr/>
              <p:nvPr/>
            </p:nvSpPr>
            <p:spPr>
              <a:xfrm>
                <a:off x="6525296" y="2158115"/>
                <a:ext cx="51913" cy="47470"/>
              </a:xfrm>
              <a:custGeom>
                <a:avLst/>
                <a:gdLst/>
                <a:ahLst/>
                <a:cxnLst/>
                <a:rect l="l" t="t" r="r" b="b"/>
                <a:pathLst>
                  <a:path w="2407" h="2201" extrusionOk="0">
                    <a:moveTo>
                      <a:pt x="1115" y="1"/>
                    </a:moveTo>
                    <a:cubicBezTo>
                      <a:pt x="910" y="1"/>
                      <a:pt x="702" y="56"/>
                      <a:pt x="514" y="171"/>
                    </a:cubicBezTo>
                    <a:cubicBezTo>
                      <a:pt x="0" y="500"/>
                      <a:pt x="247" y="933"/>
                      <a:pt x="576" y="1468"/>
                    </a:cubicBezTo>
                    <a:cubicBezTo>
                      <a:pt x="826" y="1857"/>
                      <a:pt x="1051" y="2200"/>
                      <a:pt x="1370" y="2200"/>
                    </a:cubicBezTo>
                    <a:cubicBezTo>
                      <a:pt x="1471" y="2200"/>
                      <a:pt x="1582" y="2165"/>
                      <a:pt x="1707" y="2085"/>
                    </a:cubicBezTo>
                    <a:cubicBezTo>
                      <a:pt x="2242" y="1756"/>
                      <a:pt x="2406" y="1057"/>
                      <a:pt x="2077" y="522"/>
                    </a:cubicBezTo>
                    <a:cubicBezTo>
                      <a:pt x="1864" y="188"/>
                      <a:pt x="1494" y="1"/>
                      <a:pt x="11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5" name="Google Shape;4605;p43">
                <a:extLst>
                  <a:ext uri="{FF2B5EF4-FFF2-40B4-BE49-F238E27FC236}">
                    <a16:creationId xmlns:a16="http://schemas.microsoft.com/office/drawing/2014/main" id="{01107795-ADB7-7BB1-8B70-D93309A4EF5E}"/>
                  </a:ext>
                </a:extLst>
              </p:cNvPr>
              <p:cNvSpPr/>
              <p:nvPr/>
            </p:nvSpPr>
            <p:spPr>
              <a:xfrm>
                <a:off x="6525296" y="2157985"/>
                <a:ext cx="43911" cy="47341"/>
              </a:xfrm>
              <a:custGeom>
                <a:avLst/>
                <a:gdLst/>
                <a:ahLst/>
                <a:cxnLst/>
                <a:rect l="l" t="t" r="r" b="b"/>
                <a:pathLst>
                  <a:path w="2036" h="2195" extrusionOk="0">
                    <a:moveTo>
                      <a:pt x="1118" y="0"/>
                    </a:moveTo>
                    <a:cubicBezTo>
                      <a:pt x="911" y="0"/>
                      <a:pt x="702" y="57"/>
                      <a:pt x="514" y="177"/>
                    </a:cubicBezTo>
                    <a:cubicBezTo>
                      <a:pt x="0" y="506"/>
                      <a:pt x="247" y="939"/>
                      <a:pt x="576" y="1474"/>
                    </a:cubicBezTo>
                    <a:cubicBezTo>
                      <a:pt x="815" y="1873"/>
                      <a:pt x="1055" y="2194"/>
                      <a:pt x="1369" y="2194"/>
                    </a:cubicBezTo>
                    <a:cubicBezTo>
                      <a:pt x="1379" y="2194"/>
                      <a:pt x="1389" y="2194"/>
                      <a:pt x="1399" y="2193"/>
                    </a:cubicBezTo>
                    <a:cubicBezTo>
                      <a:pt x="700" y="1658"/>
                      <a:pt x="535" y="1351"/>
                      <a:pt x="2036" y="487"/>
                    </a:cubicBezTo>
                    <a:cubicBezTo>
                      <a:pt x="1827" y="173"/>
                      <a:pt x="1477" y="0"/>
                      <a:pt x="11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6" name="Google Shape;4606;p43">
                <a:extLst>
                  <a:ext uri="{FF2B5EF4-FFF2-40B4-BE49-F238E27FC236}">
                    <a16:creationId xmlns:a16="http://schemas.microsoft.com/office/drawing/2014/main" id="{AF89BFB2-CC96-35CA-642A-124FCF7A52C3}"/>
                  </a:ext>
                </a:extLst>
              </p:cNvPr>
              <p:cNvSpPr/>
              <p:nvPr/>
            </p:nvSpPr>
            <p:spPr>
              <a:xfrm>
                <a:off x="6881138" y="1988249"/>
                <a:ext cx="54566" cy="49605"/>
              </a:xfrm>
              <a:custGeom>
                <a:avLst/>
                <a:gdLst/>
                <a:ahLst/>
                <a:cxnLst/>
                <a:rect l="l" t="t" r="r" b="b"/>
                <a:pathLst>
                  <a:path w="2530" h="2300" extrusionOk="0">
                    <a:moveTo>
                      <a:pt x="1168" y="0"/>
                    </a:moveTo>
                    <a:cubicBezTo>
                      <a:pt x="959" y="0"/>
                      <a:pt x="747" y="55"/>
                      <a:pt x="555" y="169"/>
                    </a:cubicBezTo>
                    <a:cubicBezTo>
                      <a:pt x="0" y="518"/>
                      <a:pt x="267" y="970"/>
                      <a:pt x="617" y="1527"/>
                    </a:cubicBezTo>
                    <a:cubicBezTo>
                      <a:pt x="867" y="1948"/>
                      <a:pt x="1094" y="2299"/>
                      <a:pt x="1431" y="2299"/>
                    </a:cubicBezTo>
                    <a:cubicBezTo>
                      <a:pt x="1538" y="2299"/>
                      <a:pt x="1656" y="2264"/>
                      <a:pt x="1789" y="2185"/>
                    </a:cubicBezTo>
                    <a:cubicBezTo>
                      <a:pt x="2345" y="1834"/>
                      <a:pt x="2530" y="1115"/>
                      <a:pt x="2181" y="559"/>
                    </a:cubicBezTo>
                    <a:cubicBezTo>
                      <a:pt x="1951" y="196"/>
                      <a:pt x="1564" y="0"/>
                      <a:pt x="11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7" name="Google Shape;4607;p43">
                <a:extLst>
                  <a:ext uri="{FF2B5EF4-FFF2-40B4-BE49-F238E27FC236}">
                    <a16:creationId xmlns:a16="http://schemas.microsoft.com/office/drawing/2014/main" id="{CD17CAB2-83F0-0417-7F5B-0AED24893DCB}"/>
                  </a:ext>
                </a:extLst>
              </p:cNvPr>
              <p:cNvSpPr/>
              <p:nvPr/>
            </p:nvSpPr>
            <p:spPr>
              <a:xfrm>
                <a:off x="6878011" y="1985575"/>
                <a:ext cx="52366" cy="47449"/>
              </a:xfrm>
              <a:custGeom>
                <a:avLst/>
                <a:gdLst/>
                <a:ahLst/>
                <a:cxnLst/>
                <a:rect l="l" t="t" r="r" b="b"/>
                <a:pathLst>
                  <a:path w="2428" h="2200" extrusionOk="0">
                    <a:moveTo>
                      <a:pt x="1132" y="0"/>
                    </a:moveTo>
                    <a:cubicBezTo>
                      <a:pt x="928" y="0"/>
                      <a:pt x="722" y="55"/>
                      <a:pt x="535" y="169"/>
                    </a:cubicBezTo>
                    <a:cubicBezTo>
                      <a:pt x="0" y="499"/>
                      <a:pt x="269" y="930"/>
                      <a:pt x="598" y="1465"/>
                    </a:cubicBezTo>
                    <a:cubicBezTo>
                      <a:pt x="845" y="1867"/>
                      <a:pt x="1057" y="2200"/>
                      <a:pt x="1375" y="2200"/>
                    </a:cubicBezTo>
                    <a:cubicBezTo>
                      <a:pt x="1480" y="2200"/>
                      <a:pt x="1596" y="2163"/>
                      <a:pt x="1728" y="2082"/>
                    </a:cubicBezTo>
                    <a:cubicBezTo>
                      <a:pt x="2263" y="1753"/>
                      <a:pt x="2428" y="1053"/>
                      <a:pt x="2099" y="540"/>
                    </a:cubicBezTo>
                    <a:cubicBezTo>
                      <a:pt x="1884" y="191"/>
                      <a:pt x="1513" y="0"/>
                      <a:pt x="11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8" name="Google Shape;4608;p43">
                <a:extLst>
                  <a:ext uri="{FF2B5EF4-FFF2-40B4-BE49-F238E27FC236}">
                    <a16:creationId xmlns:a16="http://schemas.microsoft.com/office/drawing/2014/main" id="{656334BF-D8C3-C575-F7E6-5461C027C9C3}"/>
                  </a:ext>
                </a:extLst>
              </p:cNvPr>
              <p:cNvSpPr/>
              <p:nvPr/>
            </p:nvSpPr>
            <p:spPr>
              <a:xfrm>
                <a:off x="6878011" y="1985532"/>
                <a:ext cx="44386" cy="47211"/>
              </a:xfrm>
              <a:custGeom>
                <a:avLst/>
                <a:gdLst/>
                <a:ahLst/>
                <a:cxnLst/>
                <a:rect l="l" t="t" r="r" b="b"/>
                <a:pathLst>
                  <a:path w="2058" h="2189" extrusionOk="0">
                    <a:moveTo>
                      <a:pt x="1116" y="0"/>
                    </a:moveTo>
                    <a:cubicBezTo>
                      <a:pt x="918" y="0"/>
                      <a:pt x="718" y="55"/>
                      <a:pt x="535" y="171"/>
                    </a:cubicBezTo>
                    <a:cubicBezTo>
                      <a:pt x="0" y="501"/>
                      <a:pt x="269" y="932"/>
                      <a:pt x="598" y="1467"/>
                    </a:cubicBezTo>
                    <a:cubicBezTo>
                      <a:pt x="837" y="1866"/>
                      <a:pt x="1057" y="2188"/>
                      <a:pt x="1371" y="2188"/>
                    </a:cubicBezTo>
                    <a:cubicBezTo>
                      <a:pt x="1380" y="2188"/>
                      <a:pt x="1390" y="2188"/>
                      <a:pt x="1399" y="2188"/>
                    </a:cubicBezTo>
                    <a:cubicBezTo>
                      <a:pt x="700" y="1672"/>
                      <a:pt x="535" y="1365"/>
                      <a:pt x="2057" y="501"/>
                    </a:cubicBezTo>
                    <a:cubicBezTo>
                      <a:pt x="1832" y="182"/>
                      <a:pt x="1478" y="0"/>
                      <a:pt x="11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9" name="Google Shape;4609;p43">
                <a:extLst>
                  <a:ext uri="{FF2B5EF4-FFF2-40B4-BE49-F238E27FC236}">
                    <a16:creationId xmlns:a16="http://schemas.microsoft.com/office/drawing/2014/main" id="{1AFB971E-7C90-72CB-4814-C6DBD4A50C21}"/>
                  </a:ext>
                </a:extLst>
              </p:cNvPr>
              <p:cNvSpPr/>
              <p:nvPr/>
            </p:nvSpPr>
            <p:spPr>
              <a:xfrm>
                <a:off x="6258614" y="2310489"/>
                <a:ext cx="54609" cy="49735"/>
              </a:xfrm>
              <a:custGeom>
                <a:avLst/>
                <a:gdLst/>
                <a:ahLst/>
                <a:cxnLst/>
                <a:rect l="l" t="t" r="r" b="b"/>
                <a:pathLst>
                  <a:path w="2532" h="2306" extrusionOk="0">
                    <a:moveTo>
                      <a:pt x="1171" y="0"/>
                    </a:moveTo>
                    <a:cubicBezTo>
                      <a:pt x="953" y="0"/>
                      <a:pt x="733" y="59"/>
                      <a:pt x="535" y="183"/>
                    </a:cubicBezTo>
                    <a:cubicBezTo>
                      <a:pt x="0" y="534"/>
                      <a:pt x="269" y="986"/>
                      <a:pt x="618" y="1541"/>
                    </a:cubicBezTo>
                    <a:cubicBezTo>
                      <a:pt x="881" y="1958"/>
                      <a:pt x="1108" y="2305"/>
                      <a:pt x="1440" y="2305"/>
                    </a:cubicBezTo>
                    <a:cubicBezTo>
                      <a:pt x="1550" y="2305"/>
                      <a:pt x="1672" y="2267"/>
                      <a:pt x="1811" y="2179"/>
                    </a:cubicBezTo>
                    <a:cubicBezTo>
                      <a:pt x="2367" y="1829"/>
                      <a:pt x="2532" y="1088"/>
                      <a:pt x="2181" y="553"/>
                    </a:cubicBezTo>
                    <a:cubicBezTo>
                      <a:pt x="1956" y="196"/>
                      <a:pt x="1568" y="0"/>
                      <a:pt x="11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0" name="Google Shape;4610;p43">
                <a:extLst>
                  <a:ext uri="{FF2B5EF4-FFF2-40B4-BE49-F238E27FC236}">
                    <a16:creationId xmlns:a16="http://schemas.microsoft.com/office/drawing/2014/main" id="{3CDE9A98-A738-4CFE-E516-61383BDA7D85}"/>
                  </a:ext>
                </a:extLst>
              </p:cNvPr>
              <p:cNvSpPr/>
              <p:nvPr/>
            </p:nvSpPr>
            <p:spPr>
              <a:xfrm>
                <a:off x="6255530" y="2307987"/>
                <a:ext cx="51913" cy="47556"/>
              </a:xfrm>
              <a:custGeom>
                <a:avLst/>
                <a:gdLst/>
                <a:ahLst/>
                <a:cxnLst/>
                <a:rect l="l" t="t" r="r" b="b"/>
                <a:pathLst>
                  <a:path w="2407" h="2205" extrusionOk="0">
                    <a:moveTo>
                      <a:pt x="1128" y="1"/>
                    </a:moveTo>
                    <a:cubicBezTo>
                      <a:pt x="919" y="1"/>
                      <a:pt x="706" y="58"/>
                      <a:pt x="514" y="176"/>
                    </a:cubicBezTo>
                    <a:cubicBezTo>
                      <a:pt x="0" y="505"/>
                      <a:pt x="247" y="938"/>
                      <a:pt x="596" y="1473"/>
                    </a:cubicBezTo>
                    <a:cubicBezTo>
                      <a:pt x="845" y="1862"/>
                      <a:pt x="1071" y="2204"/>
                      <a:pt x="1390" y="2204"/>
                    </a:cubicBezTo>
                    <a:cubicBezTo>
                      <a:pt x="1492" y="2204"/>
                      <a:pt x="1604" y="2169"/>
                      <a:pt x="1728" y="2090"/>
                    </a:cubicBezTo>
                    <a:cubicBezTo>
                      <a:pt x="2263" y="1739"/>
                      <a:pt x="2406" y="1040"/>
                      <a:pt x="2077" y="526"/>
                    </a:cubicBezTo>
                    <a:cubicBezTo>
                      <a:pt x="1866" y="183"/>
                      <a:pt x="1503" y="1"/>
                      <a:pt x="11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1" name="Google Shape;4611;p43">
                <a:extLst>
                  <a:ext uri="{FF2B5EF4-FFF2-40B4-BE49-F238E27FC236}">
                    <a16:creationId xmlns:a16="http://schemas.microsoft.com/office/drawing/2014/main" id="{85AAD36B-0AEC-ED40-E68D-AC3CF5852FE4}"/>
                  </a:ext>
                </a:extLst>
              </p:cNvPr>
              <p:cNvSpPr/>
              <p:nvPr/>
            </p:nvSpPr>
            <p:spPr>
              <a:xfrm>
                <a:off x="6255530" y="2307944"/>
                <a:ext cx="43933" cy="47341"/>
              </a:xfrm>
              <a:custGeom>
                <a:avLst/>
                <a:gdLst/>
                <a:ahLst/>
                <a:cxnLst/>
                <a:rect l="l" t="t" r="r" b="b"/>
                <a:pathLst>
                  <a:path w="2037" h="2195" extrusionOk="0">
                    <a:moveTo>
                      <a:pt x="1118" y="1"/>
                    </a:moveTo>
                    <a:cubicBezTo>
                      <a:pt x="911" y="1"/>
                      <a:pt x="702" y="58"/>
                      <a:pt x="514" y="178"/>
                    </a:cubicBezTo>
                    <a:cubicBezTo>
                      <a:pt x="0" y="507"/>
                      <a:pt x="247" y="940"/>
                      <a:pt x="596" y="1475"/>
                    </a:cubicBezTo>
                    <a:cubicBezTo>
                      <a:pt x="835" y="1873"/>
                      <a:pt x="1074" y="2195"/>
                      <a:pt x="1389" y="2195"/>
                    </a:cubicBezTo>
                    <a:cubicBezTo>
                      <a:pt x="1399" y="2195"/>
                      <a:pt x="1409" y="2194"/>
                      <a:pt x="1419" y="2194"/>
                    </a:cubicBezTo>
                    <a:cubicBezTo>
                      <a:pt x="700" y="1659"/>
                      <a:pt x="535" y="1371"/>
                      <a:pt x="2036" y="487"/>
                    </a:cubicBezTo>
                    <a:cubicBezTo>
                      <a:pt x="1827" y="173"/>
                      <a:pt x="1477" y="1"/>
                      <a:pt x="11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2" name="Google Shape;4612;p43">
                <a:extLst>
                  <a:ext uri="{FF2B5EF4-FFF2-40B4-BE49-F238E27FC236}">
                    <a16:creationId xmlns:a16="http://schemas.microsoft.com/office/drawing/2014/main" id="{681D14C1-08A8-0B06-37A9-1B42DF2E8F9D}"/>
                  </a:ext>
                </a:extLst>
              </p:cNvPr>
              <p:cNvSpPr/>
              <p:nvPr/>
            </p:nvSpPr>
            <p:spPr>
              <a:xfrm>
                <a:off x="6145492" y="2366824"/>
                <a:ext cx="54156" cy="49735"/>
              </a:xfrm>
              <a:custGeom>
                <a:avLst/>
                <a:gdLst/>
                <a:ahLst/>
                <a:cxnLst/>
                <a:rect l="l" t="t" r="r" b="b"/>
                <a:pathLst>
                  <a:path w="2511" h="2306" extrusionOk="0">
                    <a:moveTo>
                      <a:pt x="1165" y="0"/>
                    </a:moveTo>
                    <a:cubicBezTo>
                      <a:pt x="950" y="0"/>
                      <a:pt x="732" y="60"/>
                      <a:pt x="535" y="185"/>
                    </a:cubicBezTo>
                    <a:cubicBezTo>
                      <a:pt x="0" y="533"/>
                      <a:pt x="267" y="986"/>
                      <a:pt x="617" y="1542"/>
                    </a:cubicBezTo>
                    <a:cubicBezTo>
                      <a:pt x="879" y="1958"/>
                      <a:pt x="1106" y="2306"/>
                      <a:pt x="1438" y="2306"/>
                    </a:cubicBezTo>
                    <a:cubicBezTo>
                      <a:pt x="1549" y="2306"/>
                      <a:pt x="1672" y="2267"/>
                      <a:pt x="1811" y="2179"/>
                    </a:cubicBezTo>
                    <a:cubicBezTo>
                      <a:pt x="2365" y="1830"/>
                      <a:pt x="2510" y="1110"/>
                      <a:pt x="2160" y="555"/>
                    </a:cubicBezTo>
                    <a:cubicBezTo>
                      <a:pt x="1935" y="196"/>
                      <a:pt x="1555" y="0"/>
                      <a:pt x="11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3" name="Google Shape;4613;p43">
                <a:extLst>
                  <a:ext uri="{FF2B5EF4-FFF2-40B4-BE49-F238E27FC236}">
                    <a16:creationId xmlns:a16="http://schemas.microsoft.com/office/drawing/2014/main" id="{76E7B282-92CC-675E-9D00-DEB185960F41}"/>
                  </a:ext>
                </a:extLst>
              </p:cNvPr>
              <p:cNvSpPr/>
              <p:nvPr/>
            </p:nvSpPr>
            <p:spPr>
              <a:xfrm>
                <a:off x="6142365" y="2364343"/>
                <a:ext cx="51956" cy="47599"/>
              </a:xfrm>
              <a:custGeom>
                <a:avLst/>
                <a:gdLst/>
                <a:ahLst/>
                <a:cxnLst/>
                <a:rect l="l" t="t" r="r" b="b"/>
                <a:pathLst>
                  <a:path w="2409" h="2207" extrusionOk="0">
                    <a:moveTo>
                      <a:pt x="1131" y="1"/>
                    </a:moveTo>
                    <a:cubicBezTo>
                      <a:pt x="921" y="1"/>
                      <a:pt x="708" y="58"/>
                      <a:pt x="516" y="176"/>
                    </a:cubicBezTo>
                    <a:cubicBezTo>
                      <a:pt x="0" y="505"/>
                      <a:pt x="247" y="958"/>
                      <a:pt x="598" y="1471"/>
                    </a:cubicBezTo>
                    <a:cubicBezTo>
                      <a:pt x="846" y="1874"/>
                      <a:pt x="1070" y="2206"/>
                      <a:pt x="1384" y="2206"/>
                    </a:cubicBezTo>
                    <a:cubicBezTo>
                      <a:pt x="1488" y="2206"/>
                      <a:pt x="1601" y="2170"/>
                      <a:pt x="1729" y="2089"/>
                    </a:cubicBezTo>
                    <a:cubicBezTo>
                      <a:pt x="2263" y="1759"/>
                      <a:pt x="2408" y="1060"/>
                      <a:pt x="2079" y="525"/>
                    </a:cubicBezTo>
                    <a:cubicBezTo>
                      <a:pt x="1868" y="182"/>
                      <a:pt x="1506" y="1"/>
                      <a:pt x="11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4" name="Google Shape;4614;p43">
                <a:extLst>
                  <a:ext uri="{FF2B5EF4-FFF2-40B4-BE49-F238E27FC236}">
                    <a16:creationId xmlns:a16="http://schemas.microsoft.com/office/drawing/2014/main" id="{AFF8A08F-FF69-485D-C1C3-E11448277252}"/>
                  </a:ext>
                </a:extLst>
              </p:cNvPr>
              <p:cNvSpPr/>
              <p:nvPr/>
            </p:nvSpPr>
            <p:spPr>
              <a:xfrm>
                <a:off x="6142365" y="2364300"/>
                <a:ext cx="43955" cy="47362"/>
              </a:xfrm>
              <a:custGeom>
                <a:avLst/>
                <a:gdLst/>
                <a:ahLst/>
                <a:cxnLst/>
                <a:rect l="l" t="t" r="r" b="b"/>
                <a:pathLst>
                  <a:path w="2038" h="2196" extrusionOk="0">
                    <a:moveTo>
                      <a:pt x="1115" y="1"/>
                    </a:moveTo>
                    <a:cubicBezTo>
                      <a:pt x="911" y="1"/>
                      <a:pt x="703" y="58"/>
                      <a:pt x="516" y="178"/>
                    </a:cubicBezTo>
                    <a:cubicBezTo>
                      <a:pt x="0" y="507"/>
                      <a:pt x="247" y="960"/>
                      <a:pt x="598" y="1473"/>
                    </a:cubicBezTo>
                    <a:cubicBezTo>
                      <a:pt x="838" y="1873"/>
                      <a:pt x="1057" y="2195"/>
                      <a:pt x="1391" y="2195"/>
                    </a:cubicBezTo>
                    <a:cubicBezTo>
                      <a:pt x="1401" y="2195"/>
                      <a:pt x="1411" y="2195"/>
                      <a:pt x="1421" y="2194"/>
                    </a:cubicBezTo>
                    <a:cubicBezTo>
                      <a:pt x="700" y="1679"/>
                      <a:pt x="535" y="1371"/>
                      <a:pt x="2038" y="486"/>
                    </a:cubicBezTo>
                    <a:cubicBezTo>
                      <a:pt x="1816" y="173"/>
                      <a:pt x="1469" y="1"/>
                      <a:pt x="11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5" name="Google Shape;4615;p43">
                <a:extLst>
                  <a:ext uri="{FF2B5EF4-FFF2-40B4-BE49-F238E27FC236}">
                    <a16:creationId xmlns:a16="http://schemas.microsoft.com/office/drawing/2014/main" id="{D8AB9135-3B2C-6CBB-788E-86A5C09A15D5}"/>
                  </a:ext>
                </a:extLst>
              </p:cNvPr>
              <p:cNvSpPr/>
              <p:nvPr/>
            </p:nvSpPr>
            <p:spPr>
              <a:xfrm>
                <a:off x="6015936" y="2433381"/>
                <a:ext cx="54566" cy="49735"/>
              </a:xfrm>
              <a:custGeom>
                <a:avLst/>
                <a:gdLst/>
                <a:ahLst/>
                <a:cxnLst/>
                <a:rect l="l" t="t" r="r" b="b"/>
                <a:pathLst>
                  <a:path w="2530" h="2306" extrusionOk="0">
                    <a:moveTo>
                      <a:pt x="1186" y="0"/>
                    </a:moveTo>
                    <a:cubicBezTo>
                      <a:pt x="971" y="0"/>
                      <a:pt x="753" y="60"/>
                      <a:pt x="555" y="184"/>
                    </a:cubicBezTo>
                    <a:cubicBezTo>
                      <a:pt x="0" y="533"/>
                      <a:pt x="267" y="986"/>
                      <a:pt x="617" y="1542"/>
                    </a:cubicBezTo>
                    <a:cubicBezTo>
                      <a:pt x="879" y="1958"/>
                      <a:pt x="1118" y="2305"/>
                      <a:pt x="1456" y="2305"/>
                    </a:cubicBezTo>
                    <a:cubicBezTo>
                      <a:pt x="1568" y="2305"/>
                      <a:pt x="1692" y="2267"/>
                      <a:pt x="1830" y="2179"/>
                    </a:cubicBezTo>
                    <a:cubicBezTo>
                      <a:pt x="2365" y="1830"/>
                      <a:pt x="2530" y="1109"/>
                      <a:pt x="2181" y="555"/>
                    </a:cubicBezTo>
                    <a:cubicBezTo>
                      <a:pt x="1955" y="196"/>
                      <a:pt x="1576" y="0"/>
                      <a:pt x="11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6" name="Google Shape;4616;p43">
                <a:extLst>
                  <a:ext uri="{FF2B5EF4-FFF2-40B4-BE49-F238E27FC236}">
                    <a16:creationId xmlns:a16="http://schemas.microsoft.com/office/drawing/2014/main" id="{3B23D38B-14E3-952A-8254-68D5B9D2D0F1}"/>
                  </a:ext>
                </a:extLst>
              </p:cNvPr>
              <p:cNvSpPr/>
              <p:nvPr/>
            </p:nvSpPr>
            <p:spPr>
              <a:xfrm>
                <a:off x="6013262" y="2430901"/>
                <a:ext cx="51913" cy="47535"/>
              </a:xfrm>
              <a:custGeom>
                <a:avLst/>
                <a:gdLst/>
                <a:ahLst/>
                <a:cxnLst/>
                <a:rect l="l" t="t" r="r" b="b"/>
                <a:pathLst>
                  <a:path w="2407" h="2204" extrusionOk="0">
                    <a:moveTo>
                      <a:pt x="1130" y="0"/>
                    </a:moveTo>
                    <a:cubicBezTo>
                      <a:pt x="920" y="0"/>
                      <a:pt x="707" y="58"/>
                      <a:pt x="514" y="176"/>
                    </a:cubicBezTo>
                    <a:cubicBezTo>
                      <a:pt x="1" y="505"/>
                      <a:pt x="248" y="936"/>
                      <a:pt x="577" y="1471"/>
                    </a:cubicBezTo>
                    <a:cubicBezTo>
                      <a:pt x="841" y="1861"/>
                      <a:pt x="1059" y="2203"/>
                      <a:pt x="1382" y="2203"/>
                    </a:cubicBezTo>
                    <a:cubicBezTo>
                      <a:pt x="1485" y="2203"/>
                      <a:pt x="1599" y="2168"/>
                      <a:pt x="1729" y="2088"/>
                    </a:cubicBezTo>
                    <a:cubicBezTo>
                      <a:pt x="2264" y="1739"/>
                      <a:pt x="2407" y="1040"/>
                      <a:pt x="2078" y="525"/>
                    </a:cubicBezTo>
                    <a:cubicBezTo>
                      <a:pt x="1867" y="182"/>
                      <a:pt x="1504" y="0"/>
                      <a:pt x="11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7" name="Google Shape;4617;p43">
                <a:extLst>
                  <a:ext uri="{FF2B5EF4-FFF2-40B4-BE49-F238E27FC236}">
                    <a16:creationId xmlns:a16="http://schemas.microsoft.com/office/drawing/2014/main" id="{B68F81D2-44F4-92C4-3228-5E965822D7DA}"/>
                  </a:ext>
                </a:extLst>
              </p:cNvPr>
              <p:cNvSpPr/>
              <p:nvPr/>
            </p:nvSpPr>
            <p:spPr>
              <a:xfrm>
                <a:off x="6013262" y="2430857"/>
                <a:ext cx="43933" cy="47341"/>
              </a:xfrm>
              <a:custGeom>
                <a:avLst/>
                <a:gdLst/>
                <a:ahLst/>
                <a:cxnLst/>
                <a:rect l="l" t="t" r="r" b="b"/>
                <a:pathLst>
                  <a:path w="2037" h="2195" extrusionOk="0">
                    <a:moveTo>
                      <a:pt x="1115" y="0"/>
                    </a:moveTo>
                    <a:cubicBezTo>
                      <a:pt x="910" y="0"/>
                      <a:pt x="703" y="58"/>
                      <a:pt x="514" y="178"/>
                    </a:cubicBezTo>
                    <a:cubicBezTo>
                      <a:pt x="1" y="507"/>
                      <a:pt x="248" y="938"/>
                      <a:pt x="577" y="1473"/>
                    </a:cubicBezTo>
                    <a:cubicBezTo>
                      <a:pt x="836" y="1873"/>
                      <a:pt x="1058" y="2195"/>
                      <a:pt x="1372" y="2195"/>
                    </a:cubicBezTo>
                    <a:cubicBezTo>
                      <a:pt x="1381" y="2195"/>
                      <a:pt x="1390" y="2195"/>
                      <a:pt x="1400" y="2194"/>
                    </a:cubicBezTo>
                    <a:cubicBezTo>
                      <a:pt x="700" y="1659"/>
                      <a:pt x="536" y="1371"/>
                      <a:pt x="2037" y="486"/>
                    </a:cubicBezTo>
                    <a:cubicBezTo>
                      <a:pt x="1815" y="173"/>
                      <a:pt x="1469" y="0"/>
                      <a:pt x="11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8" name="Google Shape;4618;p43">
                <a:extLst>
                  <a:ext uri="{FF2B5EF4-FFF2-40B4-BE49-F238E27FC236}">
                    <a16:creationId xmlns:a16="http://schemas.microsoft.com/office/drawing/2014/main" id="{51C25159-7E30-C77D-3D5C-3D4E3C9087CC}"/>
                  </a:ext>
                </a:extLst>
              </p:cNvPr>
              <p:cNvSpPr/>
              <p:nvPr/>
            </p:nvSpPr>
            <p:spPr>
              <a:xfrm>
                <a:off x="6367336" y="2257670"/>
                <a:ext cx="54566" cy="49692"/>
              </a:xfrm>
              <a:custGeom>
                <a:avLst/>
                <a:gdLst/>
                <a:ahLst/>
                <a:cxnLst/>
                <a:rect l="l" t="t" r="r" b="b"/>
                <a:pathLst>
                  <a:path w="2530" h="2304" extrusionOk="0">
                    <a:moveTo>
                      <a:pt x="1186" y="1"/>
                    </a:moveTo>
                    <a:cubicBezTo>
                      <a:pt x="971" y="1"/>
                      <a:pt x="753" y="60"/>
                      <a:pt x="555" y="185"/>
                    </a:cubicBezTo>
                    <a:cubicBezTo>
                      <a:pt x="0" y="534"/>
                      <a:pt x="267" y="986"/>
                      <a:pt x="618" y="1543"/>
                    </a:cubicBezTo>
                    <a:cubicBezTo>
                      <a:pt x="881" y="1946"/>
                      <a:pt x="1122" y="2303"/>
                      <a:pt x="1454" y="2303"/>
                    </a:cubicBezTo>
                    <a:cubicBezTo>
                      <a:pt x="1562" y="2303"/>
                      <a:pt x="1680" y="2265"/>
                      <a:pt x="1811" y="2180"/>
                    </a:cubicBezTo>
                    <a:cubicBezTo>
                      <a:pt x="2365" y="1831"/>
                      <a:pt x="2530" y="1090"/>
                      <a:pt x="2181" y="555"/>
                    </a:cubicBezTo>
                    <a:cubicBezTo>
                      <a:pt x="1955" y="197"/>
                      <a:pt x="1576" y="1"/>
                      <a:pt x="11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9" name="Google Shape;4619;p43">
                <a:extLst>
                  <a:ext uri="{FF2B5EF4-FFF2-40B4-BE49-F238E27FC236}">
                    <a16:creationId xmlns:a16="http://schemas.microsoft.com/office/drawing/2014/main" id="{1821BCE7-E856-716B-923E-9476D6B2DE93}"/>
                  </a:ext>
                </a:extLst>
              </p:cNvPr>
              <p:cNvSpPr/>
              <p:nvPr/>
            </p:nvSpPr>
            <p:spPr>
              <a:xfrm>
                <a:off x="6364208" y="2254974"/>
                <a:ext cx="52387" cy="47578"/>
              </a:xfrm>
              <a:custGeom>
                <a:avLst/>
                <a:gdLst/>
                <a:ahLst/>
                <a:cxnLst/>
                <a:rect l="l" t="t" r="r" b="b"/>
                <a:pathLst>
                  <a:path w="2429" h="2206" extrusionOk="0">
                    <a:moveTo>
                      <a:pt x="1140" y="0"/>
                    </a:moveTo>
                    <a:cubicBezTo>
                      <a:pt x="932" y="0"/>
                      <a:pt x="721" y="60"/>
                      <a:pt x="535" y="186"/>
                    </a:cubicBezTo>
                    <a:cubicBezTo>
                      <a:pt x="1" y="516"/>
                      <a:pt x="269" y="947"/>
                      <a:pt x="598" y="1482"/>
                    </a:cubicBezTo>
                    <a:cubicBezTo>
                      <a:pt x="844" y="1867"/>
                      <a:pt x="1067" y="2205"/>
                      <a:pt x="1388" y="2205"/>
                    </a:cubicBezTo>
                    <a:cubicBezTo>
                      <a:pt x="1496" y="2205"/>
                      <a:pt x="1615" y="2167"/>
                      <a:pt x="1750" y="2079"/>
                    </a:cubicBezTo>
                    <a:cubicBezTo>
                      <a:pt x="2264" y="1750"/>
                      <a:pt x="2428" y="1050"/>
                      <a:pt x="2099" y="516"/>
                    </a:cubicBezTo>
                    <a:cubicBezTo>
                      <a:pt x="1876" y="186"/>
                      <a:pt x="1510" y="0"/>
                      <a:pt x="11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0" name="Google Shape;4620;p43">
                <a:extLst>
                  <a:ext uri="{FF2B5EF4-FFF2-40B4-BE49-F238E27FC236}">
                    <a16:creationId xmlns:a16="http://schemas.microsoft.com/office/drawing/2014/main" id="{250F9B9B-5E0E-5297-8AC0-2DC284317A86}"/>
                  </a:ext>
                </a:extLst>
              </p:cNvPr>
              <p:cNvSpPr/>
              <p:nvPr/>
            </p:nvSpPr>
            <p:spPr>
              <a:xfrm>
                <a:off x="6364208" y="2255147"/>
                <a:ext cx="44386" cy="47362"/>
              </a:xfrm>
              <a:custGeom>
                <a:avLst/>
                <a:gdLst/>
                <a:ahLst/>
                <a:cxnLst/>
                <a:rect l="l" t="t" r="r" b="b"/>
                <a:pathLst>
                  <a:path w="2058" h="2196" extrusionOk="0">
                    <a:moveTo>
                      <a:pt x="1136" y="1"/>
                    </a:moveTo>
                    <a:cubicBezTo>
                      <a:pt x="931" y="1"/>
                      <a:pt x="724" y="58"/>
                      <a:pt x="535" y="178"/>
                    </a:cubicBezTo>
                    <a:cubicBezTo>
                      <a:pt x="1" y="508"/>
                      <a:pt x="269" y="939"/>
                      <a:pt x="598" y="1474"/>
                    </a:cubicBezTo>
                    <a:cubicBezTo>
                      <a:pt x="857" y="1855"/>
                      <a:pt x="1079" y="2195"/>
                      <a:pt x="1394" y="2195"/>
                    </a:cubicBezTo>
                    <a:cubicBezTo>
                      <a:pt x="1403" y="2195"/>
                      <a:pt x="1412" y="2195"/>
                      <a:pt x="1421" y="2194"/>
                    </a:cubicBezTo>
                    <a:cubicBezTo>
                      <a:pt x="721" y="1660"/>
                      <a:pt x="557" y="1350"/>
                      <a:pt x="2058" y="486"/>
                    </a:cubicBezTo>
                    <a:cubicBezTo>
                      <a:pt x="1837" y="173"/>
                      <a:pt x="1491" y="1"/>
                      <a:pt x="11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1" name="Google Shape;4621;p43">
                <a:extLst>
                  <a:ext uri="{FF2B5EF4-FFF2-40B4-BE49-F238E27FC236}">
                    <a16:creationId xmlns:a16="http://schemas.microsoft.com/office/drawing/2014/main" id="{540006F9-5A69-3D7D-77B5-B46D93C647A4}"/>
                  </a:ext>
                </a:extLst>
              </p:cNvPr>
              <p:cNvSpPr/>
              <p:nvPr/>
            </p:nvSpPr>
            <p:spPr>
              <a:xfrm>
                <a:off x="5772332" y="2563778"/>
                <a:ext cx="55040" cy="49605"/>
              </a:xfrm>
              <a:custGeom>
                <a:avLst/>
                <a:gdLst/>
                <a:ahLst/>
                <a:cxnLst/>
                <a:rect l="l" t="t" r="r" b="b"/>
                <a:pathLst>
                  <a:path w="2552" h="2300" extrusionOk="0">
                    <a:moveTo>
                      <a:pt x="1217" y="1"/>
                    </a:moveTo>
                    <a:cubicBezTo>
                      <a:pt x="989" y="1"/>
                      <a:pt x="758" y="67"/>
                      <a:pt x="557" y="206"/>
                    </a:cubicBezTo>
                    <a:cubicBezTo>
                      <a:pt x="0" y="557"/>
                      <a:pt x="288" y="1010"/>
                      <a:pt x="659" y="1544"/>
                    </a:cubicBezTo>
                    <a:cubicBezTo>
                      <a:pt x="918" y="1955"/>
                      <a:pt x="1155" y="2300"/>
                      <a:pt x="1486" y="2300"/>
                    </a:cubicBezTo>
                    <a:cubicBezTo>
                      <a:pt x="1602" y="2300"/>
                      <a:pt x="1729" y="2257"/>
                      <a:pt x="1873" y="2162"/>
                    </a:cubicBezTo>
                    <a:cubicBezTo>
                      <a:pt x="2408" y="1791"/>
                      <a:pt x="2551" y="1070"/>
                      <a:pt x="2181" y="516"/>
                    </a:cubicBezTo>
                    <a:cubicBezTo>
                      <a:pt x="1963" y="182"/>
                      <a:pt x="1594" y="1"/>
                      <a:pt x="12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2" name="Google Shape;4622;p43">
                <a:extLst>
                  <a:ext uri="{FF2B5EF4-FFF2-40B4-BE49-F238E27FC236}">
                    <a16:creationId xmlns:a16="http://schemas.microsoft.com/office/drawing/2014/main" id="{04135767-CAD9-56DE-9C23-B01453C59D9A}"/>
                  </a:ext>
                </a:extLst>
              </p:cNvPr>
              <p:cNvSpPr/>
              <p:nvPr/>
            </p:nvSpPr>
            <p:spPr>
              <a:xfrm>
                <a:off x="5769247" y="2561427"/>
                <a:ext cx="52797" cy="47341"/>
              </a:xfrm>
              <a:custGeom>
                <a:avLst/>
                <a:gdLst/>
                <a:ahLst/>
                <a:cxnLst/>
                <a:rect l="l" t="t" r="r" b="b"/>
                <a:pathLst>
                  <a:path w="2448" h="2195" extrusionOk="0">
                    <a:moveTo>
                      <a:pt x="1157" y="1"/>
                    </a:moveTo>
                    <a:cubicBezTo>
                      <a:pt x="942" y="1"/>
                      <a:pt x="726" y="62"/>
                      <a:pt x="535" y="192"/>
                    </a:cubicBezTo>
                    <a:cubicBezTo>
                      <a:pt x="0" y="543"/>
                      <a:pt x="288" y="954"/>
                      <a:pt x="617" y="1489"/>
                    </a:cubicBezTo>
                    <a:cubicBezTo>
                      <a:pt x="876" y="1870"/>
                      <a:pt x="1113" y="2194"/>
                      <a:pt x="1428" y="2194"/>
                    </a:cubicBezTo>
                    <a:cubicBezTo>
                      <a:pt x="1537" y="2194"/>
                      <a:pt x="1656" y="2155"/>
                      <a:pt x="1789" y="2065"/>
                    </a:cubicBezTo>
                    <a:cubicBezTo>
                      <a:pt x="2304" y="1714"/>
                      <a:pt x="2447" y="1015"/>
                      <a:pt x="2098" y="501"/>
                    </a:cubicBezTo>
                    <a:cubicBezTo>
                      <a:pt x="1878" y="178"/>
                      <a:pt x="1520" y="1"/>
                      <a:pt x="11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3" name="Google Shape;4623;p43">
                <a:extLst>
                  <a:ext uri="{FF2B5EF4-FFF2-40B4-BE49-F238E27FC236}">
                    <a16:creationId xmlns:a16="http://schemas.microsoft.com/office/drawing/2014/main" id="{3644A507-6A5A-79B9-5BAE-5D1B9707634E}"/>
                  </a:ext>
                </a:extLst>
              </p:cNvPr>
              <p:cNvSpPr/>
              <p:nvPr/>
            </p:nvSpPr>
            <p:spPr>
              <a:xfrm>
                <a:off x="5769247" y="2561384"/>
                <a:ext cx="44386" cy="47276"/>
              </a:xfrm>
              <a:custGeom>
                <a:avLst/>
                <a:gdLst/>
                <a:ahLst/>
                <a:cxnLst/>
                <a:rect l="l" t="t" r="r" b="b"/>
                <a:pathLst>
                  <a:path w="2058" h="2192" extrusionOk="0">
                    <a:moveTo>
                      <a:pt x="1146" y="1"/>
                    </a:moveTo>
                    <a:cubicBezTo>
                      <a:pt x="934" y="1"/>
                      <a:pt x="722" y="62"/>
                      <a:pt x="535" y="194"/>
                    </a:cubicBezTo>
                    <a:cubicBezTo>
                      <a:pt x="0" y="545"/>
                      <a:pt x="288" y="956"/>
                      <a:pt x="617" y="1491"/>
                    </a:cubicBezTo>
                    <a:cubicBezTo>
                      <a:pt x="876" y="1870"/>
                      <a:pt x="1117" y="2191"/>
                      <a:pt x="1432" y="2191"/>
                    </a:cubicBezTo>
                    <a:cubicBezTo>
                      <a:pt x="1441" y="2191"/>
                      <a:pt x="1450" y="2191"/>
                      <a:pt x="1460" y="2190"/>
                    </a:cubicBezTo>
                    <a:cubicBezTo>
                      <a:pt x="741" y="1675"/>
                      <a:pt x="576" y="1367"/>
                      <a:pt x="2057" y="462"/>
                    </a:cubicBezTo>
                    <a:cubicBezTo>
                      <a:pt x="1839" y="167"/>
                      <a:pt x="1494" y="1"/>
                      <a:pt x="11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4" name="Google Shape;4624;p43">
                <a:extLst>
                  <a:ext uri="{FF2B5EF4-FFF2-40B4-BE49-F238E27FC236}">
                    <a16:creationId xmlns:a16="http://schemas.microsoft.com/office/drawing/2014/main" id="{C83665C0-54EC-1C44-B97B-A16FD8EC8651}"/>
                  </a:ext>
                </a:extLst>
              </p:cNvPr>
              <p:cNvSpPr/>
              <p:nvPr/>
            </p:nvSpPr>
            <p:spPr>
              <a:xfrm>
                <a:off x="5660979" y="2623132"/>
                <a:ext cx="54566" cy="49454"/>
              </a:xfrm>
              <a:custGeom>
                <a:avLst/>
                <a:gdLst/>
                <a:ahLst/>
                <a:cxnLst/>
                <a:rect l="l" t="t" r="r" b="b"/>
                <a:pathLst>
                  <a:path w="2530" h="2293" extrusionOk="0">
                    <a:moveTo>
                      <a:pt x="1180" y="0"/>
                    </a:moveTo>
                    <a:cubicBezTo>
                      <a:pt x="957" y="0"/>
                      <a:pt x="732" y="62"/>
                      <a:pt x="535" y="191"/>
                    </a:cubicBezTo>
                    <a:cubicBezTo>
                      <a:pt x="0" y="562"/>
                      <a:pt x="267" y="1014"/>
                      <a:pt x="637" y="1549"/>
                    </a:cubicBezTo>
                    <a:cubicBezTo>
                      <a:pt x="900" y="1950"/>
                      <a:pt x="1139" y="2292"/>
                      <a:pt x="1476" y="2292"/>
                    </a:cubicBezTo>
                    <a:cubicBezTo>
                      <a:pt x="1588" y="2292"/>
                      <a:pt x="1712" y="2254"/>
                      <a:pt x="1852" y="2166"/>
                    </a:cubicBezTo>
                    <a:cubicBezTo>
                      <a:pt x="2387" y="1796"/>
                      <a:pt x="2530" y="1055"/>
                      <a:pt x="2160" y="520"/>
                    </a:cubicBezTo>
                    <a:cubicBezTo>
                      <a:pt x="1939" y="183"/>
                      <a:pt x="1563" y="0"/>
                      <a:pt x="11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5" name="Google Shape;4625;p43">
                <a:extLst>
                  <a:ext uri="{FF2B5EF4-FFF2-40B4-BE49-F238E27FC236}">
                    <a16:creationId xmlns:a16="http://schemas.microsoft.com/office/drawing/2014/main" id="{C812D8E2-3081-CE89-90D4-9112E3A59D12}"/>
                  </a:ext>
                </a:extLst>
              </p:cNvPr>
              <p:cNvSpPr/>
              <p:nvPr/>
            </p:nvSpPr>
            <p:spPr>
              <a:xfrm>
                <a:off x="5657851" y="2620436"/>
                <a:ext cx="52387" cy="47535"/>
              </a:xfrm>
              <a:custGeom>
                <a:avLst/>
                <a:gdLst/>
                <a:ahLst/>
                <a:cxnLst/>
                <a:rect l="l" t="t" r="r" b="b"/>
                <a:pathLst>
                  <a:path w="2429" h="2204" extrusionOk="0">
                    <a:moveTo>
                      <a:pt x="1138" y="1"/>
                    </a:moveTo>
                    <a:cubicBezTo>
                      <a:pt x="923" y="1"/>
                      <a:pt x="706" y="63"/>
                      <a:pt x="516" y="193"/>
                    </a:cubicBezTo>
                    <a:cubicBezTo>
                      <a:pt x="1" y="542"/>
                      <a:pt x="269" y="975"/>
                      <a:pt x="598" y="1488"/>
                    </a:cubicBezTo>
                    <a:cubicBezTo>
                      <a:pt x="860" y="1875"/>
                      <a:pt x="1100" y="2203"/>
                      <a:pt x="1421" y="2203"/>
                    </a:cubicBezTo>
                    <a:cubicBezTo>
                      <a:pt x="1527" y="2203"/>
                      <a:pt x="1642" y="2167"/>
                      <a:pt x="1770" y="2086"/>
                    </a:cubicBezTo>
                    <a:cubicBezTo>
                      <a:pt x="2285" y="1735"/>
                      <a:pt x="2428" y="1036"/>
                      <a:pt x="2079" y="501"/>
                    </a:cubicBezTo>
                    <a:cubicBezTo>
                      <a:pt x="1859" y="178"/>
                      <a:pt x="1501" y="1"/>
                      <a:pt x="11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6" name="Google Shape;4626;p43">
                <a:extLst>
                  <a:ext uri="{FF2B5EF4-FFF2-40B4-BE49-F238E27FC236}">
                    <a16:creationId xmlns:a16="http://schemas.microsoft.com/office/drawing/2014/main" id="{6750A593-53B7-0E84-8431-FC7A90CFEE4D}"/>
                  </a:ext>
                </a:extLst>
              </p:cNvPr>
              <p:cNvSpPr/>
              <p:nvPr/>
            </p:nvSpPr>
            <p:spPr>
              <a:xfrm>
                <a:off x="5657851" y="2620608"/>
                <a:ext cx="43976" cy="47103"/>
              </a:xfrm>
              <a:custGeom>
                <a:avLst/>
                <a:gdLst/>
                <a:ahLst/>
                <a:cxnLst/>
                <a:rect l="l" t="t" r="r" b="b"/>
                <a:pathLst>
                  <a:path w="2039" h="2184" extrusionOk="0">
                    <a:moveTo>
                      <a:pt x="1131" y="0"/>
                    </a:moveTo>
                    <a:cubicBezTo>
                      <a:pt x="918" y="0"/>
                      <a:pt x="703" y="60"/>
                      <a:pt x="516" y="185"/>
                    </a:cubicBezTo>
                    <a:cubicBezTo>
                      <a:pt x="1" y="534"/>
                      <a:pt x="269" y="967"/>
                      <a:pt x="598" y="1480"/>
                    </a:cubicBezTo>
                    <a:cubicBezTo>
                      <a:pt x="870" y="1868"/>
                      <a:pt x="1086" y="2183"/>
                      <a:pt x="1386" y="2183"/>
                    </a:cubicBezTo>
                    <a:cubicBezTo>
                      <a:pt x="1404" y="2183"/>
                      <a:pt x="1422" y="2182"/>
                      <a:pt x="1441" y="2180"/>
                    </a:cubicBezTo>
                    <a:cubicBezTo>
                      <a:pt x="721" y="1686"/>
                      <a:pt x="557" y="1378"/>
                      <a:pt x="2038" y="452"/>
                    </a:cubicBezTo>
                    <a:cubicBezTo>
                      <a:pt x="1821" y="159"/>
                      <a:pt x="1478" y="0"/>
                      <a:pt x="11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7" name="Google Shape;4627;p43">
                <a:extLst>
                  <a:ext uri="{FF2B5EF4-FFF2-40B4-BE49-F238E27FC236}">
                    <a16:creationId xmlns:a16="http://schemas.microsoft.com/office/drawing/2014/main" id="{8B522E68-AA85-F9D9-9D1A-B5268D6A1697}"/>
                  </a:ext>
                </a:extLst>
              </p:cNvPr>
              <p:cNvSpPr/>
              <p:nvPr/>
            </p:nvSpPr>
            <p:spPr>
              <a:xfrm>
                <a:off x="5533191" y="2692795"/>
                <a:ext cx="55040" cy="49433"/>
              </a:xfrm>
              <a:custGeom>
                <a:avLst/>
                <a:gdLst/>
                <a:ahLst/>
                <a:cxnLst/>
                <a:rect l="l" t="t" r="r" b="b"/>
                <a:pathLst>
                  <a:path w="2552" h="2292" extrusionOk="0">
                    <a:moveTo>
                      <a:pt x="1190" y="0"/>
                    </a:moveTo>
                    <a:cubicBezTo>
                      <a:pt x="967" y="0"/>
                      <a:pt x="740" y="62"/>
                      <a:pt x="536" y="190"/>
                    </a:cubicBezTo>
                    <a:cubicBezTo>
                      <a:pt x="1" y="561"/>
                      <a:pt x="289" y="1013"/>
                      <a:pt x="638" y="1548"/>
                    </a:cubicBezTo>
                    <a:cubicBezTo>
                      <a:pt x="915" y="1949"/>
                      <a:pt x="1158" y="2292"/>
                      <a:pt x="1487" y="2292"/>
                    </a:cubicBezTo>
                    <a:cubicBezTo>
                      <a:pt x="1598" y="2292"/>
                      <a:pt x="1718" y="2253"/>
                      <a:pt x="1852" y="2165"/>
                    </a:cubicBezTo>
                    <a:cubicBezTo>
                      <a:pt x="2407" y="1795"/>
                      <a:pt x="2552" y="1054"/>
                      <a:pt x="2181" y="520"/>
                    </a:cubicBezTo>
                    <a:cubicBezTo>
                      <a:pt x="1947" y="182"/>
                      <a:pt x="1574" y="0"/>
                      <a:pt x="11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8" name="Google Shape;4628;p43">
                <a:extLst>
                  <a:ext uri="{FF2B5EF4-FFF2-40B4-BE49-F238E27FC236}">
                    <a16:creationId xmlns:a16="http://schemas.microsoft.com/office/drawing/2014/main" id="{C89251F0-9062-F572-D74C-25F5A29B72DE}"/>
                  </a:ext>
                </a:extLst>
              </p:cNvPr>
              <p:cNvSpPr/>
              <p:nvPr/>
            </p:nvSpPr>
            <p:spPr>
              <a:xfrm>
                <a:off x="5530064" y="2690099"/>
                <a:ext cx="52387" cy="47341"/>
              </a:xfrm>
              <a:custGeom>
                <a:avLst/>
                <a:gdLst/>
                <a:ahLst/>
                <a:cxnLst/>
                <a:rect l="l" t="t" r="r" b="b"/>
                <a:pathLst>
                  <a:path w="2429" h="2195" extrusionOk="0">
                    <a:moveTo>
                      <a:pt x="1154" y="1"/>
                    </a:moveTo>
                    <a:cubicBezTo>
                      <a:pt x="936" y="1"/>
                      <a:pt x="715" y="62"/>
                      <a:pt x="516" y="192"/>
                    </a:cubicBezTo>
                    <a:cubicBezTo>
                      <a:pt x="1" y="542"/>
                      <a:pt x="269" y="974"/>
                      <a:pt x="618" y="1489"/>
                    </a:cubicBezTo>
                    <a:cubicBezTo>
                      <a:pt x="878" y="1870"/>
                      <a:pt x="1104" y="2194"/>
                      <a:pt x="1412" y="2194"/>
                    </a:cubicBezTo>
                    <a:cubicBezTo>
                      <a:pt x="1520" y="2194"/>
                      <a:pt x="1637" y="2155"/>
                      <a:pt x="1770" y="2065"/>
                    </a:cubicBezTo>
                    <a:cubicBezTo>
                      <a:pt x="2305" y="1714"/>
                      <a:pt x="2428" y="1015"/>
                      <a:pt x="2099" y="501"/>
                    </a:cubicBezTo>
                    <a:cubicBezTo>
                      <a:pt x="1880" y="177"/>
                      <a:pt x="1522" y="1"/>
                      <a:pt x="11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9" name="Google Shape;4629;p43">
                <a:extLst>
                  <a:ext uri="{FF2B5EF4-FFF2-40B4-BE49-F238E27FC236}">
                    <a16:creationId xmlns:a16="http://schemas.microsoft.com/office/drawing/2014/main" id="{31B82EA9-8669-086F-BC5C-26C042C7FA00}"/>
                  </a:ext>
                </a:extLst>
              </p:cNvPr>
              <p:cNvSpPr/>
              <p:nvPr/>
            </p:nvSpPr>
            <p:spPr>
              <a:xfrm>
                <a:off x="5530064" y="2690250"/>
                <a:ext cx="44407" cy="47082"/>
              </a:xfrm>
              <a:custGeom>
                <a:avLst/>
                <a:gdLst/>
                <a:ahLst/>
                <a:cxnLst/>
                <a:rect l="l" t="t" r="r" b="b"/>
                <a:pathLst>
                  <a:path w="2059" h="2183" extrusionOk="0">
                    <a:moveTo>
                      <a:pt x="1140" y="0"/>
                    </a:moveTo>
                    <a:cubicBezTo>
                      <a:pt x="927" y="0"/>
                      <a:pt x="711" y="60"/>
                      <a:pt x="516" y="185"/>
                    </a:cubicBezTo>
                    <a:cubicBezTo>
                      <a:pt x="1" y="535"/>
                      <a:pt x="269" y="967"/>
                      <a:pt x="618" y="1482"/>
                    </a:cubicBezTo>
                    <a:cubicBezTo>
                      <a:pt x="878" y="1881"/>
                      <a:pt x="1118" y="2182"/>
                      <a:pt x="1432" y="2182"/>
                    </a:cubicBezTo>
                    <a:cubicBezTo>
                      <a:pt x="1442" y="2182"/>
                      <a:pt x="1452" y="2182"/>
                      <a:pt x="1462" y="2181"/>
                    </a:cubicBezTo>
                    <a:cubicBezTo>
                      <a:pt x="741" y="1666"/>
                      <a:pt x="577" y="1378"/>
                      <a:pt x="2058" y="453"/>
                    </a:cubicBezTo>
                    <a:cubicBezTo>
                      <a:pt x="1828" y="159"/>
                      <a:pt x="1488" y="0"/>
                      <a:pt x="11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0" name="Google Shape;4630;p43">
                <a:extLst>
                  <a:ext uri="{FF2B5EF4-FFF2-40B4-BE49-F238E27FC236}">
                    <a16:creationId xmlns:a16="http://schemas.microsoft.com/office/drawing/2014/main" id="{9CC1A583-5E54-B920-618B-475CE31748CD}"/>
                  </a:ext>
                </a:extLst>
              </p:cNvPr>
              <p:cNvSpPr/>
              <p:nvPr/>
            </p:nvSpPr>
            <p:spPr>
              <a:xfrm>
                <a:off x="5880169" y="2508220"/>
                <a:ext cx="54566" cy="49433"/>
              </a:xfrm>
              <a:custGeom>
                <a:avLst/>
                <a:gdLst/>
                <a:ahLst/>
                <a:cxnLst/>
                <a:rect l="l" t="t" r="r" b="b"/>
                <a:pathLst>
                  <a:path w="2530" h="2292" extrusionOk="0">
                    <a:moveTo>
                      <a:pt x="1181" y="0"/>
                    </a:moveTo>
                    <a:cubicBezTo>
                      <a:pt x="957" y="0"/>
                      <a:pt x="732" y="62"/>
                      <a:pt x="535" y="190"/>
                    </a:cubicBezTo>
                    <a:cubicBezTo>
                      <a:pt x="0" y="561"/>
                      <a:pt x="267" y="1013"/>
                      <a:pt x="637" y="1548"/>
                    </a:cubicBezTo>
                    <a:cubicBezTo>
                      <a:pt x="914" y="1949"/>
                      <a:pt x="1157" y="2292"/>
                      <a:pt x="1487" y="2292"/>
                    </a:cubicBezTo>
                    <a:cubicBezTo>
                      <a:pt x="1597" y="2292"/>
                      <a:pt x="1717" y="2253"/>
                      <a:pt x="1852" y="2165"/>
                    </a:cubicBezTo>
                    <a:cubicBezTo>
                      <a:pt x="2387" y="1795"/>
                      <a:pt x="2530" y="1054"/>
                      <a:pt x="2181" y="519"/>
                    </a:cubicBezTo>
                    <a:cubicBezTo>
                      <a:pt x="1947" y="182"/>
                      <a:pt x="1565" y="0"/>
                      <a:pt x="11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1" name="Google Shape;4631;p43">
                <a:extLst>
                  <a:ext uri="{FF2B5EF4-FFF2-40B4-BE49-F238E27FC236}">
                    <a16:creationId xmlns:a16="http://schemas.microsoft.com/office/drawing/2014/main" id="{862D93D9-E7AC-7428-3C74-ED46B63A6C1C}"/>
                  </a:ext>
                </a:extLst>
              </p:cNvPr>
              <p:cNvSpPr/>
              <p:nvPr/>
            </p:nvSpPr>
            <p:spPr>
              <a:xfrm>
                <a:off x="5877042" y="2505718"/>
                <a:ext cx="52366" cy="47319"/>
              </a:xfrm>
              <a:custGeom>
                <a:avLst/>
                <a:gdLst/>
                <a:ahLst/>
                <a:cxnLst/>
                <a:rect l="l" t="t" r="r" b="b"/>
                <a:pathLst>
                  <a:path w="2428" h="2194" extrusionOk="0">
                    <a:moveTo>
                      <a:pt x="1140" y="0"/>
                    </a:moveTo>
                    <a:cubicBezTo>
                      <a:pt x="924" y="0"/>
                      <a:pt x="707" y="60"/>
                      <a:pt x="515" y="183"/>
                    </a:cubicBezTo>
                    <a:cubicBezTo>
                      <a:pt x="0" y="533"/>
                      <a:pt x="269" y="965"/>
                      <a:pt x="617" y="1480"/>
                    </a:cubicBezTo>
                    <a:cubicBezTo>
                      <a:pt x="881" y="1865"/>
                      <a:pt x="1109" y="2193"/>
                      <a:pt x="1424" y="2193"/>
                    </a:cubicBezTo>
                    <a:cubicBezTo>
                      <a:pt x="1528" y="2193"/>
                      <a:pt x="1642" y="2157"/>
                      <a:pt x="1770" y="2076"/>
                    </a:cubicBezTo>
                    <a:cubicBezTo>
                      <a:pt x="2285" y="1727"/>
                      <a:pt x="2428" y="1027"/>
                      <a:pt x="2079" y="492"/>
                    </a:cubicBezTo>
                    <a:cubicBezTo>
                      <a:pt x="1859" y="169"/>
                      <a:pt x="1502" y="0"/>
                      <a:pt x="11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2" name="Google Shape;4632;p43">
                <a:extLst>
                  <a:ext uri="{FF2B5EF4-FFF2-40B4-BE49-F238E27FC236}">
                    <a16:creationId xmlns:a16="http://schemas.microsoft.com/office/drawing/2014/main" id="{5BA8F689-8608-6743-0D69-0922E747EEDA}"/>
                  </a:ext>
                </a:extLst>
              </p:cNvPr>
              <p:cNvSpPr/>
              <p:nvPr/>
            </p:nvSpPr>
            <p:spPr>
              <a:xfrm>
                <a:off x="5877042" y="2505697"/>
                <a:ext cx="43955" cy="47103"/>
              </a:xfrm>
              <a:custGeom>
                <a:avLst/>
                <a:gdLst/>
                <a:ahLst/>
                <a:cxnLst/>
                <a:rect l="l" t="t" r="r" b="b"/>
                <a:pathLst>
                  <a:path w="2038" h="2184" extrusionOk="0">
                    <a:moveTo>
                      <a:pt x="1124" y="0"/>
                    </a:moveTo>
                    <a:cubicBezTo>
                      <a:pt x="913" y="0"/>
                      <a:pt x="701" y="60"/>
                      <a:pt x="515" y="184"/>
                    </a:cubicBezTo>
                    <a:cubicBezTo>
                      <a:pt x="0" y="534"/>
                      <a:pt x="269" y="966"/>
                      <a:pt x="617" y="1481"/>
                    </a:cubicBezTo>
                    <a:cubicBezTo>
                      <a:pt x="870" y="1869"/>
                      <a:pt x="1085" y="2184"/>
                      <a:pt x="1403" y="2184"/>
                    </a:cubicBezTo>
                    <a:cubicBezTo>
                      <a:pt x="1422" y="2184"/>
                      <a:pt x="1442" y="2183"/>
                      <a:pt x="1462" y="2180"/>
                    </a:cubicBezTo>
                    <a:cubicBezTo>
                      <a:pt x="741" y="1686"/>
                      <a:pt x="557" y="1377"/>
                      <a:pt x="2038" y="472"/>
                    </a:cubicBezTo>
                    <a:cubicBezTo>
                      <a:pt x="1819" y="164"/>
                      <a:pt x="1473" y="0"/>
                      <a:pt x="11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3" name="Google Shape;4633;p43">
                <a:extLst>
                  <a:ext uri="{FF2B5EF4-FFF2-40B4-BE49-F238E27FC236}">
                    <a16:creationId xmlns:a16="http://schemas.microsoft.com/office/drawing/2014/main" id="{5976C051-EE83-6CB8-F46B-BE432A684577}"/>
                  </a:ext>
                </a:extLst>
              </p:cNvPr>
              <p:cNvSpPr/>
              <p:nvPr/>
            </p:nvSpPr>
            <p:spPr>
              <a:xfrm>
                <a:off x="7394035" y="1958486"/>
                <a:ext cx="52797" cy="50188"/>
              </a:xfrm>
              <a:custGeom>
                <a:avLst/>
                <a:gdLst/>
                <a:ahLst/>
                <a:cxnLst/>
                <a:rect l="l" t="t" r="r" b="b"/>
                <a:pathLst>
                  <a:path w="2448" h="2327" extrusionOk="0">
                    <a:moveTo>
                      <a:pt x="1100" y="1"/>
                    </a:moveTo>
                    <a:cubicBezTo>
                      <a:pt x="931" y="1"/>
                      <a:pt x="760" y="35"/>
                      <a:pt x="596" y="109"/>
                    </a:cubicBezTo>
                    <a:cubicBezTo>
                      <a:pt x="1" y="397"/>
                      <a:pt x="226" y="869"/>
                      <a:pt x="514" y="1467"/>
                    </a:cubicBezTo>
                    <a:cubicBezTo>
                      <a:pt x="728" y="1942"/>
                      <a:pt x="929" y="2327"/>
                      <a:pt x="1304" y="2327"/>
                    </a:cubicBezTo>
                    <a:cubicBezTo>
                      <a:pt x="1399" y="2327"/>
                      <a:pt x="1505" y="2302"/>
                      <a:pt x="1625" y="2248"/>
                    </a:cubicBezTo>
                    <a:cubicBezTo>
                      <a:pt x="2201" y="1960"/>
                      <a:pt x="2448" y="1261"/>
                      <a:pt x="2181" y="663"/>
                    </a:cubicBezTo>
                    <a:cubicBezTo>
                      <a:pt x="1972" y="245"/>
                      <a:pt x="1546" y="1"/>
                      <a:pt x="11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4" name="Google Shape;4634;p43">
                <a:extLst>
                  <a:ext uri="{FF2B5EF4-FFF2-40B4-BE49-F238E27FC236}">
                    <a16:creationId xmlns:a16="http://schemas.microsoft.com/office/drawing/2014/main" id="{AEEBE734-99EA-288D-1F19-5DC55F891F24}"/>
                  </a:ext>
                </a:extLst>
              </p:cNvPr>
              <p:cNvSpPr/>
              <p:nvPr/>
            </p:nvSpPr>
            <p:spPr>
              <a:xfrm>
                <a:off x="7396235" y="1965064"/>
                <a:ext cx="50597" cy="48052"/>
              </a:xfrm>
              <a:custGeom>
                <a:avLst/>
                <a:gdLst/>
                <a:ahLst/>
                <a:cxnLst/>
                <a:rect l="l" t="t" r="r" b="b"/>
                <a:pathLst>
                  <a:path w="2346" h="2228" extrusionOk="0">
                    <a:moveTo>
                      <a:pt x="1054" y="0"/>
                    </a:moveTo>
                    <a:cubicBezTo>
                      <a:pt x="889" y="0"/>
                      <a:pt x="720" y="36"/>
                      <a:pt x="557" y="112"/>
                    </a:cubicBezTo>
                    <a:cubicBezTo>
                      <a:pt x="1" y="380"/>
                      <a:pt x="206" y="832"/>
                      <a:pt x="475" y="1408"/>
                    </a:cubicBezTo>
                    <a:cubicBezTo>
                      <a:pt x="687" y="1851"/>
                      <a:pt x="875" y="2228"/>
                      <a:pt x="1233" y="2228"/>
                    </a:cubicBezTo>
                    <a:cubicBezTo>
                      <a:pt x="1325" y="2228"/>
                      <a:pt x="1427" y="2203"/>
                      <a:pt x="1544" y="2149"/>
                    </a:cubicBezTo>
                    <a:cubicBezTo>
                      <a:pt x="2099" y="1881"/>
                      <a:pt x="2346" y="1203"/>
                      <a:pt x="2058" y="646"/>
                    </a:cubicBezTo>
                    <a:cubicBezTo>
                      <a:pt x="1867" y="233"/>
                      <a:pt x="1473" y="0"/>
                      <a:pt x="10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5" name="Google Shape;4635;p43">
                <a:extLst>
                  <a:ext uri="{FF2B5EF4-FFF2-40B4-BE49-F238E27FC236}">
                    <a16:creationId xmlns:a16="http://schemas.microsoft.com/office/drawing/2014/main" id="{6AB6FDB1-90B3-81D8-A5A0-51956F612FC0}"/>
                  </a:ext>
                </a:extLst>
              </p:cNvPr>
              <p:cNvSpPr/>
              <p:nvPr/>
            </p:nvSpPr>
            <p:spPr>
              <a:xfrm>
                <a:off x="7398478" y="1971901"/>
                <a:ext cx="47470" cy="41215"/>
              </a:xfrm>
              <a:custGeom>
                <a:avLst/>
                <a:gdLst/>
                <a:ahLst/>
                <a:cxnLst/>
                <a:rect l="l" t="t" r="r" b="b"/>
                <a:pathLst>
                  <a:path w="2201" h="1911" extrusionOk="0">
                    <a:moveTo>
                      <a:pt x="185" y="0"/>
                    </a:moveTo>
                    <a:lnTo>
                      <a:pt x="185" y="0"/>
                    </a:lnTo>
                    <a:cubicBezTo>
                      <a:pt x="0" y="269"/>
                      <a:pt x="165" y="659"/>
                      <a:pt x="371" y="1091"/>
                    </a:cubicBezTo>
                    <a:cubicBezTo>
                      <a:pt x="583" y="1534"/>
                      <a:pt x="771" y="1911"/>
                      <a:pt x="1129" y="1911"/>
                    </a:cubicBezTo>
                    <a:cubicBezTo>
                      <a:pt x="1221" y="1911"/>
                      <a:pt x="1323" y="1886"/>
                      <a:pt x="1440" y="1832"/>
                    </a:cubicBezTo>
                    <a:cubicBezTo>
                      <a:pt x="1975" y="1564"/>
                      <a:pt x="2201" y="927"/>
                      <a:pt x="1975" y="371"/>
                    </a:cubicBezTo>
                    <a:lnTo>
                      <a:pt x="1975" y="371"/>
                    </a:lnTo>
                    <a:cubicBezTo>
                      <a:pt x="1352" y="703"/>
                      <a:pt x="953" y="851"/>
                      <a:pt x="694" y="851"/>
                    </a:cubicBezTo>
                    <a:cubicBezTo>
                      <a:pt x="312" y="851"/>
                      <a:pt x="234" y="528"/>
                      <a:pt x="1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6" name="Google Shape;4636;p43">
                <a:extLst>
                  <a:ext uri="{FF2B5EF4-FFF2-40B4-BE49-F238E27FC236}">
                    <a16:creationId xmlns:a16="http://schemas.microsoft.com/office/drawing/2014/main" id="{FF1B21C0-B778-DCE0-E33B-0B53F3DE0AE5}"/>
                  </a:ext>
                </a:extLst>
              </p:cNvPr>
              <p:cNvSpPr/>
              <p:nvPr/>
            </p:nvSpPr>
            <p:spPr>
              <a:xfrm>
                <a:off x="7286198" y="2024590"/>
                <a:ext cx="52840" cy="50188"/>
              </a:xfrm>
              <a:custGeom>
                <a:avLst/>
                <a:gdLst/>
                <a:ahLst/>
                <a:cxnLst/>
                <a:rect l="l" t="t" r="r" b="b"/>
                <a:pathLst>
                  <a:path w="2450" h="2327" extrusionOk="0">
                    <a:moveTo>
                      <a:pt x="1090" y="1"/>
                    </a:moveTo>
                    <a:cubicBezTo>
                      <a:pt x="923" y="1"/>
                      <a:pt x="755" y="36"/>
                      <a:pt x="598" y="108"/>
                    </a:cubicBezTo>
                    <a:cubicBezTo>
                      <a:pt x="1" y="396"/>
                      <a:pt x="228" y="870"/>
                      <a:pt x="494" y="1466"/>
                    </a:cubicBezTo>
                    <a:cubicBezTo>
                      <a:pt x="724" y="1943"/>
                      <a:pt x="928" y="2327"/>
                      <a:pt x="1293" y="2327"/>
                    </a:cubicBezTo>
                    <a:cubicBezTo>
                      <a:pt x="1386" y="2327"/>
                      <a:pt x="1489" y="2302"/>
                      <a:pt x="1605" y="2248"/>
                    </a:cubicBezTo>
                    <a:cubicBezTo>
                      <a:pt x="2203" y="1960"/>
                      <a:pt x="2450" y="1260"/>
                      <a:pt x="2162" y="665"/>
                    </a:cubicBezTo>
                    <a:cubicBezTo>
                      <a:pt x="1967" y="246"/>
                      <a:pt x="1533" y="1"/>
                      <a:pt x="10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7" name="Google Shape;4637;p43">
                <a:extLst>
                  <a:ext uri="{FF2B5EF4-FFF2-40B4-BE49-F238E27FC236}">
                    <a16:creationId xmlns:a16="http://schemas.microsoft.com/office/drawing/2014/main" id="{75CC542E-1A9D-CC00-88BE-F5EA983CB71A}"/>
                  </a:ext>
                </a:extLst>
              </p:cNvPr>
              <p:cNvSpPr/>
              <p:nvPr/>
            </p:nvSpPr>
            <p:spPr>
              <a:xfrm>
                <a:off x="7288441" y="2031169"/>
                <a:ext cx="50144" cy="48052"/>
              </a:xfrm>
              <a:custGeom>
                <a:avLst/>
                <a:gdLst/>
                <a:ahLst/>
                <a:cxnLst/>
                <a:rect l="l" t="t" r="r" b="b"/>
                <a:pathLst>
                  <a:path w="2325" h="2228" extrusionOk="0">
                    <a:moveTo>
                      <a:pt x="1044" y="1"/>
                    </a:moveTo>
                    <a:cubicBezTo>
                      <a:pt x="879" y="1"/>
                      <a:pt x="712" y="37"/>
                      <a:pt x="555" y="113"/>
                    </a:cubicBezTo>
                    <a:cubicBezTo>
                      <a:pt x="0" y="379"/>
                      <a:pt x="206" y="832"/>
                      <a:pt x="473" y="1408"/>
                    </a:cubicBezTo>
                    <a:cubicBezTo>
                      <a:pt x="686" y="1851"/>
                      <a:pt x="873" y="2228"/>
                      <a:pt x="1231" y="2228"/>
                    </a:cubicBezTo>
                    <a:cubicBezTo>
                      <a:pt x="1322" y="2228"/>
                      <a:pt x="1425" y="2203"/>
                      <a:pt x="1543" y="2149"/>
                    </a:cubicBezTo>
                    <a:cubicBezTo>
                      <a:pt x="2099" y="1882"/>
                      <a:pt x="2324" y="1202"/>
                      <a:pt x="2058" y="648"/>
                    </a:cubicBezTo>
                    <a:cubicBezTo>
                      <a:pt x="1865" y="234"/>
                      <a:pt x="1462" y="1"/>
                      <a:pt x="10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8" name="Google Shape;4638;p43">
                <a:extLst>
                  <a:ext uri="{FF2B5EF4-FFF2-40B4-BE49-F238E27FC236}">
                    <a16:creationId xmlns:a16="http://schemas.microsoft.com/office/drawing/2014/main" id="{2256CD23-265B-25E9-CE68-49AF51405756}"/>
                  </a:ext>
                </a:extLst>
              </p:cNvPr>
              <p:cNvSpPr/>
              <p:nvPr/>
            </p:nvSpPr>
            <p:spPr>
              <a:xfrm>
                <a:off x="7290640" y="2038027"/>
                <a:ext cx="47513" cy="41194"/>
              </a:xfrm>
              <a:custGeom>
                <a:avLst/>
                <a:gdLst/>
                <a:ahLst/>
                <a:cxnLst/>
                <a:rect l="l" t="t" r="r" b="b"/>
                <a:pathLst>
                  <a:path w="2203" h="1910" extrusionOk="0">
                    <a:moveTo>
                      <a:pt x="186" y="0"/>
                    </a:moveTo>
                    <a:cubicBezTo>
                      <a:pt x="0" y="267"/>
                      <a:pt x="165" y="659"/>
                      <a:pt x="371" y="1090"/>
                    </a:cubicBezTo>
                    <a:cubicBezTo>
                      <a:pt x="584" y="1533"/>
                      <a:pt x="771" y="1910"/>
                      <a:pt x="1129" y="1910"/>
                    </a:cubicBezTo>
                    <a:cubicBezTo>
                      <a:pt x="1220" y="1910"/>
                      <a:pt x="1323" y="1885"/>
                      <a:pt x="1441" y="1831"/>
                    </a:cubicBezTo>
                    <a:cubicBezTo>
                      <a:pt x="1975" y="1564"/>
                      <a:pt x="2203" y="925"/>
                      <a:pt x="1975" y="371"/>
                    </a:cubicBezTo>
                    <a:lnTo>
                      <a:pt x="1975" y="371"/>
                    </a:lnTo>
                    <a:cubicBezTo>
                      <a:pt x="1353" y="703"/>
                      <a:pt x="955" y="850"/>
                      <a:pt x="696" y="850"/>
                    </a:cubicBezTo>
                    <a:cubicBezTo>
                      <a:pt x="314" y="850"/>
                      <a:pt x="236" y="528"/>
                      <a:pt x="1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9" name="Google Shape;4639;p43">
                <a:extLst>
                  <a:ext uri="{FF2B5EF4-FFF2-40B4-BE49-F238E27FC236}">
                    <a16:creationId xmlns:a16="http://schemas.microsoft.com/office/drawing/2014/main" id="{AB262C74-B689-2C51-C138-5CCE045B5F25}"/>
                  </a:ext>
                </a:extLst>
              </p:cNvPr>
              <p:cNvSpPr/>
              <p:nvPr/>
            </p:nvSpPr>
            <p:spPr>
              <a:xfrm>
                <a:off x="7161537" y="2098869"/>
                <a:ext cx="52819" cy="50403"/>
              </a:xfrm>
              <a:custGeom>
                <a:avLst/>
                <a:gdLst/>
                <a:ahLst/>
                <a:cxnLst/>
                <a:rect l="l" t="t" r="r" b="b"/>
                <a:pathLst>
                  <a:path w="2449" h="2337" extrusionOk="0">
                    <a:moveTo>
                      <a:pt x="1107" y="0"/>
                    </a:moveTo>
                    <a:cubicBezTo>
                      <a:pt x="934" y="0"/>
                      <a:pt x="760" y="39"/>
                      <a:pt x="597" y="120"/>
                    </a:cubicBezTo>
                    <a:cubicBezTo>
                      <a:pt x="1" y="408"/>
                      <a:pt x="226" y="882"/>
                      <a:pt x="494" y="1478"/>
                    </a:cubicBezTo>
                    <a:cubicBezTo>
                      <a:pt x="726" y="1940"/>
                      <a:pt x="930" y="2337"/>
                      <a:pt x="1300" y="2337"/>
                    </a:cubicBezTo>
                    <a:cubicBezTo>
                      <a:pt x="1391" y="2337"/>
                      <a:pt x="1492" y="2313"/>
                      <a:pt x="1605" y="2260"/>
                    </a:cubicBezTo>
                    <a:cubicBezTo>
                      <a:pt x="2201" y="1972"/>
                      <a:pt x="2448" y="1272"/>
                      <a:pt x="2160" y="677"/>
                    </a:cubicBezTo>
                    <a:cubicBezTo>
                      <a:pt x="1969" y="248"/>
                      <a:pt x="1544" y="0"/>
                      <a:pt x="11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0" name="Google Shape;4640;p43">
                <a:extLst>
                  <a:ext uri="{FF2B5EF4-FFF2-40B4-BE49-F238E27FC236}">
                    <a16:creationId xmlns:a16="http://schemas.microsoft.com/office/drawing/2014/main" id="{17843B7A-5BFF-CF71-AF68-A4F6899A0425}"/>
                  </a:ext>
                </a:extLst>
              </p:cNvPr>
              <p:cNvSpPr/>
              <p:nvPr/>
            </p:nvSpPr>
            <p:spPr>
              <a:xfrm>
                <a:off x="7163737" y="2105512"/>
                <a:ext cx="50188" cy="48246"/>
              </a:xfrm>
              <a:custGeom>
                <a:avLst/>
                <a:gdLst/>
                <a:ahLst/>
                <a:cxnLst/>
                <a:rect l="l" t="t" r="r" b="b"/>
                <a:pathLst>
                  <a:path w="2327" h="2237" extrusionOk="0">
                    <a:moveTo>
                      <a:pt x="1052" y="1"/>
                    </a:moveTo>
                    <a:cubicBezTo>
                      <a:pt x="885" y="1"/>
                      <a:pt x="716" y="39"/>
                      <a:pt x="557" y="122"/>
                    </a:cubicBezTo>
                    <a:cubicBezTo>
                      <a:pt x="1" y="388"/>
                      <a:pt x="207" y="841"/>
                      <a:pt x="475" y="1397"/>
                    </a:cubicBezTo>
                    <a:cubicBezTo>
                      <a:pt x="687" y="1856"/>
                      <a:pt x="875" y="2237"/>
                      <a:pt x="1223" y="2237"/>
                    </a:cubicBezTo>
                    <a:cubicBezTo>
                      <a:pt x="1311" y="2237"/>
                      <a:pt x="1410" y="2212"/>
                      <a:pt x="1523" y="2158"/>
                    </a:cubicBezTo>
                    <a:cubicBezTo>
                      <a:pt x="2099" y="1870"/>
                      <a:pt x="2326" y="1211"/>
                      <a:pt x="2058" y="635"/>
                    </a:cubicBezTo>
                    <a:cubicBezTo>
                      <a:pt x="1868" y="240"/>
                      <a:pt x="1467" y="1"/>
                      <a:pt x="10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1" name="Google Shape;4641;p43">
                <a:extLst>
                  <a:ext uri="{FF2B5EF4-FFF2-40B4-BE49-F238E27FC236}">
                    <a16:creationId xmlns:a16="http://schemas.microsoft.com/office/drawing/2014/main" id="{19C1E91A-4E73-4DA2-8C5A-A7C5F83F0FCC}"/>
                  </a:ext>
                </a:extLst>
              </p:cNvPr>
              <p:cNvSpPr/>
              <p:nvPr/>
            </p:nvSpPr>
            <p:spPr>
              <a:xfrm>
                <a:off x="7165980" y="2112564"/>
                <a:ext cx="47470" cy="41194"/>
              </a:xfrm>
              <a:custGeom>
                <a:avLst/>
                <a:gdLst/>
                <a:ahLst/>
                <a:cxnLst/>
                <a:rect l="l" t="t" r="r" b="b"/>
                <a:pathLst>
                  <a:path w="2201" h="1910" extrusionOk="0">
                    <a:moveTo>
                      <a:pt x="185" y="1"/>
                    </a:moveTo>
                    <a:cubicBezTo>
                      <a:pt x="0" y="267"/>
                      <a:pt x="165" y="637"/>
                      <a:pt x="371" y="1070"/>
                    </a:cubicBezTo>
                    <a:cubicBezTo>
                      <a:pt x="583" y="1529"/>
                      <a:pt x="771" y="1910"/>
                      <a:pt x="1119" y="1910"/>
                    </a:cubicBezTo>
                    <a:cubicBezTo>
                      <a:pt x="1207" y="1910"/>
                      <a:pt x="1306" y="1885"/>
                      <a:pt x="1419" y="1831"/>
                    </a:cubicBezTo>
                    <a:cubicBezTo>
                      <a:pt x="1975" y="1564"/>
                      <a:pt x="2201" y="925"/>
                      <a:pt x="1975" y="371"/>
                    </a:cubicBezTo>
                    <a:lnTo>
                      <a:pt x="1975" y="371"/>
                    </a:lnTo>
                    <a:cubicBezTo>
                      <a:pt x="1350" y="695"/>
                      <a:pt x="951" y="841"/>
                      <a:pt x="692" y="841"/>
                    </a:cubicBezTo>
                    <a:cubicBezTo>
                      <a:pt x="312" y="841"/>
                      <a:pt x="234" y="526"/>
                      <a:pt x="18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2" name="Google Shape;4642;p43">
                <a:extLst>
                  <a:ext uri="{FF2B5EF4-FFF2-40B4-BE49-F238E27FC236}">
                    <a16:creationId xmlns:a16="http://schemas.microsoft.com/office/drawing/2014/main" id="{B4521B56-AAC2-A164-1D50-627024CF9BBD}"/>
                  </a:ext>
                </a:extLst>
              </p:cNvPr>
              <p:cNvSpPr/>
              <p:nvPr/>
            </p:nvSpPr>
            <p:spPr>
              <a:xfrm>
                <a:off x="7496977" y="1894150"/>
                <a:ext cx="52366" cy="50188"/>
              </a:xfrm>
              <a:custGeom>
                <a:avLst/>
                <a:gdLst/>
                <a:ahLst/>
                <a:cxnLst/>
                <a:rect l="l" t="t" r="r" b="b"/>
                <a:pathLst>
                  <a:path w="2428" h="2327" extrusionOk="0">
                    <a:moveTo>
                      <a:pt x="1077" y="1"/>
                    </a:moveTo>
                    <a:cubicBezTo>
                      <a:pt x="909" y="1"/>
                      <a:pt x="739" y="35"/>
                      <a:pt x="576" y="108"/>
                    </a:cubicBezTo>
                    <a:cubicBezTo>
                      <a:pt x="0" y="396"/>
                      <a:pt x="206" y="870"/>
                      <a:pt x="494" y="1466"/>
                    </a:cubicBezTo>
                    <a:cubicBezTo>
                      <a:pt x="707" y="1942"/>
                      <a:pt x="907" y="2327"/>
                      <a:pt x="1282" y="2327"/>
                    </a:cubicBezTo>
                    <a:cubicBezTo>
                      <a:pt x="1377" y="2327"/>
                      <a:pt x="1484" y="2302"/>
                      <a:pt x="1605" y="2248"/>
                    </a:cubicBezTo>
                    <a:cubicBezTo>
                      <a:pt x="2181" y="1960"/>
                      <a:pt x="2428" y="1260"/>
                      <a:pt x="2160" y="664"/>
                    </a:cubicBezTo>
                    <a:cubicBezTo>
                      <a:pt x="1950" y="246"/>
                      <a:pt x="1523" y="1"/>
                      <a:pt x="10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3" name="Google Shape;4643;p43">
                <a:extLst>
                  <a:ext uri="{FF2B5EF4-FFF2-40B4-BE49-F238E27FC236}">
                    <a16:creationId xmlns:a16="http://schemas.microsoft.com/office/drawing/2014/main" id="{03C3643E-C594-A36E-1533-96A5A930F5EA}"/>
                  </a:ext>
                </a:extLst>
              </p:cNvPr>
              <p:cNvSpPr/>
              <p:nvPr/>
            </p:nvSpPr>
            <p:spPr>
              <a:xfrm>
                <a:off x="7498745" y="1900728"/>
                <a:ext cx="50597" cy="48052"/>
              </a:xfrm>
              <a:custGeom>
                <a:avLst/>
                <a:gdLst/>
                <a:ahLst/>
                <a:cxnLst/>
                <a:rect l="l" t="t" r="r" b="b"/>
                <a:pathLst>
                  <a:path w="2346" h="2228" extrusionOk="0">
                    <a:moveTo>
                      <a:pt x="1053" y="0"/>
                    </a:moveTo>
                    <a:cubicBezTo>
                      <a:pt x="887" y="0"/>
                      <a:pt x="718" y="37"/>
                      <a:pt x="555" y="112"/>
                    </a:cubicBezTo>
                    <a:cubicBezTo>
                      <a:pt x="1" y="379"/>
                      <a:pt x="206" y="832"/>
                      <a:pt x="473" y="1408"/>
                    </a:cubicBezTo>
                    <a:cubicBezTo>
                      <a:pt x="687" y="1851"/>
                      <a:pt x="873" y="2228"/>
                      <a:pt x="1231" y="2228"/>
                    </a:cubicBezTo>
                    <a:cubicBezTo>
                      <a:pt x="1322" y="2228"/>
                      <a:pt x="1425" y="2203"/>
                      <a:pt x="1543" y="2148"/>
                    </a:cubicBezTo>
                    <a:cubicBezTo>
                      <a:pt x="2099" y="1882"/>
                      <a:pt x="2346" y="1202"/>
                      <a:pt x="2078" y="647"/>
                    </a:cubicBezTo>
                    <a:cubicBezTo>
                      <a:pt x="1871" y="234"/>
                      <a:pt x="1474" y="0"/>
                      <a:pt x="10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4" name="Google Shape;4644;p43">
                <a:extLst>
                  <a:ext uri="{FF2B5EF4-FFF2-40B4-BE49-F238E27FC236}">
                    <a16:creationId xmlns:a16="http://schemas.microsoft.com/office/drawing/2014/main" id="{394A4581-0FF1-8283-CC4E-5F928E9E3913}"/>
                  </a:ext>
                </a:extLst>
              </p:cNvPr>
              <p:cNvSpPr/>
              <p:nvPr/>
            </p:nvSpPr>
            <p:spPr>
              <a:xfrm>
                <a:off x="7500945" y="1907587"/>
                <a:ext cx="47513" cy="41194"/>
              </a:xfrm>
              <a:custGeom>
                <a:avLst/>
                <a:gdLst/>
                <a:ahLst/>
                <a:cxnLst/>
                <a:rect l="l" t="t" r="r" b="b"/>
                <a:pathLst>
                  <a:path w="2203" h="1910" extrusionOk="0">
                    <a:moveTo>
                      <a:pt x="206" y="0"/>
                    </a:moveTo>
                    <a:lnTo>
                      <a:pt x="206" y="0"/>
                    </a:lnTo>
                    <a:cubicBezTo>
                      <a:pt x="1" y="267"/>
                      <a:pt x="165" y="659"/>
                      <a:pt x="371" y="1090"/>
                    </a:cubicBezTo>
                    <a:cubicBezTo>
                      <a:pt x="585" y="1533"/>
                      <a:pt x="771" y="1910"/>
                      <a:pt x="1129" y="1910"/>
                    </a:cubicBezTo>
                    <a:cubicBezTo>
                      <a:pt x="1220" y="1910"/>
                      <a:pt x="1323" y="1885"/>
                      <a:pt x="1441" y="1830"/>
                    </a:cubicBezTo>
                    <a:cubicBezTo>
                      <a:pt x="1976" y="1564"/>
                      <a:pt x="2203" y="925"/>
                      <a:pt x="1976" y="370"/>
                    </a:cubicBezTo>
                    <a:lnTo>
                      <a:pt x="1976" y="370"/>
                    </a:lnTo>
                    <a:cubicBezTo>
                      <a:pt x="1353" y="703"/>
                      <a:pt x="955" y="850"/>
                      <a:pt x="698" y="850"/>
                    </a:cubicBezTo>
                    <a:cubicBezTo>
                      <a:pt x="317" y="850"/>
                      <a:pt x="244" y="527"/>
                      <a:pt x="2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5" name="Google Shape;4645;p43">
                <a:extLst>
                  <a:ext uri="{FF2B5EF4-FFF2-40B4-BE49-F238E27FC236}">
                    <a16:creationId xmlns:a16="http://schemas.microsoft.com/office/drawing/2014/main" id="{3C27A7D0-5C91-27D5-F494-A0C11AD5B06D}"/>
                  </a:ext>
                </a:extLst>
              </p:cNvPr>
              <p:cNvSpPr/>
              <p:nvPr/>
            </p:nvSpPr>
            <p:spPr>
              <a:xfrm>
                <a:off x="6922828" y="2236319"/>
                <a:ext cx="51935" cy="50058"/>
              </a:xfrm>
              <a:custGeom>
                <a:avLst/>
                <a:gdLst/>
                <a:ahLst/>
                <a:cxnLst/>
                <a:rect l="l" t="t" r="r" b="b"/>
                <a:pathLst>
                  <a:path w="2408" h="2321" extrusionOk="0">
                    <a:moveTo>
                      <a:pt x="1060" y="1"/>
                    </a:moveTo>
                    <a:cubicBezTo>
                      <a:pt x="898" y="1"/>
                      <a:pt x="734" y="34"/>
                      <a:pt x="577" y="105"/>
                    </a:cubicBezTo>
                    <a:cubicBezTo>
                      <a:pt x="1" y="372"/>
                      <a:pt x="185" y="865"/>
                      <a:pt x="453" y="1441"/>
                    </a:cubicBezTo>
                    <a:cubicBezTo>
                      <a:pt x="668" y="1922"/>
                      <a:pt x="869" y="2321"/>
                      <a:pt x="1239" y="2321"/>
                    </a:cubicBezTo>
                    <a:cubicBezTo>
                      <a:pt x="1329" y="2321"/>
                      <a:pt x="1430" y="2297"/>
                      <a:pt x="1543" y="2245"/>
                    </a:cubicBezTo>
                    <a:cubicBezTo>
                      <a:pt x="2140" y="1976"/>
                      <a:pt x="2407" y="1298"/>
                      <a:pt x="2140" y="701"/>
                    </a:cubicBezTo>
                    <a:cubicBezTo>
                      <a:pt x="1943" y="262"/>
                      <a:pt x="1511" y="1"/>
                      <a:pt x="10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6" name="Google Shape;4646;p43">
                <a:extLst>
                  <a:ext uri="{FF2B5EF4-FFF2-40B4-BE49-F238E27FC236}">
                    <a16:creationId xmlns:a16="http://schemas.microsoft.com/office/drawing/2014/main" id="{0A59F7D4-8483-51D0-C4C1-B4597A2D216F}"/>
                  </a:ext>
                </a:extLst>
              </p:cNvPr>
              <p:cNvSpPr/>
              <p:nvPr/>
            </p:nvSpPr>
            <p:spPr>
              <a:xfrm>
                <a:off x="6924618" y="2242724"/>
                <a:ext cx="49713" cy="48354"/>
              </a:xfrm>
              <a:custGeom>
                <a:avLst/>
                <a:gdLst/>
                <a:ahLst/>
                <a:cxnLst/>
                <a:rect l="l" t="t" r="r" b="b"/>
                <a:pathLst>
                  <a:path w="2305" h="2242" extrusionOk="0">
                    <a:moveTo>
                      <a:pt x="1015" y="1"/>
                    </a:moveTo>
                    <a:cubicBezTo>
                      <a:pt x="862" y="1"/>
                      <a:pt x="705" y="32"/>
                      <a:pt x="555" y="96"/>
                    </a:cubicBezTo>
                    <a:cubicBezTo>
                      <a:pt x="0" y="363"/>
                      <a:pt x="185" y="837"/>
                      <a:pt x="431" y="1391"/>
                    </a:cubicBezTo>
                    <a:cubicBezTo>
                      <a:pt x="648" y="1857"/>
                      <a:pt x="837" y="2242"/>
                      <a:pt x="1195" y="2242"/>
                    </a:cubicBezTo>
                    <a:cubicBezTo>
                      <a:pt x="1280" y="2242"/>
                      <a:pt x="1375" y="2220"/>
                      <a:pt x="1481" y="2173"/>
                    </a:cubicBezTo>
                    <a:cubicBezTo>
                      <a:pt x="2057" y="1906"/>
                      <a:pt x="2304" y="1248"/>
                      <a:pt x="2057" y="672"/>
                    </a:cubicBezTo>
                    <a:cubicBezTo>
                      <a:pt x="1859" y="247"/>
                      <a:pt x="1448" y="1"/>
                      <a:pt x="10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7" name="Google Shape;4647;p43">
                <a:extLst>
                  <a:ext uri="{FF2B5EF4-FFF2-40B4-BE49-F238E27FC236}">
                    <a16:creationId xmlns:a16="http://schemas.microsoft.com/office/drawing/2014/main" id="{D541C2DB-E294-A168-05A6-D89D9B816190}"/>
                  </a:ext>
                </a:extLst>
              </p:cNvPr>
              <p:cNvSpPr/>
              <p:nvPr/>
            </p:nvSpPr>
            <p:spPr>
              <a:xfrm>
                <a:off x="6926818" y="2249216"/>
                <a:ext cx="47039" cy="41863"/>
              </a:xfrm>
              <a:custGeom>
                <a:avLst/>
                <a:gdLst/>
                <a:ahLst/>
                <a:cxnLst/>
                <a:rect l="l" t="t" r="r" b="b"/>
                <a:pathLst>
                  <a:path w="2181" h="1941" extrusionOk="0">
                    <a:moveTo>
                      <a:pt x="186" y="1"/>
                    </a:moveTo>
                    <a:cubicBezTo>
                      <a:pt x="0" y="267"/>
                      <a:pt x="145" y="659"/>
                      <a:pt x="329" y="1090"/>
                    </a:cubicBezTo>
                    <a:cubicBezTo>
                      <a:pt x="546" y="1556"/>
                      <a:pt x="735" y="1941"/>
                      <a:pt x="1093" y="1941"/>
                    </a:cubicBezTo>
                    <a:cubicBezTo>
                      <a:pt x="1178" y="1941"/>
                      <a:pt x="1273" y="1919"/>
                      <a:pt x="1379" y="1872"/>
                    </a:cubicBezTo>
                    <a:cubicBezTo>
                      <a:pt x="1934" y="1625"/>
                      <a:pt x="2181" y="988"/>
                      <a:pt x="1955" y="432"/>
                    </a:cubicBezTo>
                    <a:lnTo>
                      <a:pt x="1955" y="432"/>
                    </a:lnTo>
                    <a:cubicBezTo>
                      <a:pt x="1344" y="730"/>
                      <a:pt x="949" y="864"/>
                      <a:pt x="692" y="864"/>
                    </a:cubicBezTo>
                    <a:cubicBezTo>
                      <a:pt x="291" y="864"/>
                      <a:pt x="223" y="539"/>
                      <a:pt x="1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8" name="Google Shape;4648;p43">
                <a:extLst>
                  <a:ext uri="{FF2B5EF4-FFF2-40B4-BE49-F238E27FC236}">
                    <a16:creationId xmlns:a16="http://schemas.microsoft.com/office/drawing/2014/main" id="{D1BFAF12-A500-4639-2975-EFA64BC621C6}"/>
                  </a:ext>
                </a:extLst>
              </p:cNvPr>
              <p:cNvSpPr/>
              <p:nvPr/>
            </p:nvSpPr>
            <p:spPr>
              <a:xfrm>
                <a:off x="6813222" y="2299770"/>
                <a:ext cx="52387" cy="50058"/>
              </a:xfrm>
              <a:custGeom>
                <a:avLst/>
                <a:gdLst/>
                <a:ahLst/>
                <a:cxnLst/>
                <a:rect l="l" t="t" r="r" b="b"/>
                <a:pathLst>
                  <a:path w="2429" h="2321" extrusionOk="0">
                    <a:moveTo>
                      <a:pt x="1080" y="1"/>
                    </a:moveTo>
                    <a:cubicBezTo>
                      <a:pt x="919" y="1"/>
                      <a:pt x="755" y="34"/>
                      <a:pt x="598" y="104"/>
                    </a:cubicBezTo>
                    <a:cubicBezTo>
                      <a:pt x="1" y="372"/>
                      <a:pt x="206" y="845"/>
                      <a:pt x="475" y="1442"/>
                    </a:cubicBezTo>
                    <a:cubicBezTo>
                      <a:pt x="689" y="1921"/>
                      <a:pt x="877" y="2320"/>
                      <a:pt x="1252" y="2320"/>
                    </a:cubicBezTo>
                    <a:cubicBezTo>
                      <a:pt x="1344" y="2320"/>
                      <a:pt x="1447" y="2296"/>
                      <a:pt x="1564" y="2244"/>
                    </a:cubicBezTo>
                    <a:cubicBezTo>
                      <a:pt x="2162" y="1977"/>
                      <a:pt x="2428" y="1278"/>
                      <a:pt x="2162" y="701"/>
                    </a:cubicBezTo>
                    <a:cubicBezTo>
                      <a:pt x="1964" y="261"/>
                      <a:pt x="1532" y="1"/>
                      <a:pt x="10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9" name="Google Shape;4649;p43">
                <a:extLst>
                  <a:ext uri="{FF2B5EF4-FFF2-40B4-BE49-F238E27FC236}">
                    <a16:creationId xmlns:a16="http://schemas.microsoft.com/office/drawing/2014/main" id="{88105ED9-E790-25E8-01D6-1B51A22D6662}"/>
                  </a:ext>
                </a:extLst>
              </p:cNvPr>
              <p:cNvSpPr/>
              <p:nvPr/>
            </p:nvSpPr>
            <p:spPr>
              <a:xfrm>
                <a:off x="6815012" y="2306154"/>
                <a:ext cx="50166" cy="48160"/>
              </a:xfrm>
              <a:custGeom>
                <a:avLst/>
                <a:gdLst/>
                <a:ahLst/>
                <a:cxnLst/>
                <a:rect l="l" t="t" r="r" b="b"/>
                <a:pathLst>
                  <a:path w="2326" h="2233" extrusionOk="0">
                    <a:moveTo>
                      <a:pt x="1027" y="1"/>
                    </a:moveTo>
                    <a:cubicBezTo>
                      <a:pt x="875" y="1"/>
                      <a:pt x="721" y="32"/>
                      <a:pt x="576" y="96"/>
                    </a:cubicBezTo>
                    <a:cubicBezTo>
                      <a:pt x="0" y="364"/>
                      <a:pt x="186" y="817"/>
                      <a:pt x="453" y="1393"/>
                    </a:cubicBezTo>
                    <a:cubicBezTo>
                      <a:pt x="649" y="1852"/>
                      <a:pt x="833" y="2233"/>
                      <a:pt x="1192" y="2233"/>
                    </a:cubicBezTo>
                    <a:cubicBezTo>
                      <a:pt x="1283" y="2233"/>
                      <a:pt x="1386" y="2208"/>
                      <a:pt x="1503" y="2153"/>
                    </a:cubicBezTo>
                    <a:cubicBezTo>
                      <a:pt x="2057" y="1906"/>
                      <a:pt x="2325" y="1248"/>
                      <a:pt x="2057" y="672"/>
                    </a:cubicBezTo>
                    <a:cubicBezTo>
                      <a:pt x="1875" y="247"/>
                      <a:pt x="1457" y="1"/>
                      <a:pt x="10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0" name="Google Shape;4650;p43">
                <a:extLst>
                  <a:ext uri="{FF2B5EF4-FFF2-40B4-BE49-F238E27FC236}">
                    <a16:creationId xmlns:a16="http://schemas.microsoft.com/office/drawing/2014/main" id="{8C578926-8F81-9B4F-F5CB-3713ACF09531}"/>
                  </a:ext>
                </a:extLst>
              </p:cNvPr>
              <p:cNvSpPr/>
              <p:nvPr/>
            </p:nvSpPr>
            <p:spPr>
              <a:xfrm>
                <a:off x="6817234" y="2312646"/>
                <a:ext cx="47060" cy="41668"/>
              </a:xfrm>
              <a:custGeom>
                <a:avLst/>
                <a:gdLst/>
                <a:ahLst/>
                <a:cxnLst/>
                <a:rect l="l" t="t" r="r" b="b"/>
                <a:pathLst>
                  <a:path w="2182" h="1932" extrusionOk="0">
                    <a:moveTo>
                      <a:pt x="206" y="1"/>
                    </a:moveTo>
                    <a:cubicBezTo>
                      <a:pt x="1" y="269"/>
                      <a:pt x="144" y="659"/>
                      <a:pt x="350" y="1092"/>
                    </a:cubicBezTo>
                    <a:cubicBezTo>
                      <a:pt x="546" y="1551"/>
                      <a:pt x="730" y="1932"/>
                      <a:pt x="1089" y="1932"/>
                    </a:cubicBezTo>
                    <a:cubicBezTo>
                      <a:pt x="1180" y="1932"/>
                      <a:pt x="1283" y="1907"/>
                      <a:pt x="1400" y="1852"/>
                    </a:cubicBezTo>
                    <a:cubicBezTo>
                      <a:pt x="1934" y="1605"/>
                      <a:pt x="2181" y="988"/>
                      <a:pt x="1976" y="434"/>
                    </a:cubicBezTo>
                    <a:lnTo>
                      <a:pt x="1976" y="434"/>
                    </a:lnTo>
                    <a:cubicBezTo>
                      <a:pt x="1364" y="731"/>
                      <a:pt x="967" y="865"/>
                      <a:pt x="707" y="865"/>
                    </a:cubicBezTo>
                    <a:cubicBezTo>
                      <a:pt x="302" y="865"/>
                      <a:pt x="231" y="540"/>
                      <a:pt x="2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1" name="Google Shape;4651;p43">
                <a:extLst>
                  <a:ext uri="{FF2B5EF4-FFF2-40B4-BE49-F238E27FC236}">
                    <a16:creationId xmlns:a16="http://schemas.microsoft.com/office/drawing/2014/main" id="{EDB713F6-C66F-9258-48C9-8623F41ED6F0}"/>
                  </a:ext>
                </a:extLst>
              </p:cNvPr>
              <p:cNvSpPr/>
              <p:nvPr/>
            </p:nvSpPr>
            <p:spPr>
              <a:xfrm>
                <a:off x="6686794" y="2370770"/>
                <a:ext cx="51913" cy="50490"/>
              </a:xfrm>
              <a:custGeom>
                <a:avLst/>
                <a:gdLst/>
                <a:ahLst/>
                <a:cxnLst/>
                <a:rect l="l" t="t" r="r" b="b"/>
                <a:pathLst>
                  <a:path w="2407" h="2341" extrusionOk="0">
                    <a:moveTo>
                      <a:pt x="1059" y="0"/>
                    </a:moveTo>
                    <a:cubicBezTo>
                      <a:pt x="897" y="0"/>
                      <a:pt x="733" y="33"/>
                      <a:pt x="576" y="104"/>
                    </a:cubicBezTo>
                    <a:cubicBezTo>
                      <a:pt x="0" y="372"/>
                      <a:pt x="185" y="866"/>
                      <a:pt x="453" y="1461"/>
                    </a:cubicBezTo>
                    <a:cubicBezTo>
                      <a:pt x="667" y="1941"/>
                      <a:pt x="869" y="2341"/>
                      <a:pt x="1239" y="2341"/>
                    </a:cubicBezTo>
                    <a:cubicBezTo>
                      <a:pt x="1329" y="2341"/>
                      <a:pt x="1429" y="2317"/>
                      <a:pt x="1543" y="2265"/>
                    </a:cubicBezTo>
                    <a:cubicBezTo>
                      <a:pt x="2140" y="1996"/>
                      <a:pt x="2407" y="1297"/>
                      <a:pt x="2140" y="701"/>
                    </a:cubicBezTo>
                    <a:cubicBezTo>
                      <a:pt x="1942" y="261"/>
                      <a:pt x="1511" y="0"/>
                      <a:pt x="1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2" name="Google Shape;4652;p43">
                <a:extLst>
                  <a:ext uri="{FF2B5EF4-FFF2-40B4-BE49-F238E27FC236}">
                    <a16:creationId xmlns:a16="http://schemas.microsoft.com/office/drawing/2014/main" id="{45413ED9-0558-4152-90AA-D3635A1511E1}"/>
                  </a:ext>
                </a:extLst>
              </p:cNvPr>
              <p:cNvSpPr/>
              <p:nvPr/>
            </p:nvSpPr>
            <p:spPr>
              <a:xfrm>
                <a:off x="6688562" y="2377607"/>
                <a:ext cx="49713" cy="48139"/>
              </a:xfrm>
              <a:custGeom>
                <a:avLst/>
                <a:gdLst/>
                <a:ahLst/>
                <a:cxnLst/>
                <a:rect l="l" t="t" r="r" b="b"/>
                <a:pathLst>
                  <a:path w="2305" h="2232" extrusionOk="0">
                    <a:moveTo>
                      <a:pt x="1015" y="1"/>
                    </a:moveTo>
                    <a:cubicBezTo>
                      <a:pt x="862" y="1"/>
                      <a:pt x="706" y="32"/>
                      <a:pt x="555" y="96"/>
                    </a:cubicBezTo>
                    <a:cubicBezTo>
                      <a:pt x="1" y="343"/>
                      <a:pt x="185" y="815"/>
                      <a:pt x="432" y="1391"/>
                    </a:cubicBezTo>
                    <a:cubicBezTo>
                      <a:pt x="646" y="1851"/>
                      <a:pt x="833" y="2232"/>
                      <a:pt x="1182" y="2232"/>
                    </a:cubicBezTo>
                    <a:cubicBezTo>
                      <a:pt x="1270" y="2232"/>
                      <a:pt x="1369" y="2207"/>
                      <a:pt x="1482" y="2153"/>
                    </a:cubicBezTo>
                    <a:cubicBezTo>
                      <a:pt x="2058" y="1906"/>
                      <a:pt x="2305" y="1227"/>
                      <a:pt x="2058" y="672"/>
                    </a:cubicBezTo>
                    <a:cubicBezTo>
                      <a:pt x="1860" y="247"/>
                      <a:pt x="1449" y="1"/>
                      <a:pt x="10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3" name="Google Shape;4653;p43">
                <a:extLst>
                  <a:ext uri="{FF2B5EF4-FFF2-40B4-BE49-F238E27FC236}">
                    <a16:creationId xmlns:a16="http://schemas.microsoft.com/office/drawing/2014/main" id="{7728D4CC-5A90-74EA-C05F-4E1D1F0B4D54}"/>
                  </a:ext>
                </a:extLst>
              </p:cNvPr>
              <p:cNvSpPr/>
              <p:nvPr/>
            </p:nvSpPr>
            <p:spPr>
              <a:xfrm>
                <a:off x="6690762" y="2384099"/>
                <a:ext cx="47060" cy="41647"/>
              </a:xfrm>
              <a:custGeom>
                <a:avLst/>
                <a:gdLst/>
                <a:ahLst/>
                <a:cxnLst/>
                <a:rect l="l" t="t" r="r" b="b"/>
                <a:pathLst>
                  <a:path w="2182" h="1931" extrusionOk="0">
                    <a:moveTo>
                      <a:pt x="187" y="1"/>
                    </a:moveTo>
                    <a:cubicBezTo>
                      <a:pt x="1" y="267"/>
                      <a:pt x="146" y="638"/>
                      <a:pt x="330" y="1090"/>
                    </a:cubicBezTo>
                    <a:cubicBezTo>
                      <a:pt x="544" y="1550"/>
                      <a:pt x="731" y="1931"/>
                      <a:pt x="1080" y="1931"/>
                    </a:cubicBezTo>
                    <a:cubicBezTo>
                      <a:pt x="1168" y="1931"/>
                      <a:pt x="1267" y="1906"/>
                      <a:pt x="1380" y="1852"/>
                    </a:cubicBezTo>
                    <a:cubicBezTo>
                      <a:pt x="1935" y="1605"/>
                      <a:pt x="2181" y="967"/>
                      <a:pt x="1956" y="412"/>
                    </a:cubicBezTo>
                    <a:lnTo>
                      <a:pt x="1956" y="412"/>
                    </a:lnTo>
                    <a:cubicBezTo>
                      <a:pt x="1338" y="721"/>
                      <a:pt x="942" y="860"/>
                      <a:pt x="685" y="860"/>
                    </a:cubicBezTo>
                    <a:cubicBezTo>
                      <a:pt x="291" y="860"/>
                      <a:pt x="224" y="535"/>
                      <a:pt x="1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4" name="Google Shape;4654;p43">
                <a:extLst>
                  <a:ext uri="{FF2B5EF4-FFF2-40B4-BE49-F238E27FC236}">
                    <a16:creationId xmlns:a16="http://schemas.microsoft.com/office/drawing/2014/main" id="{B46EFDC1-CF14-BD21-3728-53163C5F3541}"/>
                  </a:ext>
                </a:extLst>
              </p:cNvPr>
              <p:cNvSpPr/>
              <p:nvPr/>
            </p:nvSpPr>
            <p:spPr>
              <a:xfrm>
                <a:off x="7026654" y="2174571"/>
                <a:ext cx="52387" cy="50144"/>
              </a:xfrm>
              <a:custGeom>
                <a:avLst/>
                <a:gdLst/>
                <a:ahLst/>
                <a:cxnLst/>
                <a:rect l="l" t="t" r="r" b="b"/>
                <a:pathLst>
                  <a:path w="2429" h="2325" extrusionOk="0">
                    <a:moveTo>
                      <a:pt x="1095" y="1"/>
                    </a:moveTo>
                    <a:cubicBezTo>
                      <a:pt x="928" y="1"/>
                      <a:pt x="759" y="35"/>
                      <a:pt x="597" y="108"/>
                    </a:cubicBezTo>
                    <a:cubicBezTo>
                      <a:pt x="1" y="376"/>
                      <a:pt x="207" y="848"/>
                      <a:pt x="473" y="1446"/>
                    </a:cubicBezTo>
                    <a:cubicBezTo>
                      <a:pt x="689" y="1924"/>
                      <a:pt x="876" y="2324"/>
                      <a:pt x="1251" y="2324"/>
                    </a:cubicBezTo>
                    <a:cubicBezTo>
                      <a:pt x="1343" y="2324"/>
                      <a:pt x="1447" y="2300"/>
                      <a:pt x="1564" y="2247"/>
                    </a:cubicBezTo>
                    <a:cubicBezTo>
                      <a:pt x="2160" y="1981"/>
                      <a:pt x="2428" y="1281"/>
                      <a:pt x="2160" y="684"/>
                    </a:cubicBezTo>
                    <a:cubicBezTo>
                      <a:pt x="1966" y="250"/>
                      <a:pt x="1542" y="1"/>
                      <a:pt x="10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5" name="Google Shape;4655;p43">
                <a:extLst>
                  <a:ext uri="{FF2B5EF4-FFF2-40B4-BE49-F238E27FC236}">
                    <a16:creationId xmlns:a16="http://schemas.microsoft.com/office/drawing/2014/main" id="{A1C607EC-0E8C-B343-C7B5-B2CF11D44355}"/>
                  </a:ext>
                </a:extLst>
              </p:cNvPr>
              <p:cNvSpPr/>
              <p:nvPr/>
            </p:nvSpPr>
            <p:spPr>
              <a:xfrm>
                <a:off x="7028444" y="2181041"/>
                <a:ext cx="50123" cy="48160"/>
              </a:xfrm>
              <a:custGeom>
                <a:avLst/>
                <a:gdLst/>
                <a:ahLst/>
                <a:cxnLst/>
                <a:rect l="l" t="t" r="r" b="b"/>
                <a:pathLst>
                  <a:path w="2324" h="2233" extrusionOk="0">
                    <a:moveTo>
                      <a:pt x="1036" y="0"/>
                    </a:moveTo>
                    <a:cubicBezTo>
                      <a:pt x="883" y="0"/>
                      <a:pt x="727" y="31"/>
                      <a:pt x="576" y="96"/>
                    </a:cubicBezTo>
                    <a:cubicBezTo>
                      <a:pt x="0" y="364"/>
                      <a:pt x="206" y="817"/>
                      <a:pt x="453" y="1393"/>
                    </a:cubicBezTo>
                    <a:cubicBezTo>
                      <a:pt x="665" y="1852"/>
                      <a:pt x="839" y="2232"/>
                      <a:pt x="1192" y="2232"/>
                    </a:cubicBezTo>
                    <a:cubicBezTo>
                      <a:pt x="1282" y="2232"/>
                      <a:pt x="1384" y="2207"/>
                      <a:pt x="1501" y="2153"/>
                    </a:cubicBezTo>
                    <a:cubicBezTo>
                      <a:pt x="2077" y="1906"/>
                      <a:pt x="2324" y="1228"/>
                      <a:pt x="2057" y="672"/>
                    </a:cubicBezTo>
                    <a:cubicBezTo>
                      <a:pt x="1875" y="246"/>
                      <a:pt x="1468" y="0"/>
                      <a:pt x="10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6" name="Google Shape;4656;p43">
                <a:extLst>
                  <a:ext uri="{FF2B5EF4-FFF2-40B4-BE49-F238E27FC236}">
                    <a16:creationId xmlns:a16="http://schemas.microsoft.com/office/drawing/2014/main" id="{83DB9BB3-2046-4BF3-6EA5-C862B8FAFD72}"/>
                  </a:ext>
                </a:extLst>
              </p:cNvPr>
              <p:cNvSpPr/>
              <p:nvPr/>
            </p:nvSpPr>
            <p:spPr>
              <a:xfrm>
                <a:off x="7030644" y="2187533"/>
                <a:ext cx="47513" cy="41668"/>
              </a:xfrm>
              <a:custGeom>
                <a:avLst/>
                <a:gdLst/>
                <a:ahLst/>
                <a:cxnLst/>
                <a:rect l="l" t="t" r="r" b="b"/>
                <a:pathLst>
                  <a:path w="2203" h="1932" extrusionOk="0">
                    <a:moveTo>
                      <a:pt x="206" y="0"/>
                    </a:moveTo>
                    <a:lnTo>
                      <a:pt x="206" y="0"/>
                    </a:lnTo>
                    <a:cubicBezTo>
                      <a:pt x="0" y="269"/>
                      <a:pt x="145" y="659"/>
                      <a:pt x="351" y="1092"/>
                    </a:cubicBezTo>
                    <a:cubicBezTo>
                      <a:pt x="563" y="1551"/>
                      <a:pt x="737" y="1931"/>
                      <a:pt x="1090" y="1931"/>
                    </a:cubicBezTo>
                    <a:cubicBezTo>
                      <a:pt x="1180" y="1931"/>
                      <a:pt x="1282" y="1906"/>
                      <a:pt x="1399" y="1852"/>
                    </a:cubicBezTo>
                    <a:cubicBezTo>
                      <a:pt x="1955" y="1605"/>
                      <a:pt x="2202" y="968"/>
                      <a:pt x="1975" y="412"/>
                    </a:cubicBezTo>
                    <a:lnTo>
                      <a:pt x="1975" y="412"/>
                    </a:lnTo>
                    <a:cubicBezTo>
                      <a:pt x="1357" y="721"/>
                      <a:pt x="957" y="860"/>
                      <a:pt x="698" y="860"/>
                    </a:cubicBezTo>
                    <a:cubicBezTo>
                      <a:pt x="301" y="860"/>
                      <a:pt x="231" y="536"/>
                      <a:pt x="2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7" name="Google Shape;4657;p43">
                <a:extLst>
                  <a:ext uri="{FF2B5EF4-FFF2-40B4-BE49-F238E27FC236}">
                    <a16:creationId xmlns:a16="http://schemas.microsoft.com/office/drawing/2014/main" id="{5018258D-299C-CFEC-695F-8B6647EB2AD6}"/>
                  </a:ext>
                </a:extLst>
              </p:cNvPr>
              <p:cNvSpPr/>
              <p:nvPr/>
            </p:nvSpPr>
            <p:spPr>
              <a:xfrm>
                <a:off x="6411700" y="2510981"/>
                <a:ext cx="52387" cy="50295"/>
              </a:xfrm>
              <a:custGeom>
                <a:avLst/>
                <a:gdLst/>
                <a:ahLst/>
                <a:cxnLst/>
                <a:rect l="l" t="t" r="r" b="b"/>
                <a:pathLst>
                  <a:path w="2429" h="2332" extrusionOk="0">
                    <a:moveTo>
                      <a:pt x="1088" y="0"/>
                    </a:moveTo>
                    <a:cubicBezTo>
                      <a:pt x="926" y="0"/>
                      <a:pt x="759" y="33"/>
                      <a:pt x="596" y="103"/>
                    </a:cubicBezTo>
                    <a:cubicBezTo>
                      <a:pt x="1" y="350"/>
                      <a:pt x="206" y="844"/>
                      <a:pt x="473" y="1441"/>
                    </a:cubicBezTo>
                    <a:cubicBezTo>
                      <a:pt x="691" y="1927"/>
                      <a:pt x="868" y="2331"/>
                      <a:pt x="1260" y="2331"/>
                    </a:cubicBezTo>
                    <a:cubicBezTo>
                      <a:pt x="1349" y="2331"/>
                      <a:pt x="1450" y="2310"/>
                      <a:pt x="1564" y="2264"/>
                    </a:cubicBezTo>
                    <a:cubicBezTo>
                      <a:pt x="2160" y="1996"/>
                      <a:pt x="2428" y="1297"/>
                      <a:pt x="2160" y="701"/>
                    </a:cubicBezTo>
                    <a:cubicBezTo>
                      <a:pt x="1963" y="261"/>
                      <a:pt x="1543" y="0"/>
                      <a:pt x="10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8" name="Google Shape;4658;p43">
                <a:extLst>
                  <a:ext uri="{FF2B5EF4-FFF2-40B4-BE49-F238E27FC236}">
                    <a16:creationId xmlns:a16="http://schemas.microsoft.com/office/drawing/2014/main" id="{1B8E4885-B53C-E233-0A5F-87BE686647B5}"/>
                  </a:ext>
                </a:extLst>
              </p:cNvPr>
              <p:cNvSpPr/>
              <p:nvPr/>
            </p:nvSpPr>
            <p:spPr>
              <a:xfrm>
                <a:off x="6413469" y="2517429"/>
                <a:ext cx="50144" cy="48311"/>
              </a:xfrm>
              <a:custGeom>
                <a:avLst/>
                <a:gdLst/>
                <a:ahLst/>
                <a:cxnLst/>
                <a:rect l="l" t="t" r="r" b="b"/>
                <a:pathLst>
                  <a:path w="2325" h="2240" extrusionOk="0">
                    <a:moveTo>
                      <a:pt x="1024" y="0"/>
                    </a:moveTo>
                    <a:cubicBezTo>
                      <a:pt x="875" y="0"/>
                      <a:pt x="723" y="30"/>
                      <a:pt x="577" y="92"/>
                    </a:cubicBezTo>
                    <a:cubicBezTo>
                      <a:pt x="1" y="339"/>
                      <a:pt x="207" y="813"/>
                      <a:pt x="454" y="1389"/>
                    </a:cubicBezTo>
                    <a:cubicBezTo>
                      <a:pt x="653" y="1855"/>
                      <a:pt x="826" y="2240"/>
                      <a:pt x="1189" y="2240"/>
                    </a:cubicBezTo>
                    <a:cubicBezTo>
                      <a:pt x="1275" y="2240"/>
                      <a:pt x="1372" y="2218"/>
                      <a:pt x="1482" y="2171"/>
                    </a:cubicBezTo>
                    <a:cubicBezTo>
                      <a:pt x="2058" y="1924"/>
                      <a:pt x="2325" y="1245"/>
                      <a:pt x="2078" y="668"/>
                    </a:cubicBezTo>
                    <a:cubicBezTo>
                      <a:pt x="1879" y="255"/>
                      <a:pt x="1462" y="0"/>
                      <a:pt x="10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9" name="Google Shape;4659;p43">
                <a:extLst>
                  <a:ext uri="{FF2B5EF4-FFF2-40B4-BE49-F238E27FC236}">
                    <a16:creationId xmlns:a16="http://schemas.microsoft.com/office/drawing/2014/main" id="{17BFAB90-A422-AA09-FBAC-DF7CC19013CD}"/>
                  </a:ext>
                </a:extLst>
              </p:cNvPr>
              <p:cNvSpPr/>
              <p:nvPr/>
            </p:nvSpPr>
            <p:spPr>
              <a:xfrm>
                <a:off x="6415669" y="2523856"/>
                <a:ext cx="47060" cy="41884"/>
              </a:xfrm>
              <a:custGeom>
                <a:avLst/>
                <a:gdLst/>
                <a:ahLst/>
                <a:cxnLst/>
                <a:rect l="l" t="t" r="r" b="b"/>
                <a:pathLst>
                  <a:path w="2182" h="1942" extrusionOk="0">
                    <a:moveTo>
                      <a:pt x="207" y="0"/>
                    </a:moveTo>
                    <a:lnTo>
                      <a:pt x="207" y="0"/>
                    </a:lnTo>
                    <a:cubicBezTo>
                      <a:pt x="1" y="268"/>
                      <a:pt x="146" y="639"/>
                      <a:pt x="352" y="1091"/>
                    </a:cubicBezTo>
                    <a:cubicBezTo>
                      <a:pt x="551" y="1557"/>
                      <a:pt x="724" y="1942"/>
                      <a:pt x="1087" y="1942"/>
                    </a:cubicBezTo>
                    <a:cubicBezTo>
                      <a:pt x="1173" y="1942"/>
                      <a:pt x="1270" y="1920"/>
                      <a:pt x="1380" y="1873"/>
                    </a:cubicBezTo>
                    <a:cubicBezTo>
                      <a:pt x="1935" y="1626"/>
                      <a:pt x="2182" y="988"/>
                      <a:pt x="1976" y="433"/>
                    </a:cubicBezTo>
                    <a:lnTo>
                      <a:pt x="1976" y="433"/>
                    </a:lnTo>
                    <a:cubicBezTo>
                      <a:pt x="1365" y="730"/>
                      <a:pt x="967" y="864"/>
                      <a:pt x="707" y="864"/>
                    </a:cubicBezTo>
                    <a:cubicBezTo>
                      <a:pt x="303" y="864"/>
                      <a:pt x="232" y="539"/>
                      <a:pt x="2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0" name="Google Shape;4660;p43">
                <a:extLst>
                  <a:ext uri="{FF2B5EF4-FFF2-40B4-BE49-F238E27FC236}">
                    <a16:creationId xmlns:a16="http://schemas.microsoft.com/office/drawing/2014/main" id="{756620A9-8539-ED80-65C3-87B8062507EE}"/>
                  </a:ext>
                </a:extLst>
              </p:cNvPr>
              <p:cNvSpPr/>
              <p:nvPr/>
            </p:nvSpPr>
            <p:spPr>
              <a:xfrm>
                <a:off x="6301663" y="2573160"/>
                <a:ext cx="52387" cy="50425"/>
              </a:xfrm>
              <a:custGeom>
                <a:avLst/>
                <a:gdLst/>
                <a:ahLst/>
                <a:cxnLst/>
                <a:rect l="l" t="t" r="r" b="b"/>
                <a:pathLst>
                  <a:path w="2429" h="2338" extrusionOk="0">
                    <a:moveTo>
                      <a:pt x="1064" y="1"/>
                    </a:moveTo>
                    <a:cubicBezTo>
                      <a:pt x="908" y="1"/>
                      <a:pt x="749" y="33"/>
                      <a:pt x="597" y="101"/>
                    </a:cubicBezTo>
                    <a:cubicBezTo>
                      <a:pt x="1" y="369"/>
                      <a:pt x="206" y="863"/>
                      <a:pt x="473" y="1458"/>
                    </a:cubicBezTo>
                    <a:cubicBezTo>
                      <a:pt x="671" y="1938"/>
                      <a:pt x="857" y="2338"/>
                      <a:pt x="1231" y="2338"/>
                    </a:cubicBezTo>
                    <a:cubicBezTo>
                      <a:pt x="1323" y="2338"/>
                      <a:pt x="1426" y="2314"/>
                      <a:pt x="1543" y="2261"/>
                    </a:cubicBezTo>
                    <a:cubicBezTo>
                      <a:pt x="2140" y="2015"/>
                      <a:pt x="2428" y="1315"/>
                      <a:pt x="2160" y="718"/>
                    </a:cubicBezTo>
                    <a:cubicBezTo>
                      <a:pt x="1961" y="274"/>
                      <a:pt x="1522" y="1"/>
                      <a:pt x="10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1" name="Google Shape;4661;p43">
                <a:extLst>
                  <a:ext uri="{FF2B5EF4-FFF2-40B4-BE49-F238E27FC236}">
                    <a16:creationId xmlns:a16="http://schemas.microsoft.com/office/drawing/2014/main" id="{783116A7-B3D1-05DF-AC81-472EA21176FD}"/>
                  </a:ext>
                </a:extLst>
              </p:cNvPr>
              <p:cNvSpPr/>
              <p:nvPr/>
            </p:nvSpPr>
            <p:spPr>
              <a:xfrm>
                <a:off x="6303453" y="2579932"/>
                <a:ext cx="50123" cy="47945"/>
              </a:xfrm>
              <a:custGeom>
                <a:avLst/>
                <a:gdLst/>
                <a:ahLst/>
                <a:cxnLst/>
                <a:rect l="l" t="t" r="r" b="b"/>
                <a:pathLst>
                  <a:path w="2324" h="2223" extrusionOk="0">
                    <a:moveTo>
                      <a:pt x="1036" y="1"/>
                    </a:moveTo>
                    <a:cubicBezTo>
                      <a:pt x="883" y="1"/>
                      <a:pt x="727" y="31"/>
                      <a:pt x="576" y="96"/>
                    </a:cubicBezTo>
                    <a:cubicBezTo>
                      <a:pt x="0" y="343"/>
                      <a:pt x="206" y="815"/>
                      <a:pt x="453" y="1371"/>
                    </a:cubicBezTo>
                    <a:cubicBezTo>
                      <a:pt x="652" y="1837"/>
                      <a:pt x="825" y="2222"/>
                      <a:pt x="1188" y="2222"/>
                    </a:cubicBezTo>
                    <a:cubicBezTo>
                      <a:pt x="1274" y="2222"/>
                      <a:pt x="1371" y="2200"/>
                      <a:pt x="1481" y="2153"/>
                    </a:cubicBezTo>
                    <a:cubicBezTo>
                      <a:pt x="2057" y="1906"/>
                      <a:pt x="2324" y="1248"/>
                      <a:pt x="2057" y="672"/>
                    </a:cubicBezTo>
                    <a:cubicBezTo>
                      <a:pt x="1875" y="247"/>
                      <a:pt x="1468" y="1"/>
                      <a:pt x="10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2" name="Google Shape;4662;p43">
                <a:extLst>
                  <a:ext uri="{FF2B5EF4-FFF2-40B4-BE49-F238E27FC236}">
                    <a16:creationId xmlns:a16="http://schemas.microsoft.com/office/drawing/2014/main" id="{53A18E95-FEBD-1FB0-E46C-08E84A5A03EF}"/>
                  </a:ext>
                </a:extLst>
              </p:cNvPr>
              <p:cNvSpPr/>
              <p:nvPr/>
            </p:nvSpPr>
            <p:spPr>
              <a:xfrm>
                <a:off x="6305653" y="2586424"/>
                <a:ext cx="47039" cy="41453"/>
              </a:xfrm>
              <a:custGeom>
                <a:avLst/>
                <a:gdLst/>
                <a:ahLst/>
                <a:cxnLst/>
                <a:rect l="l" t="t" r="r" b="b"/>
                <a:pathLst>
                  <a:path w="2181" h="1922" extrusionOk="0">
                    <a:moveTo>
                      <a:pt x="206" y="1"/>
                    </a:moveTo>
                    <a:cubicBezTo>
                      <a:pt x="0" y="267"/>
                      <a:pt x="145" y="638"/>
                      <a:pt x="351" y="1070"/>
                    </a:cubicBezTo>
                    <a:cubicBezTo>
                      <a:pt x="550" y="1536"/>
                      <a:pt x="723" y="1921"/>
                      <a:pt x="1086" y="1921"/>
                    </a:cubicBezTo>
                    <a:cubicBezTo>
                      <a:pt x="1172" y="1921"/>
                      <a:pt x="1269" y="1899"/>
                      <a:pt x="1379" y="1852"/>
                    </a:cubicBezTo>
                    <a:cubicBezTo>
                      <a:pt x="1934" y="1625"/>
                      <a:pt x="2181" y="988"/>
                      <a:pt x="1975" y="432"/>
                    </a:cubicBezTo>
                    <a:lnTo>
                      <a:pt x="1975" y="432"/>
                    </a:lnTo>
                    <a:cubicBezTo>
                      <a:pt x="1362" y="722"/>
                      <a:pt x="963" y="855"/>
                      <a:pt x="704" y="855"/>
                    </a:cubicBezTo>
                    <a:cubicBezTo>
                      <a:pt x="301" y="855"/>
                      <a:pt x="231" y="538"/>
                      <a:pt x="2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3" name="Google Shape;4663;p43">
                <a:extLst>
                  <a:ext uri="{FF2B5EF4-FFF2-40B4-BE49-F238E27FC236}">
                    <a16:creationId xmlns:a16="http://schemas.microsoft.com/office/drawing/2014/main" id="{68C82119-C8B0-34A4-11F0-911AB1A009F5}"/>
                  </a:ext>
                </a:extLst>
              </p:cNvPr>
              <p:cNvSpPr/>
              <p:nvPr/>
            </p:nvSpPr>
            <p:spPr>
              <a:xfrm>
                <a:off x="6174781" y="2643276"/>
                <a:ext cx="51913" cy="50425"/>
              </a:xfrm>
              <a:custGeom>
                <a:avLst/>
                <a:gdLst/>
                <a:ahLst/>
                <a:cxnLst/>
                <a:rect l="l" t="t" r="r" b="b"/>
                <a:pathLst>
                  <a:path w="2407" h="2338" extrusionOk="0">
                    <a:moveTo>
                      <a:pt x="1060" y="0"/>
                    </a:moveTo>
                    <a:cubicBezTo>
                      <a:pt x="906" y="0"/>
                      <a:pt x="748" y="32"/>
                      <a:pt x="596" y="100"/>
                    </a:cubicBezTo>
                    <a:cubicBezTo>
                      <a:pt x="0" y="368"/>
                      <a:pt x="184" y="862"/>
                      <a:pt x="453" y="1458"/>
                    </a:cubicBezTo>
                    <a:cubicBezTo>
                      <a:pt x="667" y="1938"/>
                      <a:pt x="856" y="2337"/>
                      <a:pt x="1231" y="2337"/>
                    </a:cubicBezTo>
                    <a:cubicBezTo>
                      <a:pt x="1322" y="2337"/>
                      <a:pt x="1425" y="2313"/>
                      <a:pt x="1542" y="2261"/>
                    </a:cubicBezTo>
                    <a:cubicBezTo>
                      <a:pt x="2140" y="1993"/>
                      <a:pt x="2406" y="1315"/>
                      <a:pt x="2140" y="717"/>
                    </a:cubicBezTo>
                    <a:cubicBezTo>
                      <a:pt x="1940" y="273"/>
                      <a:pt x="1512" y="0"/>
                      <a:pt x="10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4" name="Google Shape;4664;p43">
                <a:extLst>
                  <a:ext uri="{FF2B5EF4-FFF2-40B4-BE49-F238E27FC236}">
                    <a16:creationId xmlns:a16="http://schemas.microsoft.com/office/drawing/2014/main" id="{D081F7D2-AD1D-2262-E555-6D2ED96AF15D}"/>
                  </a:ext>
                </a:extLst>
              </p:cNvPr>
              <p:cNvSpPr/>
              <p:nvPr/>
            </p:nvSpPr>
            <p:spPr>
              <a:xfrm>
                <a:off x="6176550" y="2650048"/>
                <a:ext cx="49713" cy="47923"/>
              </a:xfrm>
              <a:custGeom>
                <a:avLst/>
                <a:gdLst/>
                <a:ahLst/>
                <a:cxnLst/>
                <a:rect l="l" t="t" r="r" b="b"/>
                <a:pathLst>
                  <a:path w="2305" h="2222" extrusionOk="0">
                    <a:moveTo>
                      <a:pt x="1015" y="0"/>
                    </a:moveTo>
                    <a:cubicBezTo>
                      <a:pt x="862" y="0"/>
                      <a:pt x="706" y="31"/>
                      <a:pt x="555" y="95"/>
                    </a:cubicBezTo>
                    <a:cubicBezTo>
                      <a:pt x="0" y="342"/>
                      <a:pt x="185" y="815"/>
                      <a:pt x="432" y="1371"/>
                    </a:cubicBezTo>
                    <a:cubicBezTo>
                      <a:pt x="631" y="1837"/>
                      <a:pt x="818" y="2222"/>
                      <a:pt x="1175" y="2222"/>
                    </a:cubicBezTo>
                    <a:cubicBezTo>
                      <a:pt x="1260" y="2222"/>
                      <a:pt x="1354" y="2200"/>
                      <a:pt x="1460" y="2153"/>
                    </a:cubicBezTo>
                    <a:cubicBezTo>
                      <a:pt x="2036" y="1906"/>
                      <a:pt x="2304" y="1247"/>
                      <a:pt x="2058" y="671"/>
                    </a:cubicBezTo>
                    <a:cubicBezTo>
                      <a:pt x="1859" y="246"/>
                      <a:pt x="1449" y="0"/>
                      <a:pt x="10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5" name="Google Shape;4665;p43">
                <a:extLst>
                  <a:ext uri="{FF2B5EF4-FFF2-40B4-BE49-F238E27FC236}">
                    <a16:creationId xmlns:a16="http://schemas.microsoft.com/office/drawing/2014/main" id="{11BC41CE-5A8A-6CA1-033A-F33E5E8CC108}"/>
                  </a:ext>
                </a:extLst>
              </p:cNvPr>
              <p:cNvSpPr/>
              <p:nvPr/>
            </p:nvSpPr>
            <p:spPr>
              <a:xfrm>
                <a:off x="6178318" y="2656540"/>
                <a:ext cx="47492" cy="41431"/>
              </a:xfrm>
              <a:custGeom>
                <a:avLst/>
                <a:gdLst/>
                <a:ahLst/>
                <a:cxnLst/>
                <a:rect l="l" t="t" r="r" b="b"/>
                <a:pathLst>
                  <a:path w="2202" h="1921" extrusionOk="0">
                    <a:moveTo>
                      <a:pt x="206" y="0"/>
                    </a:moveTo>
                    <a:lnTo>
                      <a:pt x="206" y="0"/>
                    </a:lnTo>
                    <a:cubicBezTo>
                      <a:pt x="1" y="267"/>
                      <a:pt x="165" y="637"/>
                      <a:pt x="350" y="1070"/>
                    </a:cubicBezTo>
                    <a:cubicBezTo>
                      <a:pt x="549" y="1536"/>
                      <a:pt x="736" y="1921"/>
                      <a:pt x="1093" y="1921"/>
                    </a:cubicBezTo>
                    <a:cubicBezTo>
                      <a:pt x="1178" y="1921"/>
                      <a:pt x="1272" y="1899"/>
                      <a:pt x="1378" y="1852"/>
                    </a:cubicBezTo>
                    <a:cubicBezTo>
                      <a:pt x="1934" y="1624"/>
                      <a:pt x="2201" y="988"/>
                      <a:pt x="1976" y="431"/>
                    </a:cubicBezTo>
                    <a:lnTo>
                      <a:pt x="1976" y="431"/>
                    </a:lnTo>
                    <a:cubicBezTo>
                      <a:pt x="1362" y="722"/>
                      <a:pt x="964" y="854"/>
                      <a:pt x="704" y="854"/>
                    </a:cubicBezTo>
                    <a:cubicBezTo>
                      <a:pt x="302" y="854"/>
                      <a:pt x="231" y="537"/>
                      <a:pt x="2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6" name="Google Shape;4666;p43">
                <a:extLst>
                  <a:ext uri="{FF2B5EF4-FFF2-40B4-BE49-F238E27FC236}">
                    <a16:creationId xmlns:a16="http://schemas.microsoft.com/office/drawing/2014/main" id="{F6E2BDD1-3BB9-B5AE-221A-FE1054CE2EE5}"/>
                  </a:ext>
                </a:extLst>
              </p:cNvPr>
              <p:cNvSpPr/>
              <p:nvPr/>
            </p:nvSpPr>
            <p:spPr>
              <a:xfrm>
                <a:off x="6516410" y="2450182"/>
                <a:ext cx="52387" cy="50295"/>
              </a:xfrm>
              <a:custGeom>
                <a:avLst/>
                <a:gdLst/>
                <a:ahLst/>
                <a:cxnLst/>
                <a:rect l="l" t="t" r="r" b="b"/>
                <a:pathLst>
                  <a:path w="2429" h="2332" extrusionOk="0">
                    <a:moveTo>
                      <a:pt x="1080" y="1"/>
                    </a:moveTo>
                    <a:cubicBezTo>
                      <a:pt x="918" y="1"/>
                      <a:pt x="754" y="34"/>
                      <a:pt x="596" y="105"/>
                    </a:cubicBezTo>
                    <a:cubicBezTo>
                      <a:pt x="1" y="352"/>
                      <a:pt x="206" y="845"/>
                      <a:pt x="473" y="1441"/>
                    </a:cubicBezTo>
                    <a:cubicBezTo>
                      <a:pt x="674" y="1928"/>
                      <a:pt x="862" y="2331"/>
                      <a:pt x="1246" y="2331"/>
                    </a:cubicBezTo>
                    <a:cubicBezTo>
                      <a:pt x="1334" y="2331"/>
                      <a:pt x="1432" y="2310"/>
                      <a:pt x="1543" y="2264"/>
                    </a:cubicBezTo>
                    <a:cubicBezTo>
                      <a:pt x="2140" y="1998"/>
                      <a:pt x="2428" y="1298"/>
                      <a:pt x="2160" y="701"/>
                    </a:cubicBezTo>
                    <a:cubicBezTo>
                      <a:pt x="1964" y="262"/>
                      <a:pt x="1532" y="1"/>
                      <a:pt x="10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7" name="Google Shape;4667;p43">
                <a:extLst>
                  <a:ext uri="{FF2B5EF4-FFF2-40B4-BE49-F238E27FC236}">
                    <a16:creationId xmlns:a16="http://schemas.microsoft.com/office/drawing/2014/main" id="{3D0E7A74-5F06-213E-151E-0591BD8A5233}"/>
                  </a:ext>
                </a:extLst>
              </p:cNvPr>
              <p:cNvSpPr/>
              <p:nvPr/>
            </p:nvSpPr>
            <p:spPr>
              <a:xfrm>
                <a:off x="6518200" y="2456652"/>
                <a:ext cx="50123" cy="48290"/>
              </a:xfrm>
              <a:custGeom>
                <a:avLst/>
                <a:gdLst/>
                <a:ahLst/>
                <a:cxnLst/>
                <a:rect l="l" t="t" r="r" b="b"/>
                <a:pathLst>
                  <a:path w="2324" h="2239" extrusionOk="0">
                    <a:moveTo>
                      <a:pt x="1024" y="0"/>
                    </a:moveTo>
                    <a:cubicBezTo>
                      <a:pt x="875" y="0"/>
                      <a:pt x="723" y="30"/>
                      <a:pt x="576" y="93"/>
                    </a:cubicBezTo>
                    <a:cubicBezTo>
                      <a:pt x="0" y="340"/>
                      <a:pt x="206" y="812"/>
                      <a:pt x="453" y="1388"/>
                    </a:cubicBezTo>
                    <a:cubicBezTo>
                      <a:pt x="652" y="1854"/>
                      <a:pt x="825" y="2239"/>
                      <a:pt x="1188" y="2239"/>
                    </a:cubicBezTo>
                    <a:cubicBezTo>
                      <a:pt x="1274" y="2239"/>
                      <a:pt x="1371" y="2217"/>
                      <a:pt x="1481" y="2170"/>
                    </a:cubicBezTo>
                    <a:cubicBezTo>
                      <a:pt x="2057" y="1923"/>
                      <a:pt x="2324" y="1245"/>
                      <a:pt x="2057" y="669"/>
                    </a:cubicBezTo>
                    <a:cubicBezTo>
                      <a:pt x="1873" y="254"/>
                      <a:pt x="1460" y="0"/>
                      <a:pt x="10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8" name="Google Shape;4668;p43">
                <a:extLst>
                  <a:ext uri="{FF2B5EF4-FFF2-40B4-BE49-F238E27FC236}">
                    <a16:creationId xmlns:a16="http://schemas.microsoft.com/office/drawing/2014/main" id="{43E75467-30AD-FB74-F7DB-6A77F752F59C}"/>
                  </a:ext>
                </a:extLst>
              </p:cNvPr>
              <p:cNvSpPr/>
              <p:nvPr/>
            </p:nvSpPr>
            <p:spPr>
              <a:xfrm>
                <a:off x="6520400" y="2463079"/>
                <a:ext cx="47039" cy="41863"/>
              </a:xfrm>
              <a:custGeom>
                <a:avLst/>
                <a:gdLst/>
                <a:ahLst/>
                <a:cxnLst/>
                <a:rect l="l" t="t" r="r" b="b"/>
                <a:pathLst>
                  <a:path w="2181" h="1941" extrusionOk="0">
                    <a:moveTo>
                      <a:pt x="206" y="1"/>
                    </a:moveTo>
                    <a:lnTo>
                      <a:pt x="206" y="1"/>
                    </a:lnTo>
                    <a:cubicBezTo>
                      <a:pt x="0" y="267"/>
                      <a:pt x="145" y="638"/>
                      <a:pt x="351" y="1090"/>
                    </a:cubicBezTo>
                    <a:cubicBezTo>
                      <a:pt x="550" y="1556"/>
                      <a:pt x="723" y="1941"/>
                      <a:pt x="1086" y="1941"/>
                    </a:cubicBezTo>
                    <a:cubicBezTo>
                      <a:pt x="1172" y="1941"/>
                      <a:pt x="1269" y="1919"/>
                      <a:pt x="1379" y="1872"/>
                    </a:cubicBezTo>
                    <a:cubicBezTo>
                      <a:pt x="1934" y="1625"/>
                      <a:pt x="2181" y="988"/>
                      <a:pt x="1975" y="432"/>
                    </a:cubicBezTo>
                    <a:lnTo>
                      <a:pt x="1975" y="432"/>
                    </a:lnTo>
                    <a:cubicBezTo>
                      <a:pt x="1364" y="730"/>
                      <a:pt x="966" y="864"/>
                      <a:pt x="706" y="864"/>
                    </a:cubicBezTo>
                    <a:cubicBezTo>
                      <a:pt x="302" y="864"/>
                      <a:pt x="231" y="539"/>
                      <a:pt x="2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9" name="Google Shape;4669;p43">
                <a:extLst>
                  <a:ext uri="{FF2B5EF4-FFF2-40B4-BE49-F238E27FC236}">
                    <a16:creationId xmlns:a16="http://schemas.microsoft.com/office/drawing/2014/main" id="{44923911-C0A6-3486-A105-4DFC7C2FA651}"/>
                  </a:ext>
                </a:extLst>
              </p:cNvPr>
              <p:cNvSpPr/>
              <p:nvPr/>
            </p:nvSpPr>
            <p:spPr>
              <a:xfrm>
                <a:off x="5931176" y="2772185"/>
                <a:ext cx="51482" cy="50403"/>
              </a:xfrm>
              <a:custGeom>
                <a:avLst/>
                <a:gdLst/>
                <a:ahLst/>
                <a:cxnLst/>
                <a:rect l="l" t="t" r="r" b="b"/>
                <a:pathLst>
                  <a:path w="2387" h="2337" extrusionOk="0">
                    <a:moveTo>
                      <a:pt x="1040" y="1"/>
                    </a:moveTo>
                    <a:cubicBezTo>
                      <a:pt x="892" y="1"/>
                      <a:pt x="742" y="29"/>
                      <a:pt x="598" y="89"/>
                    </a:cubicBezTo>
                    <a:cubicBezTo>
                      <a:pt x="0" y="336"/>
                      <a:pt x="186" y="830"/>
                      <a:pt x="433" y="1447"/>
                    </a:cubicBezTo>
                    <a:cubicBezTo>
                      <a:pt x="634" y="1933"/>
                      <a:pt x="808" y="2336"/>
                      <a:pt x="1187" y="2336"/>
                    </a:cubicBezTo>
                    <a:cubicBezTo>
                      <a:pt x="1273" y="2336"/>
                      <a:pt x="1371" y="2315"/>
                      <a:pt x="1481" y="2270"/>
                    </a:cubicBezTo>
                    <a:cubicBezTo>
                      <a:pt x="2098" y="2023"/>
                      <a:pt x="2386" y="1345"/>
                      <a:pt x="2140" y="747"/>
                    </a:cubicBezTo>
                    <a:cubicBezTo>
                      <a:pt x="1953" y="279"/>
                      <a:pt x="1505" y="1"/>
                      <a:pt x="10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0" name="Google Shape;4670;p43">
                <a:extLst>
                  <a:ext uri="{FF2B5EF4-FFF2-40B4-BE49-F238E27FC236}">
                    <a16:creationId xmlns:a16="http://schemas.microsoft.com/office/drawing/2014/main" id="{D3F216F5-8865-99F3-67DF-E543253AB381}"/>
                  </a:ext>
                </a:extLst>
              </p:cNvPr>
              <p:cNvSpPr/>
              <p:nvPr/>
            </p:nvSpPr>
            <p:spPr>
              <a:xfrm>
                <a:off x="5932513" y="2778849"/>
                <a:ext cx="49260" cy="48182"/>
              </a:xfrm>
              <a:custGeom>
                <a:avLst/>
                <a:gdLst/>
                <a:ahLst/>
                <a:cxnLst/>
                <a:rect l="l" t="t" r="r" b="b"/>
                <a:pathLst>
                  <a:path w="2284" h="2234" extrusionOk="0">
                    <a:moveTo>
                      <a:pt x="1010" y="1"/>
                    </a:moveTo>
                    <a:cubicBezTo>
                      <a:pt x="865" y="1"/>
                      <a:pt x="718" y="29"/>
                      <a:pt x="577" y="89"/>
                    </a:cubicBezTo>
                    <a:cubicBezTo>
                      <a:pt x="1" y="315"/>
                      <a:pt x="185" y="789"/>
                      <a:pt x="412" y="1365"/>
                    </a:cubicBezTo>
                    <a:cubicBezTo>
                      <a:pt x="613" y="1833"/>
                      <a:pt x="787" y="2233"/>
                      <a:pt x="1154" y="2233"/>
                    </a:cubicBezTo>
                    <a:cubicBezTo>
                      <a:pt x="1239" y="2233"/>
                      <a:pt x="1333" y="2212"/>
                      <a:pt x="1441" y="2166"/>
                    </a:cubicBezTo>
                    <a:cubicBezTo>
                      <a:pt x="2017" y="1941"/>
                      <a:pt x="2283" y="1283"/>
                      <a:pt x="2058" y="706"/>
                    </a:cubicBezTo>
                    <a:cubicBezTo>
                      <a:pt x="1886" y="271"/>
                      <a:pt x="1457" y="1"/>
                      <a:pt x="10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1" name="Google Shape;4671;p43">
                <a:extLst>
                  <a:ext uri="{FF2B5EF4-FFF2-40B4-BE49-F238E27FC236}">
                    <a16:creationId xmlns:a16="http://schemas.microsoft.com/office/drawing/2014/main" id="{BC3AFDB1-D2A6-67CD-987D-63D6E353BC1F}"/>
                  </a:ext>
                </a:extLst>
              </p:cNvPr>
              <p:cNvSpPr/>
              <p:nvPr/>
            </p:nvSpPr>
            <p:spPr>
              <a:xfrm>
                <a:off x="5934713" y="2784737"/>
                <a:ext cx="46629" cy="42294"/>
              </a:xfrm>
              <a:custGeom>
                <a:avLst/>
                <a:gdLst/>
                <a:ahLst/>
                <a:cxnLst/>
                <a:rect l="l" t="t" r="r" b="b"/>
                <a:pathLst>
                  <a:path w="2162" h="1961" extrusionOk="0">
                    <a:moveTo>
                      <a:pt x="206" y="1"/>
                    </a:moveTo>
                    <a:cubicBezTo>
                      <a:pt x="1" y="269"/>
                      <a:pt x="146" y="659"/>
                      <a:pt x="310" y="1092"/>
                    </a:cubicBezTo>
                    <a:cubicBezTo>
                      <a:pt x="511" y="1560"/>
                      <a:pt x="685" y="1960"/>
                      <a:pt x="1052" y="1960"/>
                    </a:cubicBezTo>
                    <a:cubicBezTo>
                      <a:pt x="1137" y="1960"/>
                      <a:pt x="1231" y="1939"/>
                      <a:pt x="1339" y="1893"/>
                    </a:cubicBezTo>
                    <a:cubicBezTo>
                      <a:pt x="1893" y="1668"/>
                      <a:pt x="2162" y="1051"/>
                      <a:pt x="1976" y="494"/>
                    </a:cubicBezTo>
                    <a:lnTo>
                      <a:pt x="1976" y="494"/>
                    </a:lnTo>
                    <a:cubicBezTo>
                      <a:pt x="1370" y="759"/>
                      <a:pt x="972" y="879"/>
                      <a:pt x="711" y="879"/>
                    </a:cubicBezTo>
                    <a:cubicBezTo>
                      <a:pt x="280" y="879"/>
                      <a:pt x="220" y="552"/>
                      <a:pt x="2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2" name="Google Shape;4672;p43">
                <a:extLst>
                  <a:ext uri="{FF2B5EF4-FFF2-40B4-BE49-F238E27FC236}">
                    <a16:creationId xmlns:a16="http://schemas.microsoft.com/office/drawing/2014/main" id="{DE50586B-CFA2-79D8-20E7-DFE7C24FB7E8}"/>
                  </a:ext>
                </a:extLst>
              </p:cNvPr>
              <p:cNvSpPr/>
              <p:nvPr/>
            </p:nvSpPr>
            <p:spPr>
              <a:xfrm>
                <a:off x="5819349" y="2832099"/>
                <a:ext cx="51503" cy="50360"/>
              </a:xfrm>
              <a:custGeom>
                <a:avLst/>
                <a:gdLst/>
                <a:ahLst/>
                <a:cxnLst/>
                <a:rect l="l" t="t" r="r" b="b"/>
                <a:pathLst>
                  <a:path w="2388" h="2335" extrusionOk="0">
                    <a:moveTo>
                      <a:pt x="1061" y="1"/>
                    </a:moveTo>
                    <a:cubicBezTo>
                      <a:pt x="914" y="1"/>
                      <a:pt x="763" y="29"/>
                      <a:pt x="618" y="89"/>
                    </a:cubicBezTo>
                    <a:cubicBezTo>
                      <a:pt x="1" y="336"/>
                      <a:pt x="187" y="830"/>
                      <a:pt x="434" y="1425"/>
                    </a:cubicBezTo>
                    <a:cubicBezTo>
                      <a:pt x="636" y="1915"/>
                      <a:pt x="824" y="2335"/>
                      <a:pt x="1214" y="2335"/>
                    </a:cubicBezTo>
                    <a:cubicBezTo>
                      <a:pt x="1300" y="2335"/>
                      <a:pt x="1396" y="2314"/>
                      <a:pt x="1504" y="2270"/>
                    </a:cubicBezTo>
                    <a:cubicBezTo>
                      <a:pt x="2099" y="2023"/>
                      <a:pt x="2387" y="1323"/>
                      <a:pt x="2140" y="726"/>
                    </a:cubicBezTo>
                    <a:cubicBezTo>
                      <a:pt x="1954" y="275"/>
                      <a:pt x="1520" y="1"/>
                      <a:pt x="10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3" name="Google Shape;4673;p43">
                <a:extLst>
                  <a:ext uri="{FF2B5EF4-FFF2-40B4-BE49-F238E27FC236}">
                    <a16:creationId xmlns:a16="http://schemas.microsoft.com/office/drawing/2014/main" id="{900FBB6A-ACA0-59D7-0C24-7226DB5D336A}"/>
                  </a:ext>
                </a:extLst>
              </p:cNvPr>
              <p:cNvSpPr/>
              <p:nvPr/>
            </p:nvSpPr>
            <p:spPr>
              <a:xfrm>
                <a:off x="5821139" y="2838483"/>
                <a:ext cx="49282" cy="48290"/>
              </a:xfrm>
              <a:custGeom>
                <a:avLst/>
                <a:gdLst/>
                <a:ahLst/>
                <a:cxnLst/>
                <a:rect l="l" t="t" r="r" b="b"/>
                <a:pathLst>
                  <a:path w="2285" h="2239" extrusionOk="0">
                    <a:moveTo>
                      <a:pt x="998" y="0"/>
                    </a:moveTo>
                    <a:cubicBezTo>
                      <a:pt x="858" y="0"/>
                      <a:pt x="715" y="26"/>
                      <a:pt x="576" y="81"/>
                    </a:cubicBezTo>
                    <a:cubicBezTo>
                      <a:pt x="0" y="328"/>
                      <a:pt x="165" y="800"/>
                      <a:pt x="412" y="1376"/>
                    </a:cubicBezTo>
                    <a:cubicBezTo>
                      <a:pt x="598" y="1849"/>
                      <a:pt x="770" y="2238"/>
                      <a:pt x="1144" y="2238"/>
                    </a:cubicBezTo>
                    <a:cubicBezTo>
                      <a:pt x="1226" y="2238"/>
                      <a:pt x="1317" y="2220"/>
                      <a:pt x="1421" y="2179"/>
                    </a:cubicBezTo>
                    <a:cubicBezTo>
                      <a:pt x="1997" y="1932"/>
                      <a:pt x="2285" y="1274"/>
                      <a:pt x="2038" y="698"/>
                    </a:cubicBezTo>
                    <a:cubicBezTo>
                      <a:pt x="1865" y="260"/>
                      <a:pt x="1444" y="0"/>
                      <a:pt x="9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4" name="Google Shape;4674;p43">
                <a:extLst>
                  <a:ext uri="{FF2B5EF4-FFF2-40B4-BE49-F238E27FC236}">
                    <a16:creationId xmlns:a16="http://schemas.microsoft.com/office/drawing/2014/main" id="{2172B412-B578-4904-4706-C5DBAC55D351}"/>
                  </a:ext>
                </a:extLst>
              </p:cNvPr>
              <p:cNvSpPr/>
              <p:nvPr/>
            </p:nvSpPr>
            <p:spPr>
              <a:xfrm>
                <a:off x="5822907" y="2844651"/>
                <a:ext cx="47060" cy="42121"/>
              </a:xfrm>
              <a:custGeom>
                <a:avLst/>
                <a:gdLst/>
                <a:ahLst/>
                <a:cxnLst/>
                <a:rect l="l" t="t" r="r" b="b"/>
                <a:pathLst>
                  <a:path w="2182" h="1953" extrusionOk="0">
                    <a:moveTo>
                      <a:pt x="228" y="1"/>
                    </a:moveTo>
                    <a:lnTo>
                      <a:pt x="228" y="1"/>
                    </a:lnTo>
                    <a:cubicBezTo>
                      <a:pt x="0" y="267"/>
                      <a:pt x="145" y="638"/>
                      <a:pt x="330" y="1090"/>
                    </a:cubicBezTo>
                    <a:cubicBezTo>
                      <a:pt x="516" y="1563"/>
                      <a:pt x="688" y="1952"/>
                      <a:pt x="1062" y="1952"/>
                    </a:cubicBezTo>
                    <a:cubicBezTo>
                      <a:pt x="1144" y="1952"/>
                      <a:pt x="1235" y="1934"/>
                      <a:pt x="1339" y="1893"/>
                    </a:cubicBezTo>
                    <a:cubicBezTo>
                      <a:pt x="1915" y="1666"/>
                      <a:pt x="2181" y="1029"/>
                      <a:pt x="1975" y="473"/>
                    </a:cubicBezTo>
                    <a:lnTo>
                      <a:pt x="1975" y="473"/>
                    </a:lnTo>
                    <a:cubicBezTo>
                      <a:pt x="1370" y="749"/>
                      <a:pt x="973" y="874"/>
                      <a:pt x="712" y="874"/>
                    </a:cubicBezTo>
                    <a:cubicBezTo>
                      <a:pt x="290" y="874"/>
                      <a:pt x="228" y="547"/>
                      <a:pt x="2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5" name="Google Shape;4675;p43">
                <a:extLst>
                  <a:ext uri="{FF2B5EF4-FFF2-40B4-BE49-F238E27FC236}">
                    <a16:creationId xmlns:a16="http://schemas.microsoft.com/office/drawing/2014/main" id="{E4C0874F-B1A1-3E40-C2B4-E84B8A2C2B6C}"/>
                  </a:ext>
                </a:extLst>
              </p:cNvPr>
              <p:cNvSpPr/>
              <p:nvPr/>
            </p:nvSpPr>
            <p:spPr>
              <a:xfrm>
                <a:off x="5690677" y="2898657"/>
                <a:ext cx="51503" cy="50791"/>
              </a:xfrm>
              <a:custGeom>
                <a:avLst/>
                <a:gdLst/>
                <a:ahLst/>
                <a:cxnLst/>
                <a:rect l="l" t="t" r="r" b="b"/>
                <a:pathLst>
                  <a:path w="2388" h="2355" extrusionOk="0">
                    <a:moveTo>
                      <a:pt x="1041" y="1"/>
                    </a:moveTo>
                    <a:cubicBezTo>
                      <a:pt x="893" y="1"/>
                      <a:pt x="743" y="29"/>
                      <a:pt x="598" y="89"/>
                    </a:cubicBezTo>
                    <a:cubicBezTo>
                      <a:pt x="1" y="336"/>
                      <a:pt x="187" y="829"/>
                      <a:pt x="434" y="1447"/>
                    </a:cubicBezTo>
                    <a:cubicBezTo>
                      <a:pt x="636" y="1935"/>
                      <a:pt x="811" y="2354"/>
                      <a:pt x="1195" y="2354"/>
                    </a:cubicBezTo>
                    <a:cubicBezTo>
                      <a:pt x="1280" y="2354"/>
                      <a:pt x="1374" y="2334"/>
                      <a:pt x="1482" y="2289"/>
                    </a:cubicBezTo>
                    <a:cubicBezTo>
                      <a:pt x="2099" y="2042"/>
                      <a:pt x="2387" y="1343"/>
                      <a:pt x="2140" y="747"/>
                    </a:cubicBezTo>
                    <a:cubicBezTo>
                      <a:pt x="1953" y="279"/>
                      <a:pt x="1506" y="1"/>
                      <a:pt x="10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6" name="Google Shape;4676;p43">
                <a:extLst>
                  <a:ext uri="{FF2B5EF4-FFF2-40B4-BE49-F238E27FC236}">
                    <a16:creationId xmlns:a16="http://schemas.microsoft.com/office/drawing/2014/main" id="{F75CA6B6-D0D2-37FC-07D0-A5C4D082B927}"/>
                  </a:ext>
                </a:extLst>
              </p:cNvPr>
              <p:cNvSpPr/>
              <p:nvPr/>
            </p:nvSpPr>
            <p:spPr>
              <a:xfrm>
                <a:off x="5692036" y="2905472"/>
                <a:ext cx="49260" cy="48290"/>
              </a:xfrm>
              <a:custGeom>
                <a:avLst/>
                <a:gdLst/>
                <a:ahLst/>
                <a:cxnLst/>
                <a:rect l="l" t="t" r="r" b="b"/>
                <a:pathLst>
                  <a:path w="2284" h="2239" extrusionOk="0">
                    <a:moveTo>
                      <a:pt x="998" y="1"/>
                    </a:moveTo>
                    <a:cubicBezTo>
                      <a:pt x="857" y="1"/>
                      <a:pt x="715" y="27"/>
                      <a:pt x="577" y="81"/>
                    </a:cubicBezTo>
                    <a:cubicBezTo>
                      <a:pt x="1" y="327"/>
                      <a:pt x="185" y="801"/>
                      <a:pt x="412" y="1377"/>
                    </a:cubicBezTo>
                    <a:cubicBezTo>
                      <a:pt x="614" y="1850"/>
                      <a:pt x="789" y="2239"/>
                      <a:pt x="1163" y="2239"/>
                    </a:cubicBezTo>
                    <a:cubicBezTo>
                      <a:pt x="1245" y="2239"/>
                      <a:pt x="1337" y="2220"/>
                      <a:pt x="1441" y="2179"/>
                    </a:cubicBezTo>
                    <a:cubicBezTo>
                      <a:pt x="2017" y="1932"/>
                      <a:pt x="2283" y="1274"/>
                      <a:pt x="2058" y="698"/>
                    </a:cubicBezTo>
                    <a:cubicBezTo>
                      <a:pt x="1870" y="260"/>
                      <a:pt x="1445" y="1"/>
                      <a:pt x="9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7" name="Google Shape;4677;p43">
                <a:extLst>
                  <a:ext uri="{FF2B5EF4-FFF2-40B4-BE49-F238E27FC236}">
                    <a16:creationId xmlns:a16="http://schemas.microsoft.com/office/drawing/2014/main" id="{46C16DD8-935B-1CD0-2561-8E5E90E1DE6D}"/>
                  </a:ext>
                </a:extLst>
              </p:cNvPr>
              <p:cNvSpPr/>
              <p:nvPr/>
            </p:nvSpPr>
            <p:spPr>
              <a:xfrm>
                <a:off x="5694236" y="2911640"/>
                <a:ext cx="46629" cy="42121"/>
              </a:xfrm>
              <a:custGeom>
                <a:avLst/>
                <a:gdLst/>
                <a:ahLst/>
                <a:cxnLst/>
                <a:rect l="l" t="t" r="r" b="b"/>
                <a:pathLst>
                  <a:path w="2162" h="1953" extrusionOk="0">
                    <a:moveTo>
                      <a:pt x="206" y="0"/>
                    </a:moveTo>
                    <a:cubicBezTo>
                      <a:pt x="1" y="247"/>
                      <a:pt x="124" y="639"/>
                      <a:pt x="310" y="1091"/>
                    </a:cubicBezTo>
                    <a:cubicBezTo>
                      <a:pt x="512" y="1564"/>
                      <a:pt x="687" y="1953"/>
                      <a:pt x="1061" y="1953"/>
                    </a:cubicBezTo>
                    <a:cubicBezTo>
                      <a:pt x="1143" y="1953"/>
                      <a:pt x="1235" y="1934"/>
                      <a:pt x="1339" y="1893"/>
                    </a:cubicBezTo>
                    <a:cubicBezTo>
                      <a:pt x="1893" y="1667"/>
                      <a:pt x="2161" y="1029"/>
                      <a:pt x="1956" y="474"/>
                    </a:cubicBezTo>
                    <a:lnTo>
                      <a:pt x="1956" y="474"/>
                    </a:lnTo>
                    <a:cubicBezTo>
                      <a:pt x="1350" y="749"/>
                      <a:pt x="955" y="874"/>
                      <a:pt x="697" y="874"/>
                    </a:cubicBezTo>
                    <a:cubicBezTo>
                      <a:pt x="279" y="874"/>
                      <a:pt x="219" y="547"/>
                      <a:pt x="2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8" name="Google Shape;4678;p43">
                <a:extLst>
                  <a:ext uri="{FF2B5EF4-FFF2-40B4-BE49-F238E27FC236}">
                    <a16:creationId xmlns:a16="http://schemas.microsoft.com/office/drawing/2014/main" id="{88778FF8-65F9-8D7F-5BEE-F1BF02C73754}"/>
                  </a:ext>
                </a:extLst>
              </p:cNvPr>
              <p:cNvSpPr/>
              <p:nvPr/>
            </p:nvSpPr>
            <p:spPr>
              <a:xfrm>
                <a:off x="6037224" y="2714082"/>
                <a:ext cx="51503" cy="50403"/>
              </a:xfrm>
              <a:custGeom>
                <a:avLst/>
                <a:gdLst/>
                <a:ahLst/>
                <a:cxnLst/>
                <a:rect l="l" t="t" r="r" b="b"/>
                <a:pathLst>
                  <a:path w="2388" h="2337" extrusionOk="0">
                    <a:moveTo>
                      <a:pt x="1051" y="0"/>
                    </a:moveTo>
                    <a:cubicBezTo>
                      <a:pt x="901" y="0"/>
                      <a:pt x="747" y="29"/>
                      <a:pt x="596" y="89"/>
                    </a:cubicBezTo>
                    <a:cubicBezTo>
                      <a:pt x="1" y="336"/>
                      <a:pt x="185" y="829"/>
                      <a:pt x="432" y="1425"/>
                    </a:cubicBezTo>
                    <a:cubicBezTo>
                      <a:pt x="633" y="1928"/>
                      <a:pt x="807" y="2336"/>
                      <a:pt x="1199" y="2336"/>
                    </a:cubicBezTo>
                    <a:cubicBezTo>
                      <a:pt x="1287" y="2336"/>
                      <a:pt x="1388" y="2315"/>
                      <a:pt x="1502" y="2269"/>
                    </a:cubicBezTo>
                    <a:cubicBezTo>
                      <a:pt x="2099" y="2023"/>
                      <a:pt x="2387" y="1343"/>
                      <a:pt x="2140" y="726"/>
                    </a:cubicBezTo>
                    <a:cubicBezTo>
                      <a:pt x="1953" y="275"/>
                      <a:pt x="1519" y="0"/>
                      <a:pt x="1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9" name="Google Shape;4679;p43">
                <a:extLst>
                  <a:ext uri="{FF2B5EF4-FFF2-40B4-BE49-F238E27FC236}">
                    <a16:creationId xmlns:a16="http://schemas.microsoft.com/office/drawing/2014/main" id="{8B84C746-9D59-F28D-9151-573D2166CBF0}"/>
                  </a:ext>
                </a:extLst>
              </p:cNvPr>
              <p:cNvSpPr/>
              <p:nvPr/>
            </p:nvSpPr>
            <p:spPr>
              <a:xfrm>
                <a:off x="6038992" y="2720703"/>
                <a:ext cx="49260" cy="48225"/>
              </a:xfrm>
              <a:custGeom>
                <a:avLst/>
                <a:gdLst/>
                <a:ahLst/>
                <a:cxnLst/>
                <a:rect l="l" t="t" r="r" b="b"/>
                <a:pathLst>
                  <a:path w="2284" h="2236" extrusionOk="0">
                    <a:moveTo>
                      <a:pt x="1007" y="1"/>
                    </a:moveTo>
                    <a:cubicBezTo>
                      <a:pt x="864" y="1"/>
                      <a:pt x="718" y="29"/>
                      <a:pt x="577" y="90"/>
                    </a:cubicBezTo>
                    <a:cubicBezTo>
                      <a:pt x="1" y="317"/>
                      <a:pt x="166" y="789"/>
                      <a:pt x="412" y="1365"/>
                    </a:cubicBezTo>
                    <a:cubicBezTo>
                      <a:pt x="596" y="1834"/>
                      <a:pt x="766" y="2235"/>
                      <a:pt x="1134" y="2235"/>
                    </a:cubicBezTo>
                    <a:cubicBezTo>
                      <a:pt x="1218" y="2235"/>
                      <a:pt x="1312" y="2214"/>
                      <a:pt x="1420" y="2168"/>
                    </a:cubicBezTo>
                    <a:cubicBezTo>
                      <a:pt x="1996" y="1941"/>
                      <a:pt x="2284" y="1283"/>
                      <a:pt x="2037" y="707"/>
                    </a:cubicBezTo>
                    <a:cubicBezTo>
                      <a:pt x="1866" y="272"/>
                      <a:pt x="1449" y="1"/>
                      <a:pt x="10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0" name="Google Shape;4680;p43">
                <a:extLst>
                  <a:ext uri="{FF2B5EF4-FFF2-40B4-BE49-F238E27FC236}">
                    <a16:creationId xmlns:a16="http://schemas.microsoft.com/office/drawing/2014/main" id="{AF6187C2-A7E4-1EC8-79A5-2B4EBF9D4121}"/>
                  </a:ext>
                </a:extLst>
              </p:cNvPr>
              <p:cNvSpPr/>
              <p:nvPr/>
            </p:nvSpPr>
            <p:spPr>
              <a:xfrm>
                <a:off x="6040782" y="2726634"/>
                <a:ext cx="46586" cy="42294"/>
              </a:xfrm>
              <a:custGeom>
                <a:avLst/>
                <a:gdLst/>
                <a:ahLst/>
                <a:cxnLst/>
                <a:rect l="l" t="t" r="r" b="b"/>
                <a:pathLst>
                  <a:path w="2160" h="1961" extrusionOk="0">
                    <a:moveTo>
                      <a:pt x="206" y="1"/>
                    </a:moveTo>
                    <a:lnTo>
                      <a:pt x="206" y="1"/>
                    </a:lnTo>
                    <a:cubicBezTo>
                      <a:pt x="0" y="267"/>
                      <a:pt x="143" y="659"/>
                      <a:pt x="329" y="1090"/>
                    </a:cubicBezTo>
                    <a:cubicBezTo>
                      <a:pt x="513" y="1559"/>
                      <a:pt x="683" y="1960"/>
                      <a:pt x="1051" y="1960"/>
                    </a:cubicBezTo>
                    <a:cubicBezTo>
                      <a:pt x="1135" y="1960"/>
                      <a:pt x="1229" y="1939"/>
                      <a:pt x="1337" y="1893"/>
                    </a:cubicBezTo>
                    <a:cubicBezTo>
                      <a:pt x="1893" y="1666"/>
                      <a:pt x="2160" y="1049"/>
                      <a:pt x="1975" y="473"/>
                    </a:cubicBezTo>
                    <a:lnTo>
                      <a:pt x="1975" y="473"/>
                    </a:lnTo>
                    <a:cubicBezTo>
                      <a:pt x="1362" y="748"/>
                      <a:pt x="962" y="873"/>
                      <a:pt x="701" y="873"/>
                    </a:cubicBezTo>
                    <a:cubicBezTo>
                      <a:pt x="278" y="873"/>
                      <a:pt x="218" y="547"/>
                      <a:pt x="2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681" name="Google Shape;4681;p43">
            <a:extLst>
              <a:ext uri="{FF2B5EF4-FFF2-40B4-BE49-F238E27FC236}">
                <a16:creationId xmlns:a16="http://schemas.microsoft.com/office/drawing/2014/main" id="{04F24039-4D93-46A6-DBB9-3F7B78164AD1}"/>
              </a:ext>
            </a:extLst>
          </p:cNvPr>
          <p:cNvSpPr/>
          <p:nvPr/>
        </p:nvSpPr>
        <p:spPr>
          <a:xfrm>
            <a:off x="4279225" y="3821208"/>
            <a:ext cx="2447925" cy="1589000"/>
          </a:xfrm>
          <a:custGeom>
            <a:avLst/>
            <a:gdLst/>
            <a:ahLst/>
            <a:cxnLst/>
            <a:rect l="l" t="t" r="r" b="b"/>
            <a:pathLst>
              <a:path w="97917" h="63560" extrusionOk="0">
                <a:moveTo>
                  <a:pt x="97917" y="26984"/>
                </a:moveTo>
                <a:cubicBezTo>
                  <a:pt x="84621" y="36956"/>
                  <a:pt x="60077" y="30781"/>
                  <a:pt x="48768" y="18602"/>
                </a:cubicBezTo>
                <a:cubicBezTo>
                  <a:pt x="44368" y="13863"/>
                  <a:pt x="49241" y="-2088"/>
                  <a:pt x="55245" y="314"/>
                </a:cubicBezTo>
                <a:cubicBezTo>
                  <a:pt x="63962" y="3801"/>
                  <a:pt x="48788" y="19241"/>
                  <a:pt x="41148" y="24698"/>
                </a:cubicBezTo>
                <a:cubicBezTo>
                  <a:pt x="25796" y="35664"/>
                  <a:pt x="11786" y="48828"/>
                  <a:pt x="0" y="63560"/>
                </a:cubicBezTo>
              </a:path>
            </a:pathLst>
          </a:custGeom>
          <a:noFill/>
          <a:ln w="19050" cap="flat" cmpd="sng">
            <a:solidFill>
              <a:schemeClr val="accent5"/>
            </a:solidFill>
            <a:prstDash val="dash"/>
            <a:round/>
            <a:headEnd type="none" w="med" len="med"/>
            <a:tailEnd type="none" w="med" len="med"/>
          </a:ln>
        </p:spPr>
        <p:txBody>
          <a:bodyPr/>
          <a:lstStyle/>
          <a:p>
            <a:endParaRPr lang="en-US"/>
          </a:p>
        </p:txBody>
      </p:sp>
      <p:sp>
        <p:nvSpPr>
          <p:cNvPr id="4820" name="Google Shape;4820;p43">
            <a:extLst>
              <a:ext uri="{FF2B5EF4-FFF2-40B4-BE49-F238E27FC236}">
                <a16:creationId xmlns:a16="http://schemas.microsoft.com/office/drawing/2014/main" id="{32C6DCE0-6FE4-9174-3071-020DF46D420F}"/>
              </a:ext>
            </a:extLst>
          </p:cNvPr>
          <p:cNvSpPr/>
          <p:nvPr/>
        </p:nvSpPr>
        <p:spPr>
          <a:xfrm>
            <a:off x="6829425" y="2647950"/>
            <a:ext cx="2390775" cy="504825"/>
          </a:xfrm>
          <a:custGeom>
            <a:avLst/>
            <a:gdLst/>
            <a:ahLst/>
            <a:cxnLst/>
            <a:rect l="l" t="t" r="r" b="b"/>
            <a:pathLst>
              <a:path w="95631" h="20193" extrusionOk="0">
                <a:moveTo>
                  <a:pt x="0" y="0"/>
                </a:moveTo>
                <a:cubicBezTo>
                  <a:pt x="11949" y="11949"/>
                  <a:pt x="33858" y="-157"/>
                  <a:pt x="50673" y="1524"/>
                </a:cubicBezTo>
                <a:cubicBezTo>
                  <a:pt x="66819" y="3139"/>
                  <a:pt x="79404" y="20193"/>
                  <a:pt x="95631" y="20193"/>
                </a:cubicBezTo>
              </a:path>
            </a:pathLst>
          </a:custGeom>
          <a:noFill/>
          <a:ln w="19050" cap="flat" cmpd="sng">
            <a:solidFill>
              <a:schemeClr val="accent5"/>
            </a:solidFill>
            <a:prstDash val="dash"/>
            <a:round/>
            <a:headEnd type="none" w="med" len="med"/>
            <a:tailEnd type="none" w="med" len="med"/>
          </a:ln>
        </p:spPr>
        <p:txBody>
          <a:bodyPr/>
          <a:lstStyle/>
          <a:p>
            <a:endParaRPr lang="en-US"/>
          </a:p>
        </p:txBody>
      </p:sp>
      <p:pic>
        <p:nvPicPr>
          <p:cNvPr id="4" name="Picture 3">
            <a:extLst>
              <a:ext uri="{FF2B5EF4-FFF2-40B4-BE49-F238E27FC236}">
                <a16:creationId xmlns:a16="http://schemas.microsoft.com/office/drawing/2014/main" id="{87A4CBB2-C6A5-3F31-4CAC-5F5BCDA30C43}"/>
              </a:ext>
            </a:extLst>
          </p:cNvPr>
          <p:cNvPicPr>
            <a:picLocks noChangeAspect="1"/>
          </p:cNvPicPr>
          <p:nvPr/>
        </p:nvPicPr>
        <p:blipFill>
          <a:blip r:embed="rId3"/>
          <a:stretch>
            <a:fillRect/>
          </a:stretch>
        </p:blipFill>
        <p:spPr>
          <a:xfrm>
            <a:off x="824364" y="1125627"/>
            <a:ext cx="3275374" cy="3583924"/>
          </a:xfrm>
          <a:prstGeom prst="rect">
            <a:avLst/>
          </a:prstGeom>
        </p:spPr>
      </p:pic>
      <p:pic>
        <p:nvPicPr>
          <p:cNvPr id="16386" name="Picture 2" descr="Why do some fuel caps have little holes in them? : r/flying">
            <a:extLst>
              <a:ext uri="{FF2B5EF4-FFF2-40B4-BE49-F238E27FC236}">
                <a16:creationId xmlns:a16="http://schemas.microsoft.com/office/drawing/2014/main" id="{17E1A742-E0CA-C022-51D8-EA2BF0D848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39957" y="1629107"/>
            <a:ext cx="1885285" cy="188528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4BA5E6B-B46C-3B90-90FE-BB636FEAFADB}"/>
              </a:ext>
            </a:extLst>
          </p:cNvPr>
          <p:cNvSpPr txBox="1"/>
          <p:nvPr/>
        </p:nvSpPr>
        <p:spPr>
          <a:xfrm>
            <a:off x="4829840" y="1225338"/>
            <a:ext cx="2719277" cy="307777"/>
          </a:xfrm>
          <a:prstGeom prst="rect">
            <a:avLst/>
          </a:prstGeom>
          <a:noFill/>
        </p:spPr>
        <p:txBody>
          <a:bodyPr wrap="square">
            <a:spAutoFit/>
          </a:bodyPr>
          <a:lstStyle/>
          <a:p>
            <a:r>
              <a:rPr lang="en-US" dirty="0"/>
              <a:t>Missing chain Cessna fuel cap</a:t>
            </a:r>
          </a:p>
        </p:txBody>
      </p:sp>
    </p:spTree>
    <p:extLst>
      <p:ext uri="{BB962C8B-B14F-4D97-AF65-F5344CB8AC3E}">
        <p14:creationId xmlns:p14="http://schemas.microsoft.com/office/powerpoint/2010/main" val="31559662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A0763-1001-5CFD-E1D8-55729965DE16}"/>
              </a:ext>
            </a:extLst>
          </p:cNvPr>
          <p:cNvSpPr>
            <a:spLocks noGrp="1"/>
          </p:cNvSpPr>
          <p:nvPr>
            <p:ph type="title"/>
          </p:nvPr>
        </p:nvSpPr>
        <p:spPr/>
        <p:txBody>
          <a:bodyPr/>
          <a:lstStyle/>
          <a:p>
            <a:r>
              <a:rPr lang="en-US" dirty="0"/>
              <a:t>What is allowed by the FAA?</a:t>
            </a:r>
          </a:p>
        </p:txBody>
      </p:sp>
      <p:pic>
        <p:nvPicPr>
          <p:cNvPr id="2052" name="Picture 4" descr="Federal Aviation Administration - Wikipedia">
            <a:extLst>
              <a:ext uri="{FF2B5EF4-FFF2-40B4-BE49-F238E27FC236}">
                <a16:creationId xmlns:a16="http://schemas.microsoft.com/office/drawing/2014/main" id="{60267E1F-621F-4808-5E39-8632AFC0A3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829" y="133351"/>
            <a:ext cx="1973034" cy="1973034"/>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B247A5AC-5943-5795-9D88-95FE37D125AC}"/>
              </a:ext>
            </a:extLst>
          </p:cNvPr>
          <p:cNvGrpSpPr/>
          <p:nvPr/>
        </p:nvGrpSpPr>
        <p:grpSpPr>
          <a:xfrm>
            <a:off x="2329404" y="1397707"/>
            <a:ext cx="6607767" cy="1438090"/>
            <a:chOff x="1600199" y="2723386"/>
            <a:chExt cx="6683829" cy="1097500"/>
          </a:xfrm>
        </p:grpSpPr>
        <p:pic>
          <p:nvPicPr>
            <p:cNvPr id="3" name="Picture 2">
              <a:extLst>
                <a:ext uri="{FF2B5EF4-FFF2-40B4-BE49-F238E27FC236}">
                  <a16:creationId xmlns:a16="http://schemas.microsoft.com/office/drawing/2014/main" id="{F4718734-6321-8CD2-C0E0-055BEB2B45A0}"/>
                </a:ext>
              </a:extLst>
            </p:cNvPr>
            <p:cNvPicPr>
              <a:picLocks noChangeAspect="1"/>
            </p:cNvPicPr>
            <p:nvPr/>
          </p:nvPicPr>
          <p:blipFill>
            <a:blip r:embed="rId3"/>
            <a:srcRect b="19111"/>
            <a:stretch>
              <a:fillRect/>
            </a:stretch>
          </p:blipFill>
          <p:spPr>
            <a:xfrm>
              <a:off x="1600199" y="2723386"/>
              <a:ext cx="6683829" cy="1097500"/>
            </a:xfrm>
            <a:prstGeom prst="rect">
              <a:avLst/>
            </a:prstGeom>
          </p:spPr>
        </p:pic>
        <p:sp>
          <p:nvSpPr>
            <p:cNvPr id="6" name="Rectangle 5">
              <a:extLst>
                <a:ext uri="{FF2B5EF4-FFF2-40B4-BE49-F238E27FC236}">
                  <a16:creationId xmlns:a16="http://schemas.microsoft.com/office/drawing/2014/main" id="{47985B33-2837-D359-6A53-2FEA381A68BE}"/>
                </a:ext>
              </a:extLst>
            </p:cNvPr>
            <p:cNvSpPr/>
            <p:nvPr/>
          </p:nvSpPr>
          <p:spPr>
            <a:xfrm>
              <a:off x="7892143" y="3603171"/>
              <a:ext cx="293914" cy="195943"/>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4C416F2B-AE54-AC3D-C3A2-D3DA962131AC}"/>
              </a:ext>
            </a:extLst>
          </p:cNvPr>
          <p:cNvSpPr txBox="1"/>
          <p:nvPr/>
        </p:nvSpPr>
        <p:spPr>
          <a:xfrm>
            <a:off x="811773" y="3012654"/>
            <a:ext cx="7915538" cy="2308324"/>
          </a:xfrm>
          <a:prstGeom prst="rect">
            <a:avLst/>
          </a:prstGeom>
          <a:noFill/>
        </p:spPr>
        <p:txBody>
          <a:bodyPr wrap="square">
            <a:spAutoFit/>
          </a:bodyPr>
          <a:lstStyle/>
          <a:p>
            <a:pPr marL="285750" indent="-285750">
              <a:buFont typeface="Arial" panose="020B0604020202020204" pitchFamily="34" charset="0"/>
              <a:buChar char="•"/>
            </a:pPr>
            <a:r>
              <a:rPr lang="en-US" sz="1800" dirty="0"/>
              <a:t>43.17 Appendix A(c)</a:t>
            </a:r>
          </a:p>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r>
              <a:rPr lang="en-US" sz="1800" dirty="0"/>
              <a:t>FAA allows owner or operator of the airplane not being used for part 121, 129, or 135 operations</a:t>
            </a:r>
          </a:p>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r>
              <a:rPr lang="en-US" sz="1800" dirty="0"/>
              <a:t>They must hold at least a private pilot certificate issued under part 61</a:t>
            </a:r>
          </a:p>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endParaRPr lang="en-US" sz="1800" dirty="0"/>
          </a:p>
        </p:txBody>
      </p:sp>
    </p:spTree>
    <p:extLst>
      <p:ext uri="{BB962C8B-B14F-4D97-AF65-F5344CB8AC3E}">
        <p14:creationId xmlns:p14="http://schemas.microsoft.com/office/powerpoint/2010/main" val="10710077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F5AD5E-D8C4-C5A9-9CB6-5F8EEB55C732}"/>
              </a:ext>
            </a:extLst>
          </p:cNvPr>
          <p:cNvSpPr>
            <a:spLocks noGrp="1"/>
          </p:cNvSpPr>
          <p:nvPr>
            <p:ph type="title"/>
          </p:nvPr>
        </p:nvSpPr>
        <p:spPr>
          <a:xfrm>
            <a:off x="720000" y="248255"/>
            <a:ext cx="7704000" cy="572700"/>
          </a:xfrm>
        </p:spPr>
        <p:txBody>
          <a:bodyPr/>
          <a:lstStyle/>
          <a:p>
            <a:r>
              <a:rPr lang="en-US" dirty="0"/>
              <a:t>Authorized preventative maintenance tasks</a:t>
            </a:r>
          </a:p>
        </p:txBody>
      </p:sp>
      <p:grpSp>
        <p:nvGrpSpPr>
          <p:cNvPr id="5" name="Group 4">
            <a:extLst>
              <a:ext uri="{FF2B5EF4-FFF2-40B4-BE49-F238E27FC236}">
                <a16:creationId xmlns:a16="http://schemas.microsoft.com/office/drawing/2014/main" id="{3036AAB4-F021-58AB-1AAC-C03DAC0B1756}"/>
              </a:ext>
            </a:extLst>
          </p:cNvPr>
          <p:cNvGrpSpPr/>
          <p:nvPr/>
        </p:nvGrpSpPr>
        <p:grpSpPr>
          <a:xfrm>
            <a:off x="1950335" y="867254"/>
            <a:ext cx="5885728" cy="4148100"/>
            <a:chOff x="1279002" y="867254"/>
            <a:chExt cx="5885728" cy="4148100"/>
          </a:xfrm>
        </p:grpSpPr>
        <p:pic>
          <p:nvPicPr>
            <p:cNvPr id="3" name="Picture 2">
              <a:extLst>
                <a:ext uri="{FF2B5EF4-FFF2-40B4-BE49-F238E27FC236}">
                  <a16:creationId xmlns:a16="http://schemas.microsoft.com/office/drawing/2014/main" id="{F8251DEA-6F11-4543-A184-45C9A534C75A}"/>
                </a:ext>
              </a:extLst>
            </p:cNvPr>
            <p:cNvPicPr>
              <a:picLocks noChangeAspect="1"/>
            </p:cNvPicPr>
            <p:nvPr/>
          </p:nvPicPr>
          <p:blipFill>
            <a:blip r:embed="rId2"/>
            <a:srcRect t="9422"/>
            <a:stretch>
              <a:fillRect/>
            </a:stretch>
          </p:blipFill>
          <p:spPr>
            <a:xfrm>
              <a:off x="1279002" y="867254"/>
              <a:ext cx="5885727" cy="2839050"/>
            </a:xfrm>
            <a:prstGeom prst="rect">
              <a:avLst/>
            </a:prstGeom>
          </p:spPr>
        </p:pic>
        <p:pic>
          <p:nvPicPr>
            <p:cNvPr id="4" name="Picture 3">
              <a:extLst>
                <a:ext uri="{FF2B5EF4-FFF2-40B4-BE49-F238E27FC236}">
                  <a16:creationId xmlns:a16="http://schemas.microsoft.com/office/drawing/2014/main" id="{E0D11C79-2EE6-9A1F-6CEB-FACE5289634E}"/>
                </a:ext>
              </a:extLst>
            </p:cNvPr>
            <p:cNvPicPr>
              <a:picLocks noChangeAspect="1"/>
            </p:cNvPicPr>
            <p:nvPr/>
          </p:nvPicPr>
          <p:blipFill>
            <a:blip r:embed="rId3"/>
            <a:stretch>
              <a:fillRect/>
            </a:stretch>
          </p:blipFill>
          <p:spPr>
            <a:xfrm>
              <a:off x="1279003" y="3704698"/>
              <a:ext cx="5885727" cy="1310656"/>
            </a:xfrm>
            <a:prstGeom prst="rect">
              <a:avLst/>
            </a:prstGeom>
          </p:spPr>
        </p:pic>
      </p:grpSp>
      <p:grpSp>
        <p:nvGrpSpPr>
          <p:cNvPr id="6" name="Google Shape;4543;p43">
            <a:extLst>
              <a:ext uri="{FF2B5EF4-FFF2-40B4-BE49-F238E27FC236}">
                <a16:creationId xmlns:a16="http://schemas.microsoft.com/office/drawing/2014/main" id="{2792F30E-42B9-6450-316B-D8F484B71AF2}"/>
              </a:ext>
            </a:extLst>
          </p:cNvPr>
          <p:cNvGrpSpPr/>
          <p:nvPr/>
        </p:nvGrpSpPr>
        <p:grpSpPr>
          <a:xfrm rot="-121861">
            <a:off x="246239" y="3270012"/>
            <a:ext cx="1429802" cy="1600398"/>
            <a:chOff x="4138184" y="930105"/>
            <a:chExt cx="3868174" cy="4329704"/>
          </a:xfrm>
        </p:grpSpPr>
        <p:sp>
          <p:nvSpPr>
            <p:cNvPr id="7" name="Google Shape;4544;p43">
              <a:extLst>
                <a:ext uri="{FF2B5EF4-FFF2-40B4-BE49-F238E27FC236}">
                  <a16:creationId xmlns:a16="http://schemas.microsoft.com/office/drawing/2014/main" id="{4693D76C-41C4-BACF-C4FF-7C3C483F0E83}"/>
                </a:ext>
              </a:extLst>
            </p:cNvPr>
            <p:cNvSpPr/>
            <p:nvPr/>
          </p:nvSpPr>
          <p:spPr>
            <a:xfrm>
              <a:off x="4368726" y="3122987"/>
              <a:ext cx="2187893" cy="2136822"/>
            </a:xfrm>
            <a:custGeom>
              <a:avLst/>
              <a:gdLst/>
              <a:ahLst/>
              <a:cxnLst/>
              <a:rect l="l" t="t" r="r" b="b"/>
              <a:pathLst>
                <a:path w="101444" h="99076" extrusionOk="0">
                  <a:moveTo>
                    <a:pt x="14196" y="0"/>
                  </a:moveTo>
                  <a:lnTo>
                    <a:pt x="13949" y="247"/>
                  </a:lnTo>
                  <a:cubicBezTo>
                    <a:pt x="13167" y="1029"/>
                    <a:pt x="14217" y="2900"/>
                    <a:pt x="15657" y="4361"/>
                  </a:cubicBezTo>
                  <a:lnTo>
                    <a:pt x="47276" y="36103"/>
                  </a:lnTo>
                  <a:lnTo>
                    <a:pt x="49374" y="38223"/>
                  </a:lnTo>
                  <a:cubicBezTo>
                    <a:pt x="38492" y="44025"/>
                    <a:pt x="28062" y="50051"/>
                    <a:pt x="19956" y="55257"/>
                  </a:cubicBezTo>
                  <a:lnTo>
                    <a:pt x="640" y="54413"/>
                  </a:lnTo>
                  <a:lnTo>
                    <a:pt x="495" y="54577"/>
                  </a:lnTo>
                  <a:cubicBezTo>
                    <a:pt x="1" y="55194"/>
                    <a:pt x="105" y="56080"/>
                    <a:pt x="722" y="56574"/>
                  </a:cubicBezTo>
                  <a:lnTo>
                    <a:pt x="8806" y="63012"/>
                  </a:lnTo>
                  <a:cubicBezTo>
                    <a:pt x="3808" y="66983"/>
                    <a:pt x="3602" y="68320"/>
                    <a:pt x="3972" y="69060"/>
                  </a:cubicBezTo>
                  <a:cubicBezTo>
                    <a:pt x="4166" y="69418"/>
                    <a:pt x="4567" y="69740"/>
                    <a:pt x="5666" y="69740"/>
                  </a:cubicBezTo>
                  <a:cubicBezTo>
                    <a:pt x="6782" y="69740"/>
                    <a:pt x="8617" y="69408"/>
                    <a:pt x="11686" y="68443"/>
                  </a:cubicBezTo>
                  <a:lnTo>
                    <a:pt x="12489" y="78729"/>
                  </a:lnTo>
                  <a:cubicBezTo>
                    <a:pt x="12530" y="79121"/>
                    <a:pt x="12695" y="79470"/>
                    <a:pt x="12983" y="79717"/>
                  </a:cubicBezTo>
                  <a:cubicBezTo>
                    <a:pt x="13234" y="79932"/>
                    <a:pt x="13548" y="80054"/>
                    <a:pt x="13884" y="80054"/>
                  </a:cubicBezTo>
                  <a:cubicBezTo>
                    <a:pt x="13932" y="80054"/>
                    <a:pt x="13982" y="80051"/>
                    <a:pt x="14031" y="80046"/>
                  </a:cubicBezTo>
                  <a:lnTo>
                    <a:pt x="14237" y="80026"/>
                  </a:lnTo>
                  <a:lnTo>
                    <a:pt x="14258" y="79985"/>
                  </a:lnTo>
                  <a:lnTo>
                    <a:pt x="14319" y="79985"/>
                  </a:lnTo>
                  <a:lnTo>
                    <a:pt x="21561" y="68176"/>
                  </a:lnTo>
                  <a:lnTo>
                    <a:pt x="21582" y="68176"/>
                  </a:lnTo>
                  <a:lnTo>
                    <a:pt x="24421" y="63527"/>
                  </a:lnTo>
                  <a:cubicBezTo>
                    <a:pt x="33163" y="59762"/>
                    <a:pt x="43902" y="54558"/>
                    <a:pt x="54703" y="48838"/>
                  </a:cubicBezTo>
                  <a:lnTo>
                    <a:pt x="55505" y="52007"/>
                  </a:lnTo>
                  <a:lnTo>
                    <a:pt x="63981" y="95351"/>
                  </a:lnTo>
                  <a:cubicBezTo>
                    <a:pt x="64351" y="97244"/>
                    <a:pt x="65236" y="99076"/>
                    <a:pt x="66265" y="99076"/>
                  </a:cubicBezTo>
                  <a:lnTo>
                    <a:pt x="66430" y="99076"/>
                  </a:lnTo>
                  <a:lnTo>
                    <a:pt x="66759" y="99013"/>
                  </a:lnTo>
                  <a:lnTo>
                    <a:pt x="66759" y="98994"/>
                  </a:lnTo>
                  <a:lnTo>
                    <a:pt x="66800" y="98994"/>
                  </a:lnTo>
                  <a:lnTo>
                    <a:pt x="68322" y="70645"/>
                  </a:lnTo>
                  <a:cubicBezTo>
                    <a:pt x="68671" y="70480"/>
                    <a:pt x="69000" y="70294"/>
                    <a:pt x="69351" y="70110"/>
                  </a:cubicBezTo>
                  <a:cubicBezTo>
                    <a:pt x="69433" y="70069"/>
                    <a:pt x="69515" y="70028"/>
                    <a:pt x="69576" y="69987"/>
                  </a:cubicBezTo>
                  <a:cubicBezTo>
                    <a:pt x="71614" y="68917"/>
                    <a:pt x="73444" y="67785"/>
                    <a:pt x="74760" y="66797"/>
                  </a:cubicBezTo>
                  <a:cubicBezTo>
                    <a:pt x="76777" y="65296"/>
                    <a:pt x="76839" y="64679"/>
                    <a:pt x="76633" y="64287"/>
                  </a:cubicBezTo>
                  <a:cubicBezTo>
                    <a:pt x="76511" y="64078"/>
                    <a:pt x="76301" y="63892"/>
                    <a:pt x="75762" y="63892"/>
                  </a:cubicBezTo>
                  <a:cubicBezTo>
                    <a:pt x="75297" y="63892"/>
                    <a:pt x="74590" y="64030"/>
                    <a:pt x="73485" y="64411"/>
                  </a:cubicBezTo>
                  <a:cubicBezTo>
                    <a:pt x="72107" y="64905"/>
                    <a:pt x="70379" y="65667"/>
                    <a:pt x="68548" y="66613"/>
                  </a:cubicBezTo>
                  <a:lnTo>
                    <a:pt x="68753" y="62910"/>
                  </a:lnTo>
                  <a:lnTo>
                    <a:pt x="68816" y="62888"/>
                  </a:lnTo>
                  <a:lnTo>
                    <a:pt x="68816" y="62024"/>
                  </a:lnTo>
                  <a:cubicBezTo>
                    <a:pt x="68877" y="61983"/>
                    <a:pt x="68939" y="61964"/>
                    <a:pt x="69022" y="61922"/>
                  </a:cubicBezTo>
                  <a:cubicBezTo>
                    <a:pt x="69617" y="61634"/>
                    <a:pt x="70235" y="61325"/>
                    <a:pt x="70852" y="60996"/>
                  </a:cubicBezTo>
                  <a:cubicBezTo>
                    <a:pt x="71263" y="60770"/>
                    <a:pt x="71655" y="60565"/>
                    <a:pt x="72045" y="60338"/>
                  </a:cubicBezTo>
                  <a:cubicBezTo>
                    <a:pt x="73589" y="59474"/>
                    <a:pt x="74966" y="58590"/>
                    <a:pt x="76016" y="57808"/>
                  </a:cubicBezTo>
                  <a:cubicBezTo>
                    <a:pt x="76345" y="57561"/>
                    <a:pt x="76592" y="57355"/>
                    <a:pt x="76818" y="57169"/>
                  </a:cubicBezTo>
                  <a:cubicBezTo>
                    <a:pt x="78052" y="56100"/>
                    <a:pt x="78073" y="55606"/>
                    <a:pt x="77909" y="55277"/>
                  </a:cubicBezTo>
                  <a:cubicBezTo>
                    <a:pt x="77789" y="55071"/>
                    <a:pt x="77583" y="54893"/>
                    <a:pt x="77062" y="54893"/>
                  </a:cubicBezTo>
                  <a:cubicBezTo>
                    <a:pt x="76598" y="54893"/>
                    <a:pt x="75885" y="55034"/>
                    <a:pt x="74760" y="55422"/>
                  </a:cubicBezTo>
                  <a:cubicBezTo>
                    <a:pt x="74472" y="55524"/>
                    <a:pt x="74143" y="55647"/>
                    <a:pt x="73814" y="55771"/>
                  </a:cubicBezTo>
                  <a:cubicBezTo>
                    <a:pt x="72437" y="56305"/>
                    <a:pt x="70852" y="57046"/>
                    <a:pt x="69227" y="57910"/>
                  </a:cubicBezTo>
                  <a:cubicBezTo>
                    <a:pt x="69145" y="57951"/>
                    <a:pt x="69083" y="57992"/>
                    <a:pt x="69000" y="58033"/>
                  </a:cubicBezTo>
                  <a:lnTo>
                    <a:pt x="69186" y="54906"/>
                  </a:lnTo>
                  <a:cubicBezTo>
                    <a:pt x="69741" y="54618"/>
                    <a:pt x="70297" y="54330"/>
                    <a:pt x="70873" y="54023"/>
                  </a:cubicBezTo>
                  <a:cubicBezTo>
                    <a:pt x="70975" y="53982"/>
                    <a:pt x="71531" y="53672"/>
                    <a:pt x="72333" y="53220"/>
                  </a:cubicBezTo>
                  <a:cubicBezTo>
                    <a:pt x="75501" y="51431"/>
                    <a:pt x="82578" y="47212"/>
                    <a:pt x="81673" y="45506"/>
                  </a:cubicBezTo>
                  <a:cubicBezTo>
                    <a:pt x="81501" y="45181"/>
                    <a:pt x="81095" y="45043"/>
                    <a:pt x="80528" y="45043"/>
                  </a:cubicBezTo>
                  <a:cubicBezTo>
                    <a:pt x="79873" y="45043"/>
                    <a:pt x="79003" y="45228"/>
                    <a:pt x="78032" y="45526"/>
                  </a:cubicBezTo>
                  <a:cubicBezTo>
                    <a:pt x="75029" y="46431"/>
                    <a:pt x="71038" y="48386"/>
                    <a:pt x="69494" y="49187"/>
                  </a:cubicBezTo>
                  <a:lnTo>
                    <a:pt x="69535" y="48323"/>
                  </a:lnTo>
                  <a:lnTo>
                    <a:pt x="69659" y="45917"/>
                  </a:lnTo>
                  <a:lnTo>
                    <a:pt x="69968" y="40424"/>
                  </a:lnTo>
                  <a:cubicBezTo>
                    <a:pt x="70009" y="40404"/>
                    <a:pt x="70029" y="40382"/>
                    <a:pt x="70070" y="40363"/>
                  </a:cubicBezTo>
                  <a:cubicBezTo>
                    <a:pt x="70379" y="40198"/>
                    <a:pt x="70709" y="39992"/>
                    <a:pt x="71038" y="39806"/>
                  </a:cubicBezTo>
                  <a:cubicBezTo>
                    <a:pt x="71222" y="39683"/>
                    <a:pt x="71428" y="39581"/>
                    <a:pt x="71614" y="39477"/>
                  </a:cubicBezTo>
                  <a:cubicBezTo>
                    <a:pt x="71675" y="39436"/>
                    <a:pt x="71757" y="39395"/>
                    <a:pt x="71839" y="39334"/>
                  </a:cubicBezTo>
                  <a:cubicBezTo>
                    <a:pt x="74020" y="38059"/>
                    <a:pt x="76222" y="36762"/>
                    <a:pt x="78381" y="35467"/>
                  </a:cubicBezTo>
                  <a:cubicBezTo>
                    <a:pt x="88338" y="29418"/>
                    <a:pt x="101443" y="20860"/>
                    <a:pt x="100826" y="17898"/>
                  </a:cubicBezTo>
                  <a:lnTo>
                    <a:pt x="100846" y="17528"/>
                  </a:lnTo>
                  <a:lnTo>
                    <a:pt x="100703" y="17610"/>
                  </a:lnTo>
                  <a:cubicBezTo>
                    <a:pt x="100440" y="17209"/>
                    <a:pt x="99845" y="17029"/>
                    <a:pt x="98986" y="17029"/>
                  </a:cubicBezTo>
                  <a:cubicBezTo>
                    <a:pt x="92656" y="17029"/>
                    <a:pt x="72016" y="26829"/>
                    <a:pt x="64825" y="30343"/>
                  </a:cubicBezTo>
                  <a:lnTo>
                    <a:pt x="58406" y="26497"/>
                  </a:lnTo>
                  <a:lnTo>
                    <a:pt x="57748" y="26105"/>
                  </a:lnTo>
                  <a:cubicBezTo>
                    <a:pt x="60258" y="24706"/>
                    <a:pt x="68177" y="20098"/>
                    <a:pt x="67231" y="18309"/>
                  </a:cubicBezTo>
                  <a:cubicBezTo>
                    <a:pt x="67094" y="18044"/>
                    <a:pt x="66825" y="17807"/>
                    <a:pt x="66112" y="17807"/>
                  </a:cubicBezTo>
                  <a:cubicBezTo>
                    <a:pt x="65440" y="17807"/>
                    <a:pt x="64371" y="18018"/>
                    <a:pt x="62644" y="18617"/>
                  </a:cubicBezTo>
                  <a:cubicBezTo>
                    <a:pt x="60258" y="19440"/>
                    <a:pt x="57233" y="20819"/>
                    <a:pt x="54106" y="22465"/>
                  </a:cubicBezTo>
                  <a:cubicBezTo>
                    <a:pt x="53675" y="22690"/>
                    <a:pt x="53263" y="22937"/>
                    <a:pt x="52830" y="23164"/>
                  </a:cubicBezTo>
                  <a:lnTo>
                    <a:pt x="51061" y="22095"/>
                  </a:lnTo>
                  <a:lnTo>
                    <a:pt x="50156" y="21560"/>
                  </a:lnTo>
                  <a:cubicBezTo>
                    <a:pt x="52111" y="20510"/>
                    <a:pt x="53859" y="19420"/>
                    <a:pt x="55135" y="18474"/>
                  </a:cubicBezTo>
                  <a:cubicBezTo>
                    <a:pt x="57172" y="16952"/>
                    <a:pt x="57233" y="16334"/>
                    <a:pt x="57007" y="15943"/>
                  </a:cubicBezTo>
                  <a:cubicBezTo>
                    <a:pt x="56872" y="15689"/>
                    <a:pt x="56560" y="15582"/>
                    <a:pt x="56131" y="15582"/>
                  </a:cubicBezTo>
                  <a:cubicBezTo>
                    <a:pt x="54095" y="15582"/>
                    <a:pt x="49414" y="17998"/>
                    <a:pt x="48326" y="18576"/>
                  </a:cubicBezTo>
                  <a:cubicBezTo>
                    <a:pt x="47770" y="18885"/>
                    <a:pt x="47215" y="19193"/>
                    <a:pt x="46700" y="19481"/>
                  </a:cubicBezTo>
                  <a:lnTo>
                    <a:pt x="43120" y="17342"/>
                  </a:lnTo>
                  <a:lnTo>
                    <a:pt x="42771" y="17136"/>
                  </a:lnTo>
                  <a:cubicBezTo>
                    <a:pt x="44972" y="15902"/>
                    <a:pt x="49498" y="13186"/>
                    <a:pt x="48839" y="11952"/>
                  </a:cubicBezTo>
                  <a:cubicBezTo>
                    <a:pt x="48704" y="11699"/>
                    <a:pt x="48395" y="11592"/>
                    <a:pt x="47970" y="11592"/>
                  </a:cubicBezTo>
                  <a:cubicBezTo>
                    <a:pt x="45937" y="11592"/>
                    <a:pt x="41247" y="14028"/>
                    <a:pt x="40158" y="14606"/>
                  </a:cubicBezTo>
                  <a:cubicBezTo>
                    <a:pt x="39870" y="14750"/>
                    <a:pt x="39582" y="14894"/>
                    <a:pt x="39315" y="15059"/>
                  </a:cubicBezTo>
                  <a:lnTo>
                    <a:pt x="14196" y="0"/>
                  </a:lnTo>
                  <a:close/>
                </a:path>
              </a:pathLst>
            </a:custGeom>
            <a:solidFill>
              <a:srgbClr val="13394F">
                <a:alpha val="34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 name="Google Shape;4545;p43">
              <a:extLst>
                <a:ext uri="{FF2B5EF4-FFF2-40B4-BE49-F238E27FC236}">
                  <a16:creationId xmlns:a16="http://schemas.microsoft.com/office/drawing/2014/main" id="{BE82910F-53EC-1968-8D3C-5EC97BD630FD}"/>
                </a:ext>
              </a:extLst>
            </p:cNvPr>
            <p:cNvGrpSpPr/>
            <p:nvPr/>
          </p:nvGrpSpPr>
          <p:grpSpPr>
            <a:xfrm>
              <a:off x="4138184" y="930105"/>
              <a:ext cx="3868174" cy="3755764"/>
              <a:chOff x="4138184" y="930105"/>
              <a:chExt cx="3868174" cy="3755764"/>
            </a:xfrm>
          </p:grpSpPr>
          <p:sp>
            <p:nvSpPr>
              <p:cNvPr id="9" name="Google Shape;4546;p43">
                <a:extLst>
                  <a:ext uri="{FF2B5EF4-FFF2-40B4-BE49-F238E27FC236}">
                    <a16:creationId xmlns:a16="http://schemas.microsoft.com/office/drawing/2014/main" id="{CF62D781-23B3-01F8-21A0-8B1B84358A81}"/>
                  </a:ext>
                </a:extLst>
              </p:cNvPr>
              <p:cNvSpPr/>
              <p:nvPr/>
            </p:nvSpPr>
            <p:spPr>
              <a:xfrm>
                <a:off x="4138184" y="930105"/>
                <a:ext cx="3868174" cy="3755764"/>
              </a:xfrm>
              <a:custGeom>
                <a:avLst/>
                <a:gdLst/>
                <a:ahLst/>
                <a:cxnLst/>
                <a:rect l="l" t="t" r="r" b="b"/>
                <a:pathLst>
                  <a:path w="179352" h="174140" extrusionOk="0">
                    <a:moveTo>
                      <a:pt x="24442" y="1"/>
                    </a:moveTo>
                    <a:lnTo>
                      <a:pt x="24442" y="1"/>
                    </a:lnTo>
                    <a:cubicBezTo>
                      <a:pt x="23537" y="886"/>
                      <a:pt x="24915" y="3704"/>
                      <a:pt x="27466" y="6276"/>
                    </a:cubicBezTo>
                    <a:lnTo>
                      <a:pt x="88011" y="67066"/>
                    </a:lnTo>
                    <a:cubicBezTo>
                      <a:pt x="87846" y="67170"/>
                      <a:pt x="87660" y="67252"/>
                      <a:pt x="87495" y="67354"/>
                    </a:cubicBezTo>
                    <a:cubicBezTo>
                      <a:pt x="67109" y="78175"/>
                      <a:pt x="48778" y="88832"/>
                      <a:pt x="34748" y="97842"/>
                    </a:cubicBezTo>
                    <a:lnTo>
                      <a:pt x="598" y="96361"/>
                    </a:lnTo>
                    <a:lnTo>
                      <a:pt x="598" y="96361"/>
                    </a:lnTo>
                    <a:cubicBezTo>
                      <a:pt x="1" y="97123"/>
                      <a:pt x="124" y="98254"/>
                      <a:pt x="886" y="98871"/>
                    </a:cubicBezTo>
                    <a:lnTo>
                      <a:pt x="15967" y="110885"/>
                    </a:lnTo>
                    <a:cubicBezTo>
                      <a:pt x="9403" y="115987"/>
                      <a:pt x="6029" y="119670"/>
                      <a:pt x="6852" y="121253"/>
                    </a:cubicBezTo>
                    <a:cubicBezTo>
                      <a:pt x="7150" y="121805"/>
                      <a:pt x="7957" y="122070"/>
                      <a:pt x="9222" y="122070"/>
                    </a:cubicBezTo>
                    <a:cubicBezTo>
                      <a:pt x="11547" y="122070"/>
                      <a:pt x="15419" y="121177"/>
                      <a:pt x="20534" y="119525"/>
                    </a:cubicBezTo>
                    <a:lnTo>
                      <a:pt x="22056" y="138720"/>
                    </a:lnTo>
                    <a:cubicBezTo>
                      <a:pt x="22114" y="139657"/>
                      <a:pt x="22914" y="140372"/>
                      <a:pt x="23840" y="140372"/>
                    </a:cubicBezTo>
                    <a:cubicBezTo>
                      <a:pt x="23889" y="140372"/>
                      <a:pt x="23939" y="140370"/>
                      <a:pt x="23990" y="140366"/>
                    </a:cubicBezTo>
                    <a:lnTo>
                      <a:pt x="41866" y="111255"/>
                    </a:lnTo>
                    <a:cubicBezTo>
                      <a:pt x="57172" y="104672"/>
                      <a:pt x="76284" y="95477"/>
                      <a:pt x="96671" y="84635"/>
                    </a:cubicBezTo>
                    <a:lnTo>
                      <a:pt x="97041" y="84451"/>
                    </a:lnTo>
                    <a:lnTo>
                      <a:pt x="113397" y="168117"/>
                    </a:lnTo>
                    <a:cubicBezTo>
                      <a:pt x="114067" y="171506"/>
                      <a:pt x="115529" y="174140"/>
                      <a:pt x="116736" y="174140"/>
                    </a:cubicBezTo>
                    <a:cubicBezTo>
                      <a:pt x="116789" y="174140"/>
                      <a:pt x="116842" y="174134"/>
                      <a:pt x="116894" y="174124"/>
                    </a:cubicBezTo>
                    <a:lnTo>
                      <a:pt x="119651" y="123949"/>
                    </a:lnTo>
                    <a:cubicBezTo>
                      <a:pt x="120493" y="123538"/>
                      <a:pt x="121379" y="123085"/>
                      <a:pt x="122263" y="122633"/>
                    </a:cubicBezTo>
                    <a:cubicBezTo>
                      <a:pt x="129608" y="118724"/>
                      <a:pt x="135080" y="114629"/>
                      <a:pt x="134463" y="113477"/>
                    </a:cubicBezTo>
                    <a:cubicBezTo>
                      <a:pt x="134356" y="113272"/>
                      <a:pt x="134065" y="113175"/>
                      <a:pt x="133616" y="113175"/>
                    </a:cubicBezTo>
                    <a:cubicBezTo>
                      <a:pt x="131540" y="113175"/>
                      <a:pt x="126100" y="115259"/>
                      <a:pt x="120062" y="118456"/>
                    </a:cubicBezTo>
                    <a:cubicBezTo>
                      <a:pt x="120021" y="118477"/>
                      <a:pt x="119980" y="118497"/>
                      <a:pt x="119958" y="118518"/>
                    </a:cubicBezTo>
                    <a:lnTo>
                      <a:pt x="120493" y="108663"/>
                    </a:lnTo>
                    <a:cubicBezTo>
                      <a:pt x="121790" y="108046"/>
                      <a:pt x="123148" y="107388"/>
                      <a:pt x="124525" y="106647"/>
                    </a:cubicBezTo>
                    <a:cubicBezTo>
                      <a:pt x="131871" y="102738"/>
                      <a:pt x="137343" y="98645"/>
                      <a:pt x="136726" y="97493"/>
                    </a:cubicBezTo>
                    <a:cubicBezTo>
                      <a:pt x="136619" y="97288"/>
                      <a:pt x="136328" y="97191"/>
                      <a:pt x="135878" y="97191"/>
                    </a:cubicBezTo>
                    <a:cubicBezTo>
                      <a:pt x="133802" y="97191"/>
                      <a:pt x="128362" y="99275"/>
                      <a:pt x="122325" y="102472"/>
                    </a:cubicBezTo>
                    <a:cubicBezTo>
                      <a:pt x="121790" y="102760"/>
                      <a:pt x="121296" y="103026"/>
                      <a:pt x="120781" y="103314"/>
                    </a:cubicBezTo>
                    <a:lnTo>
                      <a:pt x="121193" y="96012"/>
                    </a:lnTo>
                    <a:cubicBezTo>
                      <a:pt x="122304" y="95456"/>
                      <a:pt x="123415" y="94880"/>
                      <a:pt x="124567" y="94284"/>
                    </a:cubicBezTo>
                    <a:cubicBezTo>
                      <a:pt x="135922" y="88256"/>
                      <a:pt x="144357" y="81919"/>
                      <a:pt x="143411" y="80150"/>
                    </a:cubicBezTo>
                    <a:cubicBezTo>
                      <a:pt x="143244" y="79835"/>
                      <a:pt x="142793" y="79685"/>
                      <a:pt x="142100" y="79685"/>
                    </a:cubicBezTo>
                    <a:cubicBezTo>
                      <a:pt x="138947" y="79685"/>
                      <a:pt x="130787" y="82791"/>
                      <a:pt x="121645" y="87597"/>
                    </a:cubicBezTo>
                    <a:lnTo>
                      <a:pt x="122592" y="70338"/>
                    </a:lnTo>
                    <a:cubicBezTo>
                      <a:pt x="156269" y="51020"/>
                      <a:pt x="179351" y="34583"/>
                      <a:pt x="177314" y="30736"/>
                    </a:cubicBezTo>
                    <a:cubicBezTo>
                      <a:pt x="177018" y="30181"/>
                      <a:pt x="176211" y="29913"/>
                      <a:pt x="174939" y="29913"/>
                    </a:cubicBezTo>
                    <a:cubicBezTo>
                      <a:pt x="167445" y="29913"/>
                      <a:pt x="143845" y="39208"/>
                      <a:pt x="114157" y="53735"/>
                    </a:cubicBezTo>
                    <a:lnTo>
                      <a:pt x="100148" y="45342"/>
                    </a:lnTo>
                    <a:cubicBezTo>
                      <a:pt x="110887" y="39521"/>
                      <a:pt x="118704" y="33575"/>
                      <a:pt x="117778" y="31868"/>
                    </a:cubicBezTo>
                    <a:cubicBezTo>
                      <a:pt x="117614" y="31554"/>
                      <a:pt x="117165" y="31405"/>
                      <a:pt x="116475" y="31405"/>
                    </a:cubicBezTo>
                    <a:cubicBezTo>
                      <a:pt x="113272" y="31405"/>
                      <a:pt x="104861" y="34623"/>
                      <a:pt x="95519" y="39582"/>
                    </a:cubicBezTo>
                    <a:cubicBezTo>
                      <a:pt x="94635" y="40056"/>
                      <a:pt x="93749" y="40528"/>
                      <a:pt x="92885" y="41002"/>
                    </a:cubicBezTo>
                    <a:lnTo>
                      <a:pt x="86653" y="37258"/>
                    </a:lnTo>
                    <a:cubicBezTo>
                      <a:pt x="86919" y="37134"/>
                      <a:pt x="87188" y="36990"/>
                      <a:pt x="87476" y="36846"/>
                    </a:cubicBezTo>
                    <a:cubicBezTo>
                      <a:pt x="94819" y="32938"/>
                      <a:pt x="100272" y="28843"/>
                      <a:pt x="99674" y="27691"/>
                    </a:cubicBezTo>
                    <a:cubicBezTo>
                      <a:pt x="99564" y="27486"/>
                      <a:pt x="99270" y="27389"/>
                      <a:pt x="98819" y="27389"/>
                    </a:cubicBezTo>
                    <a:cubicBezTo>
                      <a:pt x="96732" y="27389"/>
                      <a:pt x="91292" y="29473"/>
                      <a:pt x="85254" y="32669"/>
                    </a:cubicBezTo>
                    <a:cubicBezTo>
                      <a:pt x="84122" y="33287"/>
                      <a:pt x="83032" y="33884"/>
                      <a:pt x="82003" y="34480"/>
                    </a:cubicBezTo>
                    <a:lnTo>
                      <a:pt x="73569" y="29440"/>
                    </a:lnTo>
                    <a:cubicBezTo>
                      <a:pt x="80605" y="25634"/>
                      <a:pt x="85748" y="21725"/>
                      <a:pt x="85150" y="20614"/>
                    </a:cubicBezTo>
                    <a:cubicBezTo>
                      <a:pt x="85044" y="20409"/>
                      <a:pt x="84753" y="20312"/>
                      <a:pt x="84305" y="20312"/>
                    </a:cubicBezTo>
                    <a:cubicBezTo>
                      <a:pt x="82231" y="20312"/>
                      <a:pt x="76790" y="22400"/>
                      <a:pt x="70750" y="25614"/>
                    </a:cubicBezTo>
                    <a:cubicBezTo>
                      <a:pt x="70113" y="25943"/>
                      <a:pt x="69496" y="26292"/>
                      <a:pt x="68878" y="26621"/>
                    </a:cubicBezTo>
                    <a:lnTo>
                      <a:pt x="68878" y="26621"/>
                    </a:lnTo>
                    <a:lnTo>
                      <a:pt x="244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4547;p43">
                <a:extLst>
                  <a:ext uri="{FF2B5EF4-FFF2-40B4-BE49-F238E27FC236}">
                    <a16:creationId xmlns:a16="http://schemas.microsoft.com/office/drawing/2014/main" id="{3D9E139C-A0F1-C4D3-B164-3AC9C34CBA76}"/>
                  </a:ext>
                </a:extLst>
              </p:cNvPr>
              <p:cNvSpPr/>
              <p:nvPr/>
            </p:nvSpPr>
            <p:spPr>
              <a:xfrm>
                <a:off x="4286848" y="1607173"/>
                <a:ext cx="3675555" cy="3078221"/>
              </a:xfrm>
              <a:custGeom>
                <a:avLst/>
                <a:gdLst/>
                <a:ahLst/>
                <a:cxnLst/>
                <a:rect l="l" t="t" r="r" b="b"/>
                <a:pathLst>
                  <a:path w="170421" h="142725" extrusionOk="0">
                    <a:moveTo>
                      <a:pt x="170421" y="1"/>
                    </a:moveTo>
                    <a:lnTo>
                      <a:pt x="63" y="88914"/>
                    </a:lnTo>
                    <a:lnTo>
                      <a:pt x="63" y="88914"/>
                    </a:lnTo>
                    <a:cubicBezTo>
                      <a:pt x="0" y="89243"/>
                      <a:pt x="0" y="89531"/>
                      <a:pt x="124" y="89758"/>
                    </a:cubicBezTo>
                    <a:cubicBezTo>
                      <a:pt x="423" y="90320"/>
                      <a:pt x="1237" y="90589"/>
                      <a:pt x="2515" y="90589"/>
                    </a:cubicBezTo>
                    <a:cubicBezTo>
                      <a:pt x="4841" y="90589"/>
                      <a:pt x="8706" y="89697"/>
                      <a:pt x="13805" y="88050"/>
                    </a:cubicBezTo>
                    <a:lnTo>
                      <a:pt x="15306" y="107245"/>
                    </a:lnTo>
                    <a:cubicBezTo>
                      <a:pt x="15384" y="108182"/>
                      <a:pt x="16167" y="108897"/>
                      <a:pt x="17090" y="108897"/>
                    </a:cubicBezTo>
                    <a:cubicBezTo>
                      <a:pt x="17140" y="108897"/>
                      <a:pt x="17190" y="108895"/>
                      <a:pt x="17240" y="108891"/>
                    </a:cubicBezTo>
                    <a:lnTo>
                      <a:pt x="35097" y="79801"/>
                    </a:lnTo>
                    <a:cubicBezTo>
                      <a:pt x="50383" y="73238"/>
                      <a:pt x="69452" y="64043"/>
                      <a:pt x="89819" y="53222"/>
                    </a:cubicBezTo>
                    <a:lnTo>
                      <a:pt x="90189" y="53036"/>
                    </a:lnTo>
                    <a:lnTo>
                      <a:pt x="106565" y="136683"/>
                    </a:lnTo>
                    <a:cubicBezTo>
                      <a:pt x="107237" y="140103"/>
                      <a:pt x="108726" y="142724"/>
                      <a:pt x="109918" y="142724"/>
                    </a:cubicBezTo>
                    <a:cubicBezTo>
                      <a:pt x="109966" y="142724"/>
                      <a:pt x="110014" y="142720"/>
                      <a:pt x="110062" y="142711"/>
                    </a:cubicBezTo>
                    <a:lnTo>
                      <a:pt x="112799" y="92556"/>
                    </a:lnTo>
                    <a:cubicBezTo>
                      <a:pt x="113641" y="92123"/>
                      <a:pt x="114505" y="91692"/>
                      <a:pt x="115391" y="91218"/>
                    </a:cubicBezTo>
                    <a:cubicBezTo>
                      <a:pt x="122734" y="87331"/>
                      <a:pt x="128187" y="83236"/>
                      <a:pt x="127570" y="82084"/>
                    </a:cubicBezTo>
                    <a:cubicBezTo>
                      <a:pt x="127463" y="81878"/>
                      <a:pt x="127170" y="81780"/>
                      <a:pt x="126718" y="81780"/>
                    </a:cubicBezTo>
                    <a:cubicBezTo>
                      <a:pt x="124642" y="81780"/>
                      <a:pt x="119221" y="83852"/>
                      <a:pt x="113189" y="87063"/>
                    </a:cubicBezTo>
                    <a:cubicBezTo>
                      <a:pt x="113148" y="87084"/>
                      <a:pt x="113128" y="87104"/>
                      <a:pt x="113087" y="87104"/>
                    </a:cubicBezTo>
                    <a:lnTo>
                      <a:pt x="113622" y="77250"/>
                    </a:lnTo>
                    <a:cubicBezTo>
                      <a:pt x="114917" y="76653"/>
                      <a:pt x="116255" y="75975"/>
                      <a:pt x="117654" y="75234"/>
                    </a:cubicBezTo>
                    <a:cubicBezTo>
                      <a:pt x="124997" y="71345"/>
                      <a:pt x="130450" y="67252"/>
                      <a:pt x="129833" y="66100"/>
                    </a:cubicBezTo>
                    <a:cubicBezTo>
                      <a:pt x="129723" y="65895"/>
                      <a:pt x="129429" y="65798"/>
                      <a:pt x="128978" y="65798"/>
                    </a:cubicBezTo>
                    <a:cubicBezTo>
                      <a:pt x="126896" y="65798"/>
                      <a:pt x="121469" y="67882"/>
                      <a:pt x="115432" y="71079"/>
                    </a:cubicBezTo>
                    <a:cubicBezTo>
                      <a:pt x="114917" y="71367"/>
                      <a:pt x="114403" y="71633"/>
                      <a:pt x="113910" y="71921"/>
                    </a:cubicBezTo>
                    <a:lnTo>
                      <a:pt x="114300" y="64619"/>
                    </a:lnTo>
                    <a:cubicBezTo>
                      <a:pt x="115411" y="64063"/>
                      <a:pt x="116543" y="63487"/>
                      <a:pt x="117674" y="62870"/>
                    </a:cubicBezTo>
                    <a:cubicBezTo>
                      <a:pt x="129010" y="56863"/>
                      <a:pt x="137444" y="50548"/>
                      <a:pt x="136498" y="48757"/>
                    </a:cubicBezTo>
                    <a:cubicBezTo>
                      <a:pt x="136331" y="48442"/>
                      <a:pt x="135880" y="48292"/>
                      <a:pt x="135187" y="48292"/>
                    </a:cubicBezTo>
                    <a:cubicBezTo>
                      <a:pt x="132034" y="48292"/>
                      <a:pt x="123877" y="51398"/>
                      <a:pt x="114752" y="56204"/>
                    </a:cubicBezTo>
                    <a:lnTo>
                      <a:pt x="114752" y="56204"/>
                    </a:lnTo>
                    <a:lnTo>
                      <a:pt x="115699" y="38965"/>
                    </a:lnTo>
                    <a:cubicBezTo>
                      <a:pt x="147791" y="20532"/>
                      <a:pt x="170236" y="4754"/>
                      <a:pt x="1704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4548;p43">
                <a:extLst>
                  <a:ext uri="{FF2B5EF4-FFF2-40B4-BE49-F238E27FC236}">
                    <a16:creationId xmlns:a16="http://schemas.microsoft.com/office/drawing/2014/main" id="{26047879-515E-142E-F448-3B4BBC2FDAEC}"/>
                  </a:ext>
                </a:extLst>
              </p:cNvPr>
              <p:cNvSpPr/>
              <p:nvPr/>
            </p:nvSpPr>
            <p:spPr>
              <a:xfrm>
                <a:off x="7647367" y="1641789"/>
                <a:ext cx="157982" cy="168636"/>
              </a:xfrm>
              <a:custGeom>
                <a:avLst/>
                <a:gdLst/>
                <a:ahLst/>
                <a:cxnLst/>
                <a:rect l="l" t="t" r="r" b="b"/>
                <a:pathLst>
                  <a:path w="7325" h="7819" extrusionOk="0">
                    <a:moveTo>
                      <a:pt x="3498" y="1"/>
                    </a:moveTo>
                    <a:lnTo>
                      <a:pt x="1" y="1421"/>
                    </a:lnTo>
                    <a:cubicBezTo>
                      <a:pt x="3498" y="3128"/>
                      <a:pt x="3684" y="7818"/>
                      <a:pt x="3684" y="7818"/>
                    </a:cubicBezTo>
                    <a:lnTo>
                      <a:pt x="7016" y="5226"/>
                    </a:lnTo>
                    <a:cubicBezTo>
                      <a:pt x="7324" y="680"/>
                      <a:pt x="3498" y="1"/>
                      <a:pt x="34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4549;p43">
                <a:extLst>
                  <a:ext uri="{FF2B5EF4-FFF2-40B4-BE49-F238E27FC236}">
                    <a16:creationId xmlns:a16="http://schemas.microsoft.com/office/drawing/2014/main" id="{CE0BBC9B-35A8-9A39-BBFF-D66D1A4BFDB4}"/>
                  </a:ext>
                </a:extLst>
              </p:cNvPr>
              <p:cNvSpPr/>
              <p:nvPr/>
            </p:nvSpPr>
            <p:spPr>
              <a:xfrm>
                <a:off x="7647367" y="1641789"/>
                <a:ext cx="157982" cy="113186"/>
              </a:xfrm>
              <a:custGeom>
                <a:avLst/>
                <a:gdLst/>
                <a:ahLst/>
                <a:cxnLst/>
                <a:rect l="l" t="t" r="r" b="b"/>
                <a:pathLst>
                  <a:path w="7325" h="5248" extrusionOk="0">
                    <a:moveTo>
                      <a:pt x="3498" y="1"/>
                    </a:moveTo>
                    <a:lnTo>
                      <a:pt x="1" y="1421"/>
                    </a:lnTo>
                    <a:cubicBezTo>
                      <a:pt x="195" y="1419"/>
                      <a:pt x="390" y="1418"/>
                      <a:pt x="585" y="1418"/>
                    </a:cubicBezTo>
                    <a:cubicBezTo>
                      <a:pt x="2807" y="1418"/>
                      <a:pt x="5034" y="1605"/>
                      <a:pt x="6358" y="3704"/>
                    </a:cubicBezTo>
                    <a:cubicBezTo>
                      <a:pt x="6666" y="4197"/>
                      <a:pt x="6872" y="4712"/>
                      <a:pt x="6995" y="5247"/>
                    </a:cubicBezTo>
                    <a:lnTo>
                      <a:pt x="7016" y="5226"/>
                    </a:lnTo>
                    <a:cubicBezTo>
                      <a:pt x="7324" y="680"/>
                      <a:pt x="3498" y="1"/>
                      <a:pt x="34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4550;p43">
                <a:extLst>
                  <a:ext uri="{FF2B5EF4-FFF2-40B4-BE49-F238E27FC236}">
                    <a16:creationId xmlns:a16="http://schemas.microsoft.com/office/drawing/2014/main" id="{A29F639A-5183-2A7A-A57E-0D500D74FE74}"/>
                  </a:ext>
                </a:extLst>
              </p:cNvPr>
              <p:cNvSpPr/>
              <p:nvPr/>
            </p:nvSpPr>
            <p:spPr>
              <a:xfrm>
                <a:off x="5940040" y="2183564"/>
                <a:ext cx="524047" cy="193008"/>
              </a:xfrm>
              <a:custGeom>
                <a:avLst/>
                <a:gdLst/>
                <a:ahLst/>
                <a:cxnLst/>
                <a:rect l="l" t="t" r="r" b="b"/>
                <a:pathLst>
                  <a:path w="24298" h="8949" extrusionOk="0">
                    <a:moveTo>
                      <a:pt x="1" y="4485"/>
                    </a:moveTo>
                    <a:cubicBezTo>
                      <a:pt x="3" y="4488"/>
                      <a:pt x="6" y="4491"/>
                      <a:pt x="9" y="4493"/>
                    </a:cubicBezTo>
                    <a:lnTo>
                      <a:pt x="9" y="4493"/>
                    </a:lnTo>
                    <a:lnTo>
                      <a:pt x="1" y="4485"/>
                    </a:lnTo>
                    <a:close/>
                    <a:moveTo>
                      <a:pt x="24297" y="0"/>
                    </a:moveTo>
                    <a:cubicBezTo>
                      <a:pt x="24296" y="1"/>
                      <a:pt x="10841" y="5515"/>
                      <a:pt x="3703" y="5515"/>
                    </a:cubicBezTo>
                    <a:cubicBezTo>
                      <a:pt x="2052" y="5515"/>
                      <a:pt x="740" y="5220"/>
                      <a:pt x="9" y="4493"/>
                    </a:cubicBezTo>
                    <a:lnTo>
                      <a:pt x="9" y="4493"/>
                    </a:lnTo>
                    <a:lnTo>
                      <a:pt x="4466" y="8948"/>
                    </a:lnTo>
                    <a:lnTo>
                      <a:pt x="2429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4551;p43">
                <a:extLst>
                  <a:ext uri="{FF2B5EF4-FFF2-40B4-BE49-F238E27FC236}">
                    <a16:creationId xmlns:a16="http://schemas.microsoft.com/office/drawing/2014/main" id="{E2AA0D2A-C20B-0EE7-8CBB-67278B17F1C8}"/>
                  </a:ext>
                </a:extLst>
              </p:cNvPr>
              <p:cNvSpPr/>
              <p:nvPr/>
            </p:nvSpPr>
            <p:spPr>
              <a:xfrm>
                <a:off x="6223998" y="2751480"/>
                <a:ext cx="35975" cy="145559"/>
              </a:xfrm>
              <a:custGeom>
                <a:avLst/>
                <a:gdLst/>
                <a:ahLst/>
                <a:cxnLst/>
                <a:rect l="l" t="t" r="r" b="b"/>
                <a:pathLst>
                  <a:path w="1668" h="6749" extrusionOk="0">
                    <a:moveTo>
                      <a:pt x="330" y="1"/>
                    </a:moveTo>
                    <a:cubicBezTo>
                      <a:pt x="228" y="61"/>
                      <a:pt x="104" y="103"/>
                      <a:pt x="1" y="165"/>
                    </a:cubicBezTo>
                    <a:lnTo>
                      <a:pt x="1668" y="6748"/>
                    </a:lnTo>
                    <a:lnTo>
                      <a:pt x="330" y="1"/>
                    </a:lnTo>
                    <a:close/>
                  </a:path>
                </a:pathLst>
              </a:custGeom>
              <a:solidFill>
                <a:srgbClr val="D6D4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4552;p43">
                <a:extLst>
                  <a:ext uri="{FF2B5EF4-FFF2-40B4-BE49-F238E27FC236}">
                    <a16:creationId xmlns:a16="http://schemas.microsoft.com/office/drawing/2014/main" id="{E1D1A987-4CEA-8338-94EA-14755694E97A}"/>
                  </a:ext>
                </a:extLst>
              </p:cNvPr>
              <p:cNvSpPr/>
              <p:nvPr/>
            </p:nvSpPr>
            <p:spPr>
              <a:xfrm>
                <a:off x="6231094" y="2751027"/>
                <a:ext cx="32438" cy="161088"/>
              </a:xfrm>
              <a:custGeom>
                <a:avLst/>
                <a:gdLst/>
                <a:ahLst/>
                <a:cxnLst/>
                <a:rect l="l" t="t" r="r" b="b"/>
                <a:pathLst>
                  <a:path w="1504" h="7469" extrusionOk="0">
                    <a:moveTo>
                      <a:pt x="42" y="0"/>
                    </a:moveTo>
                    <a:cubicBezTo>
                      <a:pt x="22" y="0"/>
                      <a:pt x="22" y="0"/>
                      <a:pt x="1" y="22"/>
                    </a:cubicBezTo>
                    <a:lnTo>
                      <a:pt x="1339" y="6769"/>
                    </a:lnTo>
                    <a:lnTo>
                      <a:pt x="1504" y="7469"/>
                    </a:lnTo>
                    <a:lnTo>
                      <a:pt x="42" y="0"/>
                    </a:lnTo>
                    <a:close/>
                  </a:path>
                </a:pathLst>
              </a:custGeom>
              <a:solidFill>
                <a:srgbClr val="CEBF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4553;p43">
                <a:extLst>
                  <a:ext uri="{FF2B5EF4-FFF2-40B4-BE49-F238E27FC236}">
                    <a16:creationId xmlns:a16="http://schemas.microsoft.com/office/drawing/2014/main" id="{471A4510-C012-638A-96E0-24BC3718F695}"/>
                  </a:ext>
                </a:extLst>
              </p:cNvPr>
              <p:cNvSpPr/>
              <p:nvPr/>
            </p:nvSpPr>
            <p:spPr>
              <a:xfrm>
                <a:off x="6223998" y="2502116"/>
                <a:ext cx="436612" cy="409998"/>
              </a:xfrm>
              <a:custGeom>
                <a:avLst/>
                <a:gdLst/>
                <a:ahLst/>
                <a:cxnLst/>
                <a:rect l="l" t="t" r="r" b="b"/>
                <a:pathLst>
                  <a:path w="20244" h="19010" extrusionOk="0">
                    <a:moveTo>
                      <a:pt x="26" y="11713"/>
                    </a:moveTo>
                    <a:lnTo>
                      <a:pt x="26" y="11713"/>
                    </a:lnTo>
                    <a:cubicBezTo>
                      <a:pt x="17" y="11717"/>
                      <a:pt x="9" y="11722"/>
                      <a:pt x="1" y="11727"/>
                    </a:cubicBezTo>
                    <a:lnTo>
                      <a:pt x="26" y="11713"/>
                    </a:lnTo>
                    <a:close/>
                    <a:moveTo>
                      <a:pt x="20244" y="1"/>
                    </a:moveTo>
                    <a:lnTo>
                      <a:pt x="26" y="11713"/>
                    </a:lnTo>
                    <a:lnTo>
                      <a:pt x="26" y="11713"/>
                    </a:lnTo>
                    <a:cubicBezTo>
                      <a:pt x="124" y="11658"/>
                      <a:pt x="236" y="11619"/>
                      <a:pt x="330" y="11563"/>
                    </a:cubicBezTo>
                    <a:cubicBezTo>
                      <a:pt x="351" y="11541"/>
                      <a:pt x="351" y="11541"/>
                      <a:pt x="371" y="11541"/>
                    </a:cubicBezTo>
                    <a:lnTo>
                      <a:pt x="1833" y="19010"/>
                    </a:lnTo>
                    <a:cubicBezTo>
                      <a:pt x="3355" y="11151"/>
                      <a:pt x="20242" y="2"/>
                      <a:pt x="20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4554;p43">
                <a:extLst>
                  <a:ext uri="{FF2B5EF4-FFF2-40B4-BE49-F238E27FC236}">
                    <a16:creationId xmlns:a16="http://schemas.microsoft.com/office/drawing/2014/main" id="{E64F0FBE-9E05-9908-93A6-997674DD7F6B}"/>
                  </a:ext>
                </a:extLst>
              </p:cNvPr>
              <p:cNvSpPr/>
              <p:nvPr/>
            </p:nvSpPr>
            <p:spPr>
              <a:xfrm>
                <a:off x="5976878" y="1907997"/>
                <a:ext cx="347884" cy="119743"/>
              </a:xfrm>
              <a:custGeom>
                <a:avLst/>
                <a:gdLst/>
                <a:ahLst/>
                <a:cxnLst/>
                <a:rect l="l" t="t" r="r" b="b"/>
                <a:pathLst>
                  <a:path w="16130" h="5552" extrusionOk="0">
                    <a:moveTo>
                      <a:pt x="14895" y="1"/>
                    </a:moveTo>
                    <a:cubicBezTo>
                      <a:pt x="14895" y="1"/>
                      <a:pt x="7966" y="4736"/>
                      <a:pt x="3060" y="4736"/>
                    </a:cubicBezTo>
                    <a:cubicBezTo>
                      <a:pt x="1883" y="4736"/>
                      <a:pt x="821" y="4463"/>
                      <a:pt x="1" y="3786"/>
                    </a:cubicBezTo>
                    <a:lnTo>
                      <a:pt x="1" y="3786"/>
                    </a:lnTo>
                    <a:cubicBezTo>
                      <a:pt x="1" y="3786"/>
                      <a:pt x="739" y="5551"/>
                      <a:pt x="3856" y="5551"/>
                    </a:cubicBezTo>
                    <a:cubicBezTo>
                      <a:pt x="6268" y="5551"/>
                      <a:pt x="10106" y="4494"/>
                      <a:pt x="16130" y="742"/>
                    </a:cubicBezTo>
                    <a:lnTo>
                      <a:pt x="1489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4555;p43">
                <a:extLst>
                  <a:ext uri="{FF2B5EF4-FFF2-40B4-BE49-F238E27FC236}">
                    <a16:creationId xmlns:a16="http://schemas.microsoft.com/office/drawing/2014/main" id="{80C4EE23-21F7-0A59-9563-70028B7E4AC9}"/>
                  </a:ext>
                </a:extLst>
              </p:cNvPr>
              <p:cNvSpPr/>
              <p:nvPr/>
            </p:nvSpPr>
            <p:spPr>
              <a:xfrm>
                <a:off x="4550856" y="3032785"/>
                <a:ext cx="336777" cy="231635"/>
              </a:xfrm>
              <a:custGeom>
                <a:avLst/>
                <a:gdLst/>
                <a:ahLst/>
                <a:cxnLst/>
                <a:rect l="l" t="t" r="r" b="b"/>
                <a:pathLst>
                  <a:path w="15615" h="10740" extrusionOk="0">
                    <a:moveTo>
                      <a:pt x="7797" y="0"/>
                    </a:moveTo>
                    <a:lnTo>
                      <a:pt x="7797" y="0"/>
                    </a:lnTo>
                    <a:cubicBezTo>
                      <a:pt x="11357" y="2406"/>
                      <a:pt x="1" y="10739"/>
                      <a:pt x="1" y="10739"/>
                    </a:cubicBezTo>
                    <a:lnTo>
                      <a:pt x="15614" y="349"/>
                    </a:lnTo>
                    <a:lnTo>
                      <a:pt x="779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4556;p43">
                <a:extLst>
                  <a:ext uri="{FF2B5EF4-FFF2-40B4-BE49-F238E27FC236}">
                    <a16:creationId xmlns:a16="http://schemas.microsoft.com/office/drawing/2014/main" id="{8B56C0F0-7A87-BE17-BC0F-9F9684655290}"/>
                  </a:ext>
                </a:extLst>
              </p:cNvPr>
              <p:cNvSpPr/>
              <p:nvPr/>
            </p:nvSpPr>
            <p:spPr>
              <a:xfrm>
                <a:off x="4630268" y="3328281"/>
                <a:ext cx="413535" cy="157982"/>
              </a:xfrm>
              <a:custGeom>
                <a:avLst/>
                <a:gdLst/>
                <a:ahLst/>
                <a:cxnLst/>
                <a:rect l="l" t="t" r="r" b="b"/>
                <a:pathLst>
                  <a:path w="19174" h="7325" extrusionOk="0">
                    <a:moveTo>
                      <a:pt x="19174" y="0"/>
                    </a:moveTo>
                    <a:lnTo>
                      <a:pt x="0" y="7324"/>
                    </a:lnTo>
                    <a:cubicBezTo>
                      <a:pt x="4260" y="6008"/>
                      <a:pt x="7304" y="5555"/>
                      <a:pt x="9485" y="5555"/>
                    </a:cubicBezTo>
                    <a:cubicBezTo>
                      <a:pt x="13825" y="5555"/>
                      <a:pt x="14689" y="7324"/>
                      <a:pt x="14689" y="7324"/>
                    </a:cubicBezTo>
                    <a:lnTo>
                      <a:pt x="1917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4557;p43">
                <a:extLst>
                  <a:ext uri="{FF2B5EF4-FFF2-40B4-BE49-F238E27FC236}">
                    <a16:creationId xmlns:a16="http://schemas.microsoft.com/office/drawing/2014/main" id="{D15C877F-E2E2-6076-572B-CE69FD2DE1A9}"/>
                  </a:ext>
                </a:extLst>
              </p:cNvPr>
              <p:cNvSpPr/>
              <p:nvPr/>
            </p:nvSpPr>
            <p:spPr>
              <a:xfrm>
                <a:off x="5741727" y="1733645"/>
                <a:ext cx="300845" cy="110210"/>
              </a:xfrm>
              <a:custGeom>
                <a:avLst/>
                <a:gdLst/>
                <a:ahLst/>
                <a:cxnLst/>
                <a:rect l="l" t="t" r="r" b="b"/>
                <a:pathLst>
                  <a:path w="13949" h="5110" extrusionOk="0">
                    <a:moveTo>
                      <a:pt x="12303" y="1"/>
                    </a:moveTo>
                    <a:cubicBezTo>
                      <a:pt x="12303" y="1"/>
                      <a:pt x="5931" y="4197"/>
                      <a:pt x="2044" y="4197"/>
                    </a:cubicBezTo>
                    <a:cubicBezTo>
                      <a:pt x="1225" y="4197"/>
                      <a:pt x="516" y="4010"/>
                      <a:pt x="1" y="3559"/>
                    </a:cubicBezTo>
                    <a:lnTo>
                      <a:pt x="1" y="3559"/>
                    </a:lnTo>
                    <a:cubicBezTo>
                      <a:pt x="1" y="3559"/>
                      <a:pt x="291" y="5110"/>
                      <a:pt x="2911" y="5110"/>
                    </a:cubicBezTo>
                    <a:cubicBezTo>
                      <a:pt x="4918" y="5110"/>
                      <a:pt x="8292" y="4200"/>
                      <a:pt x="13949" y="988"/>
                    </a:cubicBezTo>
                    <a:lnTo>
                      <a:pt x="1230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4558;p43">
                <a:extLst>
                  <a:ext uri="{FF2B5EF4-FFF2-40B4-BE49-F238E27FC236}">
                    <a16:creationId xmlns:a16="http://schemas.microsoft.com/office/drawing/2014/main" id="{A465DC00-79BB-77A2-E77E-969484AA2341}"/>
                  </a:ext>
                </a:extLst>
              </p:cNvPr>
              <p:cNvSpPr/>
              <p:nvPr/>
            </p:nvSpPr>
            <p:spPr>
              <a:xfrm>
                <a:off x="5495038" y="1565052"/>
                <a:ext cx="246711" cy="82151"/>
              </a:xfrm>
              <a:custGeom>
                <a:avLst/>
                <a:gdLst/>
                <a:ahLst/>
                <a:cxnLst/>
                <a:rect l="l" t="t" r="r" b="b"/>
                <a:pathLst>
                  <a:path w="11439" h="3809" extrusionOk="0">
                    <a:moveTo>
                      <a:pt x="10657" y="0"/>
                    </a:moveTo>
                    <a:cubicBezTo>
                      <a:pt x="10657" y="0"/>
                      <a:pt x="6835" y="3289"/>
                      <a:pt x="3293" y="3289"/>
                    </a:cubicBezTo>
                    <a:cubicBezTo>
                      <a:pt x="2114" y="3289"/>
                      <a:pt x="966" y="2925"/>
                      <a:pt x="0" y="1954"/>
                    </a:cubicBezTo>
                    <a:lnTo>
                      <a:pt x="0" y="1954"/>
                    </a:lnTo>
                    <a:cubicBezTo>
                      <a:pt x="1" y="1954"/>
                      <a:pt x="1007" y="3808"/>
                      <a:pt x="3740" y="3808"/>
                    </a:cubicBezTo>
                    <a:cubicBezTo>
                      <a:pt x="5513" y="3808"/>
                      <a:pt x="8014" y="3027"/>
                      <a:pt x="11439" y="453"/>
                    </a:cubicBezTo>
                    <a:lnTo>
                      <a:pt x="1065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4559;p43">
                <a:extLst>
                  <a:ext uri="{FF2B5EF4-FFF2-40B4-BE49-F238E27FC236}">
                    <a16:creationId xmlns:a16="http://schemas.microsoft.com/office/drawing/2014/main" id="{A1D2303B-D784-86FE-B7D7-67A7B8B634A1}"/>
                  </a:ext>
                </a:extLst>
              </p:cNvPr>
              <p:cNvSpPr/>
              <p:nvPr/>
            </p:nvSpPr>
            <p:spPr>
              <a:xfrm>
                <a:off x="6415259" y="3000843"/>
                <a:ext cx="336755" cy="98930"/>
              </a:xfrm>
              <a:custGeom>
                <a:avLst/>
                <a:gdLst/>
                <a:ahLst/>
                <a:cxnLst/>
                <a:rect l="l" t="t" r="r" b="b"/>
                <a:pathLst>
                  <a:path w="15614" h="4587" extrusionOk="0">
                    <a:moveTo>
                      <a:pt x="0" y="2798"/>
                    </a:moveTo>
                    <a:cubicBezTo>
                      <a:pt x="596" y="3517"/>
                      <a:pt x="1440" y="3929"/>
                      <a:pt x="2448" y="4073"/>
                    </a:cubicBezTo>
                    <a:cubicBezTo>
                      <a:pt x="823" y="3558"/>
                      <a:pt x="0" y="2798"/>
                      <a:pt x="0" y="2798"/>
                    </a:cubicBezTo>
                    <a:close/>
                    <a:moveTo>
                      <a:pt x="15614" y="0"/>
                    </a:moveTo>
                    <a:cubicBezTo>
                      <a:pt x="15613" y="0"/>
                      <a:pt x="8454" y="4156"/>
                      <a:pt x="3558" y="4156"/>
                    </a:cubicBezTo>
                    <a:cubicBezTo>
                      <a:pt x="3168" y="4156"/>
                      <a:pt x="2798" y="4134"/>
                      <a:pt x="2448" y="4073"/>
                    </a:cubicBezTo>
                    <a:lnTo>
                      <a:pt x="2448" y="4073"/>
                    </a:lnTo>
                    <a:cubicBezTo>
                      <a:pt x="3333" y="4361"/>
                      <a:pt x="4444" y="4587"/>
                      <a:pt x="5802" y="4587"/>
                    </a:cubicBezTo>
                    <a:cubicBezTo>
                      <a:pt x="8270" y="4587"/>
                      <a:pt x="11499" y="3868"/>
                      <a:pt x="15531" y="1481"/>
                    </a:cubicBezTo>
                    <a:lnTo>
                      <a:pt x="1561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4560;p43">
                <a:extLst>
                  <a:ext uri="{FF2B5EF4-FFF2-40B4-BE49-F238E27FC236}">
                    <a16:creationId xmlns:a16="http://schemas.microsoft.com/office/drawing/2014/main" id="{11316649-15C2-2D6E-884C-FFE1BD7F6A73}"/>
                  </a:ext>
                </a:extLst>
              </p:cNvPr>
              <p:cNvSpPr/>
              <p:nvPr/>
            </p:nvSpPr>
            <p:spPr>
              <a:xfrm>
                <a:off x="6761762" y="2786096"/>
                <a:ext cx="1790" cy="33279"/>
              </a:xfrm>
              <a:custGeom>
                <a:avLst/>
                <a:gdLst/>
                <a:ahLst/>
                <a:cxnLst/>
                <a:rect l="l" t="t" r="r" b="b"/>
                <a:pathLst>
                  <a:path w="83" h="1543" extrusionOk="0">
                    <a:moveTo>
                      <a:pt x="83" y="0"/>
                    </a:moveTo>
                    <a:lnTo>
                      <a:pt x="83" y="0"/>
                    </a:lnTo>
                    <a:lnTo>
                      <a:pt x="0" y="1542"/>
                    </a:lnTo>
                    <a:lnTo>
                      <a:pt x="0" y="1542"/>
                    </a:lnTo>
                    <a:close/>
                  </a:path>
                </a:pathLst>
              </a:custGeom>
              <a:solidFill>
                <a:srgbClr val="D6D4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4561;p43">
                <a:extLst>
                  <a:ext uri="{FF2B5EF4-FFF2-40B4-BE49-F238E27FC236}">
                    <a16:creationId xmlns:a16="http://schemas.microsoft.com/office/drawing/2014/main" id="{0F3C7D33-8D6C-4CA4-C0B2-8873F411DEF9}"/>
                  </a:ext>
                </a:extLst>
              </p:cNvPr>
              <p:cNvSpPr/>
              <p:nvPr/>
            </p:nvSpPr>
            <p:spPr>
              <a:xfrm>
                <a:off x="6486669" y="2786096"/>
                <a:ext cx="276884" cy="147737"/>
              </a:xfrm>
              <a:custGeom>
                <a:avLst/>
                <a:gdLst/>
                <a:ahLst/>
                <a:cxnLst/>
                <a:rect l="l" t="t" r="r" b="b"/>
                <a:pathLst>
                  <a:path w="12838" h="6850" extrusionOk="0">
                    <a:moveTo>
                      <a:pt x="12838" y="0"/>
                    </a:moveTo>
                    <a:lnTo>
                      <a:pt x="1" y="6850"/>
                    </a:lnTo>
                    <a:cubicBezTo>
                      <a:pt x="3149" y="5739"/>
                      <a:pt x="12755" y="1542"/>
                      <a:pt x="12755" y="1542"/>
                    </a:cubicBezTo>
                    <a:lnTo>
                      <a:pt x="1283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4562;p43">
                <a:extLst>
                  <a:ext uri="{FF2B5EF4-FFF2-40B4-BE49-F238E27FC236}">
                    <a16:creationId xmlns:a16="http://schemas.microsoft.com/office/drawing/2014/main" id="{D52CC21A-E986-C39D-36DF-BCB23C9138E3}"/>
                  </a:ext>
                </a:extLst>
              </p:cNvPr>
              <p:cNvSpPr/>
              <p:nvPr/>
            </p:nvSpPr>
            <p:spPr>
              <a:xfrm>
                <a:off x="6735601" y="3273694"/>
                <a:ext cx="1790" cy="32847"/>
              </a:xfrm>
              <a:custGeom>
                <a:avLst/>
                <a:gdLst/>
                <a:ahLst/>
                <a:cxnLst/>
                <a:rect l="l" t="t" r="r" b="b"/>
                <a:pathLst>
                  <a:path w="83" h="1523" extrusionOk="0">
                    <a:moveTo>
                      <a:pt x="83" y="0"/>
                    </a:moveTo>
                    <a:lnTo>
                      <a:pt x="0" y="1523"/>
                    </a:lnTo>
                    <a:cubicBezTo>
                      <a:pt x="20" y="1503"/>
                      <a:pt x="42" y="1503"/>
                      <a:pt x="83" y="1481"/>
                    </a:cubicBezTo>
                    <a:lnTo>
                      <a:pt x="83" y="0"/>
                    </a:lnTo>
                    <a:close/>
                  </a:path>
                </a:pathLst>
              </a:custGeom>
              <a:solidFill>
                <a:srgbClr val="D6D4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4563;p43">
                <a:extLst>
                  <a:ext uri="{FF2B5EF4-FFF2-40B4-BE49-F238E27FC236}">
                    <a16:creationId xmlns:a16="http://schemas.microsoft.com/office/drawing/2014/main" id="{1EAB9FD6-3695-3123-86F7-CDB4FC80B135}"/>
                  </a:ext>
                </a:extLst>
              </p:cNvPr>
              <p:cNvSpPr/>
              <p:nvPr/>
            </p:nvSpPr>
            <p:spPr>
              <a:xfrm>
                <a:off x="6737369" y="3273262"/>
                <a:ext cx="22" cy="453"/>
              </a:xfrm>
              <a:custGeom>
                <a:avLst/>
                <a:gdLst/>
                <a:ahLst/>
                <a:cxnLst/>
                <a:rect l="l" t="t" r="r" b="b"/>
                <a:pathLst>
                  <a:path w="1" h="21" extrusionOk="0">
                    <a:moveTo>
                      <a:pt x="1" y="0"/>
                    </a:moveTo>
                    <a:lnTo>
                      <a:pt x="1" y="0"/>
                    </a:lnTo>
                    <a:lnTo>
                      <a:pt x="1" y="20"/>
                    </a:lnTo>
                    <a:lnTo>
                      <a:pt x="1" y="20"/>
                    </a:lnTo>
                    <a:close/>
                  </a:path>
                </a:pathLst>
              </a:custGeom>
              <a:solidFill>
                <a:srgbClr val="CEBF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4564;p43">
                <a:extLst>
                  <a:ext uri="{FF2B5EF4-FFF2-40B4-BE49-F238E27FC236}">
                    <a16:creationId xmlns:a16="http://schemas.microsoft.com/office/drawing/2014/main" id="{B06938BB-5E3E-3C59-77BD-C25F198D6001}"/>
                  </a:ext>
                </a:extLst>
              </p:cNvPr>
              <p:cNvSpPr/>
              <p:nvPr/>
            </p:nvSpPr>
            <p:spPr>
              <a:xfrm>
                <a:off x="6463613" y="3273262"/>
                <a:ext cx="273778" cy="79886"/>
              </a:xfrm>
              <a:custGeom>
                <a:avLst/>
                <a:gdLst/>
                <a:ahLst/>
                <a:cxnLst/>
                <a:rect l="l" t="t" r="r" b="b"/>
                <a:pathLst>
                  <a:path w="12694" h="3704" extrusionOk="0">
                    <a:moveTo>
                      <a:pt x="12694" y="0"/>
                    </a:moveTo>
                    <a:cubicBezTo>
                      <a:pt x="12694" y="0"/>
                      <a:pt x="6912" y="3004"/>
                      <a:pt x="3066" y="3004"/>
                    </a:cubicBezTo>
                    <a:cubicBezTo>
                      <a:pt x="1708" y="3004"/>
                      <a:pt x="576" y="2634"/>
                      <a:pt x="21" y="1625"/>
                    </a:cubicBezTo>
                    <a:lnTo>
                      <a:pt x="21" y="1625"/>
                    </a:lnTo>
                    <a:cubicBezTo>
                      <a:pt x="21" y="1625"/>
                      <a:pt x="0" y="3703"/>
                      <a:pt x="3662" y="3703"/>
                    </a:cubicBezTo>
                    <a:cubicBezTo>
                      <a:pt x="5513" y="3703"/>
                      <a:pt x="8332" y="3169"/>
                      <a:pt x="12611" y="1543"/>
                    </a:cubicBezTo>
                    <a:lnTo>
                      <a:pt x="12694" y="20"/>
                    </a:lnTo>
                    <a:lnTo>
                      <a:pt x="12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4565;p43">
                <a:extLst>
                  <a:ext uri="{FF2B5EF4-FFF2-40B4-BE49-F238E27FC236}">
                    <a16:creationId xmlns:a16="http://schemas.microsoft.com/office/drawing/2014/main" id="{EBB16579-D53C-AB37-DF95-89B67489B5FB}"/>
                  </a:ext>
                </a:extLst>
              </p:cNvPr>
              <p:cNvSpPr/>
              <p:nvPr/>
            </p:nvSpPr>
            <p:spPr>
              <a:xfrm>
                <a:off x="6510630" y="3603375"/>
                <a:ext cx="209011" cy="79886"/>
              </a:xfrm>
              <a:custGeom>
                <a:avLst/>
                <a:gdLst/>
                <a:ahLst/>
                <a:cxnLst/>
                <a:rect l="l" t="t" r="r" b="b"/>
                <a:pathLst>
                  <a:path w="9691" h="3704" extrusionOk="0">
                    <a:moveTo>
                      <a:pt x="9691" y="0"/>
                    </a:moveTo>
                    <a:lnTo>
                      <a:pt x="9691" y="0"/>
                    </a:lnTo>
                    <a:cubicBezTo>
                      <a:pt x="9691" y="0"/>
                      <a:pt x="5124" y="3292"/>
                      <a:pt x="1709" y="3292"/>
                    </a:cubicBezTo>
                    <a:cubicBezTo>
                      <a:pt x="1092" y="3292"/>
                      <a:pt x="516" y="3188"/>
                      <a:pt x="0" y="2941"/>
                    </a:cubicBezTo>
                    <a:lnTo>
                      <a:pt x="0" y="2941"/>
                    </a:lnTo>
                    <a:cubicBezTo>
                      <a:pt x="1" y="2941"/>
                      <a:pt x="1029" y="3703"/>
                      <a:pt x="3086" y="3703"/>
                    </a:cubicBezTo>
                    <a:cubicBezTo>
                      <a:pt x="4650" y="3703"/>
                      <a:pt x="6811" y="3251"/>
                      <a:pt x="9567" y="1646"/>
                    </a:cubicBezTo>
                    <a:lnTo>
                      <a:pt x="969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4566;p43">
                <a:extLst>
                  <a:ext uri="{FF2B5EF4-FFF2-40B4-BE49-F238E27FC236}">
                    <a16:creationId xmlns:a16="http://schemas.microsoft.com/office/drawing/2014/main" id="{211EE7E9-E683-0274-BDA2-8A4574B44411}"/>
                  </a:ext>
                </a:extLst>
              </p:cNvPr>
              <p:cNvSpPr/>
              <p:nvPr/>
            </p:nvSpPr>
            <p:spPr>
              <a:xfrm>
                <a:off x="4908898" y="1244710"/>
                <a:ext cx="1177154" cy="969459"/>
              </a:xfrm>
              <a:custGeom>
                <a:avLst/>
                <a:gdLst/>
                <a:ahLst/>
                <a:cxnLst/>
                <a:rect l="l" t="t" r="r" b="b"/>
                <a:pathLst>
                  <a:path w="54580" h="44950" extrusionOk="0">
                    <a:moveTo>
                      <a:pt x="187" y="0"/>
                    </a:moveTo>
                    <a:cubicBezTo>
                      <a:pt x="83" y="0"/>
                      <a:pt x="1" y="83"/>
                      <a:pt x="1" y="185"/>
                    </a:cubicBezTo>
                    <a:cubicBezTo>
                      <a:pt x="1" y="288"/>
                      <a:pt x="83" y="371"/>
                      <a:pt x="187" y="371"/>
                    </a:cubicBezTo>
                    <a:lnTo>
                      <a:pt x="3333" y="371"/>
                    </a:lnTo>
                    <a:lnTo>
                      <a:pt x="54270" y="44889"/>
                    </a:lnTo>
                    <a:cubicBezTo>
                      <a:pt x="54292" y="44930"/>
                      <a:pt x="54333" y="44950"/>
                      <a:pt x="54374" y="44950"/>
                    </a:cubicBezTo>
                    <a:cubicBezTo>
                      <a:pt x="54435" y="44950"/>
                      <a:pt x="54476" y="44930"/>
                      <a:pt x="54517" y="44889"/>
                    </a:cubicBezTo>
                    <a:cubicBezTo>
                      <a:pt x="54580" y="44807"/>
                      <a:pt x="54580" y="44683"/>
                      <a:pt x="54497" y="44621"/>
                    </a:cubicBezTo>
                    <a:lnTo>
                      <a:pt x="3519" y="41"/>
                    </a:lnTo>
                    <a:cubicBezTo>
                      <a:pt x="3498" y="20"/>
                      <a:pt x="3457" y="0"/>
                      <a:pt x="33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4567;p43">
                <a:extLst>
                  <a:ext uri="{FF2B5EF4-FFF2-40B4-BE49-F238E27FC236}">
                    <a16:creationId xmlns:a16="http://schemas.microsoft.com/office/drawing/2014/main" id="{C2BB7C2B-14A4-B9E5-53F8-58C7B379CC39}"/>
                  </a:ext>
                </a:extLst>
              </p:cNvPr>
              <p:cNvSpPr/>
              <p:nvPr/>
            </p:nvSpPr>
            <p:spPr>
              <a:xfrm>
                <a:off x="5215933" y="1521658"/>
                <a:ext cx="87456" cy="39857"/>
              </a:xfrm>
              <a:custGeom>
                <a:avLst/>
                <a:gdLst/>
                <a:ahLst/>
                <a:cxnLst/>
                <a:rect l="l" t="t" r="r" b="b"/>
                <a:pathLst>
                  <a:path w="4055" h="1848" extrusionOk="0">
                    <a:moveTo>
                      <a:pt x="3856" y="0"/>
                    </a:moveTo>
                    <a:cubicBezTo>
                      <a:pt x="3831" y="0"/>
                      <a:pt x="3807" y="5"/>
                      <a:pt x="3786" y="16"/>
                    </a:cubicBezTo>
                    <a:lnTo>
                      <a:pt x="145" y="1497"/>
                    </a:lnTo>
                    <a:cubicBezTo>
                      <a:pt x="63" y="1519"/>
                      <a:pt x="1" y="1642"/>
                      <a:pt x="42" y="1724"/>
                    </a:cubicBezTo>
                    <a:cubicBezTo>
                      <a:pt x="83" y="1807"/>
                      <a:pt x="145" y="1848"/>
                      <a:pt x="228" y="1848"/>
                    </a:cubicBezTo>
                    <a:cubicBezTo>
                      <a:pt x="248" y="1848"/>
                      <a:pt x="269" y="1848"/>
                      <a:pt x="289" y="1826"/>
                    </a:cubicBezTo>
                    <a:lnTo>
                      <a:pt x="3931" y="345"/>
                    </a:lnTo>
                    <a:cubicBezTo>
                      <a:pt x="4013" y="326"/>
                      <a:pt x="4054" y="202"/>
                      <a:pt x="4033" y="120"/>
                    </a:cubicBezTo>
                    <a:cubicBezTo>
                      <a:pt x="4002" y="43"/>
                      <a:pt x="3926" y="0"/>
                      <a:pt x="38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4568;p43">
                <a:extLst>
                  <a:ext uri="{FF2B5EF4-FFF2-40B4-BE49-F238E27FC236}">
                    <a16:creationId xmlns:a16="http://schemas.microsoft.com/office/drawing/2014/main" id="{E0005040-8536-2214-6BA6-43115077A5C5}"/>
                  </a:ext>
                </a:extLst>
              </p:cNvPr>
              <p:cNvSpPr/>
              <p:nvPr/>
            </p:nvSpPr>
            <p:spPr>
              <a:xfrm>
                <a:off x="5533191" y="1806500"/>
                <a:ext cx="89656" cy="41194"/>
              </a:xfrm>
              <a:custGeom>
                <a:avLst/>
                <a:gdLst/>
                <a:ahLst/>
                <a:cxnLst/>
                <a:rect l="l" t="t" r="r" b="b"/>
                <a:pathLst>
                  <a:path w="4157" h="1910" extrusionOk="0">
                    <a:moveTo>
                      <a:pt x="3957" y="0"/>
                    </a:moveTo>
                    <a:cubicBezTo>
                      <a:pt x="3934" y="0"/>
                      <a:pt x="3910" y="5"/>
                      <a:pt x="3888" y="16"/>
                    </a:cubicBezTo>
                    <a:lnTo>
                      <a:pt x="144" y="1560"/>
                    </a:lnTo>
                    <a:cubicBezTo>
                      <a:pt x="42" y="1601"/>
                      <a:pt x="1" y="1703"/>
                      <a:pt x="42" y="1807"/>
                    </a:cubicBezTo>
                    <a:cubicBezTo>
                      <a:pt x="62" y="1868"/>
                      <a:pt x="144" y="1909"/>
                      <a:pt x="206" y="1909"/>
                    </a:cubicBezTo>
                    <a:lnTo>
                      <a:pt x="289" y="1909"/>
                    </a:lnTo>
                    <a:lnTo>
                      <a:pt x="4011" y="346"/>
                    </a:lnTo>
                    <a:cubicBezTo>
                      <a:pt x="4115" y="304"/>
                      <a:pt x="4156" y="202"/>
                      <a:pt x="4115" y="99"/>
                    </a:cubicBezTo>
                    <a:cubicBezTo>
                      <a:pt x="4085" y="39"/>
                      <a:pt x="4021"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4569;p43">
                <a:extLst>
                  <a:ext uri="{FF2B5EF4-FFF2-40B4-BE49-F238E27FC236}">
                    <a16:creationId xmlns:a16="http://schemas.microsoft.com/office/drawing/2014/main" id="{28692915-A3AF-FEC7-CED5-73CBE6001C12}"/>
                  </a:ext>
                </a:extLst>
              </p:cNvPr>
              <p:cNvSpPr/>
              <p:nvPr/>
            </p:nvSpPr>
            <p:spPr>
              <a:xfrm>
                <a:off x="5887696" y="2114419"/>
                <a:ext cx="93646" cy="41194"/>
              </a:xfrm>
              <a:custGeom>
                <a:avLst/>
                <a:gdLst/>
                <a:ahLst/>
                <a:cxnLst/>
                <a:rect l="l" t="t" r="r" b="b"/>
                <a:pathLst>
                  <a:path w="4342" h="1910" extrusionOk="0">
                    <a:moveTo>
                      <a:pt x="4143" y="1"/>
                    </a:moveTo>
                    <a:cubicBezTo>
                      <a:pt x="4119" y="1"/>
                      <a:pt x="4095" y="6"/>
                      <a:pt x="4073" y="17"/>
                    </a:cubicBezTo>
                    <a:lnTo>
                      <a:pt x="145" y="1560"/>
                    </a:lnTo>
                    <a:cubicBezTo>
                      <a:pt x="41" y="1580"/>
                      <a:pt x="0" y="1704"/>
                      <a:pt x="41" y="1786"/>
                    </a:cubicBezTo>
                    <a:cubicBezTo>
                      <a:pt x="63" y="1868"/>
                      <a:pt x="123" y="1909"/>
                      <a:pt x="206" y="1909"/>
                    </a:cubicBezTo>
                    <a:cubicBezTo>
                      <a:pt x="227" y="1909"/>
                      <a:pt x="247" y="1909"/>
                      <a:pt x="268" y="1889"/>
                    </a:cubicBezTo>
                    <a:lnTo>
                      <a:pt x="4197" y="346"/>
                    </a:lnTo>
                    <a:cubicBezTo>
                      <a:pt x="4300" y="305"/>
                      <a:pt x="4342" y="203"/>
                      <a:pt x="4300" y="120"/>
                    </a:cubicBezTo>
                    <a:cubicBezTo>
                      <a:pt x="4285" y="43"/>
                      <a:pt x="4213" y="1"/>
                      <a:pt x="4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4570;p43">
                <a:extLst>
                  <a:ext uri="{FF2B5EF4-FFF2-40B4-BE49-F238E27FC236}">
                    <a16:creationId xmlns:a16="http://schemas.microsoft.com/office/drawing/2014/main" id="{7B0BCA46-384E-488B-DA53-39C52E00001F}"/>
                  </a:ext>
                </a:extLst>
              </p:cNvPr>
              <p:cNvSpPr/>
              <p:nvPr/>
            </p:nvSpPr>
            <p:spPr>
              <a:xfrm>
                <a:off x="6347343" y="2848641"/>
                <a:ext cx="278242" cy="1503233"/>
              </a:xfrm>
              <a:custGeom>
                <a:avLst/>
                <a:gdLst/>
                <a:ahLst/>
                <a:cxnLst/>
                <a:rect l="l" t="t" r="r" b="b"/>
                <a:pathLst>
                  <a:path w="12901" h="69699" extrusionOk="0">
                    <a:moveTo>
                      <a:pt x="165" y="0"/>
                    </a:moveTo>
                    <a:cubicBezTo>
                      <a:pt x="63" y="21"/>
                      <a:pt x="1" y="123"/>
                      <a:pt x="22" y="227"/>
                    </a:cubicBezTo>
                    <a:lnTo>
                      <a:pt x="1194" y="6460"/>
                    </a:lnTo>
                    <a:lnTo>
                      <a:pt x="1276" y="6399"/>
                    </a:lnTo>
                    <a:cubicBezTo>
                      <a:pt x="1317" y="6358"/>
                      <a:pt x="1359" y="6358"/>
                      <a:pt x="1400" y="6358"/>
                    </a:cubicBezTo>
                    <a:cubicBezTo>
                      <a:pt x="1441" y="6358"/>
                      <a:pt x="1503" y="6377"/>
                      <a:pt x="1545" y="6419"/>
                    </a:cubicBezTo>
                    <a:cubicBezTo>
                      <a:pt x="1606" y="6501"/>
                      <a:pt x="1586" y="6624"/>
                      <a:pt x="1503" y="6687"/>
                    </a:cubicBezTo>
                    <a:lnTo>
                      <a:pt x="1276" y="6871"/>
                    </a:lnTo>
                    <a:lnTo>
                      <a:pt x="5226" y="27917"/>
                    </a:lnTo>
                    <a:lnTo>
                      <a:pt x="5248" y="27917"/>
                    </a:lnTo>
                    <a:cubicBezTo>
                      <a:pt x="5309" y="27917"/>
                      <a:pt x="5371" y="27937"/>
                      <a:pt x="5391" y="28000"/>
                    </a:cubicBezTo>
                    <a:cubicBezTo>
                      <a:pt x="5453" y="28082"/>
                      <a:pt x="5453" y="28184"/>
                      <a:pt x="5371" y="28247"/>
                    </a:cubicBezTo>
                    <a:lnTo>
                      <a:pt x="5289" y="28307"/>
                    </a:lnTo>
                    <a:lnTo>
                      <a:pt x="8909" y="47481"/>
                    </a:lnTo>
                    <a:lnTo>
                      <a:pt x="8992" y="47420"/>
                    </a:lnTo>
                    <a:cubicBezTo>
                      <a:pt x="9033" y="47398"/>
                      <a:pt x="9074" y="47379"/>
                      <a:pt x="9094" y="47379"/>
                    </a:cubicBezTo>
                    <a:cubicBezTo>
                      <a:pt x="9156" y="47379"/>
                      <a:pt x="9217" y="47398"/>
                      <a:pt x="9258" y="47461"/>
                    </a:cubicBezTo>
                    <a:cubicBezTo>
                      <a:pt x="9265" y="47470"/>
                      <a:pt x="9270" y="47478"/>
                      <a:pt x="9275" y="47487"/>
                    </a:cubicBezTo>
                    <a:lnTo>
                      <a:pt x="9275" y="47487"/>
                    </a:lnTo>
                    <a:lnTo>
                      <a:pt x="393" y="145"/>
                    </a:lnTo>
                    <a:cubicBezTo>
                      <a:pt x="371" y="63"/>
                      <a:pt x="289" y="0"/>
                      <a:pt x="207" y="0"/>
                    </a:cubicBezTo>
                    <a:close/>
                    <a:moveTo>
                      <a:pt x="9275" y="47487"/>
                    </a:moveTo>
                    <a:lnTo>
                      <a:pt x="9293" y="47584"/>
                    </a:lnTo>
                    <a:lnTo>
                      <a:pt x="9293" y="47584"/>
                    </a:lnTo>
                    <a:cubicBezTo>
                      <a:pt x="9297" y="47552"/>
                      <a:pt x="9292" y="47519"/>
                      <a:pt x="9275" y="47487"/>
                    </a:cubicBezTo>
                    <a:close/>
                    <a:moveTo>
                      <a:pt x="9293" y="47584"/>
                    </a:moveTo>
                    <a:lnTo>
                      <a:pt x="9293" y="47584"/>
                    </a:lnTo>
                    <a:cubicBezTo>
                      <a:pt x="9287" y="47630"/>
                      <a:pt x="9261" y="47675"/>
                      <a:pt x="9217" y="47708"/>
                    </a:cubicBezTo>
                    <a:lnTo>
                      <a:pt x="8970" y="47892"/>
                    </a:lnTo>
                    <a:lnTo>
                      <a:pt x="12509" y="66695"/>
                    </a:lnTo>
                    <a:lnTo>
                      <a:pt x="10904" y="69411"/>
                    </a:lnTo>
                    <a:cubicBezTo>
                      <a:pt x="10863" y="69493"/>
                      <a:pt x="10884" y="69616"/>
                      <a:pt x="10986" y="69658"/>
                    </a:cubicBezTo>
                    <a:cubicBezTo>
                      <a:pt x="11008" y="69679"/>
                      <a:pt x="11049" y="69699"/>
                      <a:pt x="11069" y="69699"/>
                    </a:cubicBezTo>
                    <a:cubicBezTo>
                      <a:pt x="11131" y="69699"/>
                      <a:pt x="11192" y="69658"/>
                      <a:pt x="11233" y="69597"/>
                    </a:cubicBezTo>
                    <a:lnTo>
                      <a:pt x="12859" y="66840"/>
                    </a:lnTo>
                    <a:cubicBezTo>
                      <a:pt x="12879" y="66799"/>
                      <a:pt x="12900" y="66758"/>
                      <a:pt x="12879" y="66695"/>
                    </a:cubicBezTo>
                    <a:lnTo>
                      <a:pt x="9293" y="47584"/>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4571;p43">
                <a:extLst>
                  <a:ext uri="{FF2B5EF4-FFF2-40B4-BE49-F238E27FC236}">
                    <a16:creationId xmlns:a16="http://schemas.microsoft.com/office/drawing/2014/main" id="{7C9B8388-3B4D-D534-1070-D4030FF9CDE7}"/>
                  </a:ext>
                </a:extLst>
              </p:cNvPr>
              <p:cNvSpPr/>
              <p:nvPr/>
            </p:nvSpPr>
            <p:spPr>
              <a:xfrm>
                <a:off x="6472046" y="3870466"/>
                <a:ext cx="76327" cy="59483"/>
              </a:xfrm>
              <a:custGeom>
                <a:avLst/>
                <a:gdLst/>
                <a:ahLst/>
                <a:cxnLst/>
                <a:rect l="l" t="t" r="r" b="b"/>
                <a:pathLst>
                  <a:path w="3539" h="2758" extrusionOk="0">
                    <a:moveTo>
                      <a:pt x="3312" y="1"/>
                    </a:moveTo>
                    <a:cubicBezTo>
                      <a:pt x="3292" y="1"/>
                      <a:pt x="3251" y="20"/>
                      <a:pt x="3210" y="42"/>
                    </a:cubicBezTo>
                    <a:lnTo>
                      <a:pt x="3127" y="103"/>
                    </a:lnTo>
                    <a:lnTo>
                      <a:pt x="83" y="2428"/>
                    </a:lnTo>
                    <a:cubicBezTo>
                      <a:pt x="0" y="2489"/>
                      <a:pt x="0" y="2593"/>
                      <a:pt x="61" y="2675"/>
                    </a:cubicBezTo>
                    <a:cubicBezTo>
                      <a:pt x="103" y="2736"/>
                      <a:pt x="144" y="2757"/>
                      <a:pt x="206" y="2757"/>
                    </a:cubicBezTo>
                    <a:cubicBezTo>
                      <a:pt x="247" y="2757"/>
                      <a:pt x="289" y="2736"/>
                      <a:pt x="308" y="2716"/>
                    </a:cubicBezTo>
                    <a:lnTo>
                      <a:pt x="3188" y="514"/>
                    </a:lnTo>
                    <a:lnTo>
                      <a:pt x="3435" y="330"/>
                    </a:lnTo>
                    <a:cubicBezTo>
                      <a:pt x="3518" y="267"/>
                      <a:pt x="3539" y="165"/>
                      <a:pt x="3476" y="83"/>
                    </a:cubicBezTo>
                    <a:cubicBezTo>
                      <a:pt x="3435" y="20"/>
                      <a:pt x="3374" y="1"/>
                      <a:pt x="33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4572;p43">
                <a:extLst>
                  <a:ext uri="{FF2B5EF4-FFF2-40B4-BE49-F238E27FC236}">
                    <a16:creationId xmlns:a16="http://schemas.microsoft.com/office/drawing/2014/main" id="{ADC0A50E-C614-3D76-F43B-C7770237AAEB}"/>
                  </a:ext>
                </a:extLst>
              </p:cNvPr>
              <p:cNvSpPr/>
              <p:nvPr/>
            </p:nvSpPr>
            <p:spPr>
              <a:xfrm>
                <a:off x="6386401" y="3450741"/>
                <a:ext cx="78570" cy="60367"/>
              </a:xfrm>
              <a:custGeom>
                <a:avLst/>
                <a:gdLst/>
                <a:ahLst/>
                <a:cxnLst/>
                <a:rect l="l" t="t" r="r" b="b"/>
                <a:pathLst>
                  <a:path w="3643" h="2799" extrusionOk="0">
                    <a:moveTo>
                      <a:pt x="3415" y="0"/>
                    </a:moveTo>
                    <a:cubicBezTo>
                      <a:pt x="3395" y="20"/>
                      <a:pt x="3354" y="20"/>
                      <a:pt x="3333" y="42"/>
                    </a:cubicBezTo>
                    <a:lnTo>
                      <a:pt x="83" y="2469"/>
                    </a:lnTo>
                    <a:cubicBezTo>
                      <a:pt x="0" y="2530"/>
                      <a:pt x="0" y="2653"/>
                      <a:pt x="63" y="2736"/>
                    </a:cubicBezTo>
                    <a:cubicBezTo>
                      <a:pt x="83" y="2777"/>
                      <a:pt x="145" y="2798"/>
                      <a:pt x="206" y="2798"/>
                    </a:cubicBezTo>
                    <a:cubicBezTo>
                      <a:pt x="247" y="2798"/>
                      <a:pt x="288" y="2798"/>
                      <a:pt x="310" y="2777"/>
                    </a:cubicBezTo>
                    <a:lnTo>
                      <a:pt x="3478" y="390"/>
                    </a:lnTo>
                    <a:lnTo>
                      <a:pt x="3560" y="330"/>
                    </a:lnTo>
                    <a:cubicBezTo>
                      <a:pt x="3642" y="267"/>
                      <a:pt x="3642" y="165"/>
                      <a:pt x="3580" y="83"/>
                    </a:cubicBezTo>
                    <a:cubicBezTo>
                      <a:pt x="3560" y="20"/>
                      <a:pt x="3498" y="0"/>
                      <a:pt x="34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4573;p43">
                <a:extLst>
                  <a:ext uri="{FF2B5EF4-FFF2-40B4-BE49-F238E27FC236}">
                    <a16:creationId xmlns:a16="http://schemas.microsoft.com/office/drawing/2014/main" id="{7B14823B-7AEA-0BF1-CC04-C9089822E9D8}"/>
                  </a:ext>
                </a:extLst>
              </p:cNvPr>
              <p:cNvSpPr/>
              <p:nvPr/>
            </p:nvSpPr>
            <p:spPr>
              <a:xfrm>
                <a:off x="6301210" y="2985746"/>
                <a:ext cx="80770" cy="63926"/>
              </a:xfrm>
              <a:custGeom>
                <a:avLst/>
                <a:gdLst/>
                <a:ahLst/>
                <a:cxnLst/>
                <a:rect l="l" t="t" r="r" b="b"/>
                <a:pathLst>
                  <a:path w="3745" h="2964" extrusionOk="0">
                    <a:moveTo>
                      <a:pt x="3539" y="1"/>
                    </a:moveTo>
                    <a:cubicBezTo>
                      <a:pt x="3498" y="1"/>
                      <a:pt x="3456" y="1"/>
                      <a:pt x="3415" y="42"/>
                    </a:cubicBezTo>
                    <a:lnTo>
                      <a:pt x="3333" y="103"/>
                    </a:lnTo>
                    <a:lnTo>
                      <a:pt x="104" y="2634"/>
                    </a:lnTo>
                    <a:cubicBezTo>
                      <a:pt x="22" y="2695"/>
                      <a:pt x="0" y="2818"/>
                      <a:pt x="63" y="2901"/>
                    </a:cubicBezTo>
                    <a:cubicBezTo>
                      <a:pt x="104" y="2942"/>
                      <a:pt x="165" y="2963"/>
                      <a:pt x="206" y="2963"/>
                    </a:cubicBezTo>
                    <a:cubicBezTo>
                      <a:pt x="247" y="2963"/>
                      <a:pt x="288" y="2942"/>
                      <a:pt x="330" y="2922"/>
                    </a:cubicBezTo>
                    <a:lnTo>
                      <a:pt x="3415" y="514"/>
                    </a:lnTo>
                    <a:lnTo>
                      <a:pt x="3642" y="330"/>
                    </a:lnTo>
                    <a:cubicBezTo>
                      <a:pt x="3725" y="267"/>
                      <a:pt x="3745" y="144"/>
                      <a:pt x="3684" y="62"/>
                    </a:cubicBezTo>
                    <a:cubicBezTo>
                      <a:pt x="3642" y="20"/>
                      <a:pt x="3580" y="1"/>
                      <a:pt x="35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4574;p43">
                <a:extLst>
                  <a:ext uri="{FF2B5EF4-FFF2-40B4-BE49-F238E27FC236}">
                    <a16:creationId xmlns:a16="http://schemas.microsoft.com/office/drawing/2014/main" id="{03BD5F9A-D31D-47C5-1AE5-2A4CE5ADC853}"/>
                  </a:ext>
                </a:extLst>
              </p:cNvPr>
              <p:cNvSpPr/>
              <p:nvPr/>
            </p:nvSpPr>
            <p:spPr>
              <a:xfrm>
                <a:off x="4197688" y="3077149"/>
                <a:ext cx="357632" cy="145969"/>
              </a:xfrm>
              <a:custGeom>
                <a:avLst/>
                <a:gdLst/>
                <a:ahLst/>
                <a:cxnLst/>
                <a:rect l="l" t="t" r="r" b="b"/>
                <a:pathLst>
                  <a:path w="16582" h="6768" extrusionOk="0">
                    <a:moveTo>
                      <a:pt x="185" y="1"/>
                    </a:moveTo>
                    <a:cubicBezTo>
                      <a:pt x="82" y="1"/>
                      <a:pt x="0" y="83"/>
                      <a:pt x="0" y="185"/>
                    </a:cubicBezTo>
                    <a:cubicBezTo>
                      <a:pt x="0" y="289"/>
                      <a:pt x="82" y="371"/>
                      <a:pt x="185" y="371"/>
                    </a:cubicBezTo>
                    <a:lnTo>
                      <a:pt x="4115" y="371"/>
                    </a:lnTo>
                    <a:lnTo>
                      <a:pt x="16293" y="6748"/>
                    </a:lnTo>
                    <a:cubicBezTo>
                      <a:pt x="16313" y="6768"/>
                      <a:pt x="16335" y="6768"/>
                      <a:pt x="16376" y="6768"/>
                    </a:cubicBezTo>
                    <a:cubicBezTo>
                      <a:pt x="16437" y="6768"/>
                      <a:pt x="16499" y="6727"/>
                      <a:pt x="16540" y="6666"/>
                    </a:cubicBezTo>
                    <a:cubicBezTo>
                      <a:pt x="16581" y="6584"/>
                      <a:pt x="16540" y="6460"/>
                      <a:pt x="16458" y="6419"/>
                    </a:cubicBezTo>
                    <a:lnTo>
                      <a:pt x="4238" y="20"/>
                    </a:lnTo>
                    <a:cubicBezTo>
                      <a:pt x="4217" y="1"/>
                      <a:pt x="4197" y="1"/>
                      <a:pt x="41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4575;p43">
                <a:extLst>
                  <a:ext uri="{FF2B5EF4-FFF2-40B4-BE49-F238E27FC236}">
                    <a16:creationId xmlns:a16="http://schemas.microsoft.com/office/drawing/2014/main" id="{3D527BC2-2814-DEC5-3699-E9FAD0FAEB16}"/>
                  </a:ext>
                </a:extLst>
              </p:cNvPr>
              <p:cNvSpPr/>
              <p:nvPr/>
            </p:nvSpPr>
            <p:spPr>
              <a:xfrm>
                <a:off x="4625825" y="3528363"/>
                <a:ext cx="57693" cy="350105"/>
              </a:xfrm>
              <a:custGeom>
                <a:avLst/>
                <a:gdLst/>
                <a:ahLst/>
                <a:cxnLst/>
                <a:rect l="l" t="t" r="r" b="b"/>
                <a:pathLst>
                  <a:path w="2675" h="16233" extrusionOk="0">
                    <a:moveTo>
                      <a:pt x="2491" y="1"/>
                    </a:moveTo>
                    <a:cubicBezTo>
                      <a:pt x="2387" y="1"/>
                      <a:pt x="2305" y="83"/>
                      <a:pt x="2305" y="187"/>
                    </a:cubicBezTo>
                    <a:lnTo>
                      <a:pt x="2305" y="11974"/>
                    </a:lnTo>
                    <a:lnTo>
                      <a:pt x="63" y="15965"/>
                    </a:lnTo>
                    <a:cubicBezTo>
                      <a:pt x="1" y="16047"/>
                      <a:pt x="42" y="16170"/>
                      <a:pt x="124" y="16212"/>
                    </a:cubicBezTo>
                    <a:cubicBezTo>
                      <a:pt x="145" y="16233"/>
                      <a:pt x="187" y="16233"/>
                      <a:pt x="206" y="16233"/>
                    </a:cubicBezTo>
                    <a:cubicBezTo>
                      <a:pt x="269" y="16233"/>
                      <a:pt x="351" y="16192"/>
                      <a:pt x="371" y="16151"/>
                    </a:cubicBezTo>
                    <a:lnTo>
                      <a:pt x="2655" y="12097"/>
                    </a:lnTo>
                    <a:cubicBezTo>
                      <a:pt x="2675" y="12077"/>
                      <a:pt x="2675" y="12056"/>
                      <a:pt x="2675" y="12015"/>
                    </a:cubicBezTo>
                    <a:lnTo>
                      <a:pt x="2675" y="187"/>
                    </a:lnTo>
                    <a:cubicBezTo>
                      <a:pt x="2675" y="83"/>
                      <a:pt x="2593" y="1"/>
                      <a:pt x="24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4576;p43">
                <a:extLst>
                  <a:ext uri="{FF2B5EF4-FFF2-40B4-BE49-F238E27FC236}">
                    <a16:creationId xmlns:a16="http://schemas.microsoft.com/office/drawing/2014/main" id="{EE994A42-B146-3E56-1DB1-8BFAD8DA1D65}"/>
                  </a:ext>
                </a:extLst>
              </p:cNvPr>
              <p:cNvSpPr/>
              <p:nvPr/>
            </p:nvSpPr>
            <p:spPr>
              <a:xfrm>
                <a:off x="6430766" y="1678087"/>
                <a:ext cx="91425" cy="102618"/>
              </a:xfrm>
              <a:custGeom>
                <a:avLst/>
                <a:gdLst/>
                <a:ahLst/>
                <a:cxnLst/>
                <a:rect l="l" t="t" r="r" b="b"/>
                <a:pathLst>
                  <a:path w="4239" h="4758" extrusionOk="0">
                    <a:moveTo>
                      <a:pt x="203" y="1"/>
                    </a:moveTo>
                    <a:cubicBezTo>
                      <a:pt x="191" y="1"/>
                      <a:pt x="178" y="2"/>
                      <a:pt x="165" y="5"/>
                    </a:cubicBezTo>
                    <a:cubicBezTo>
                      <a:pt x="63" y="26"/>
                      <a:pt x="0" y="108"/>
                      <a:pt x="0" y="210"/>
                    </a:cubicBezTo>
                    <a:cubicBezTo>
                      <a:pt x="762" y="4511"/>
                      <a:pt x="3374" y="4758"/>
                      <a:pt x="3950" y="4758"/>
                    </a:cubicBezTo>
                    <a:lnTo>
                      <a:pt x="4054" y="4758"/>
                    </a:lnTo>
                    <a:cubicBezTo>
                      <a:pt x="4156" y="4736"/>
                      <a:pt x="4238" y="4654"/>
                      <a:pt x="4219" y="4552"/>
                    </a:cubicBezTo>
                    <a:cubicBezTo>
                      <a:pt x="4219" y="4459"/>
                      <a:pt x="4153" y="4384"/>
                      <a:pt x="4065" y="4384"/>
                    </a:cubicBezTo>
                    <a:cubicBezTo>
                      <a:pt x="4055" y="4384"/>
                      <a:pt x="4044" y="4385"/>
                      <a:pt x="4033" y="4387"/>
                    </a:cubicBezTo>
                    <a:cubicBezTo>
                      <a:pt x="4021" y="4387"/>
                      <a:pt x="3988" y="4389"/>
                      <a:pt x="3936" y="4389"/>
                    </a:cubicBezTo>
                    <a:cubicBezTo>
                      <a:pt x="3420" y="4389"/>
                      <a:pt x="1081" y="4203"/>
                      <a:pt x="371" y="149"/>
                    </a:cubicBezTo>
                    <a:cubicBezTo>
                      <a:pt x="353" y="59"/>
                      <a:pt x="288" y="1"/>
                      <a:pt x="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577;p43">
                <a:extLst>
                  <a:ext uri="{FF2B5EF4-FFF2-40B4-BE49-F238E27FC236}">
                    <a16:creationId xmlns:a16="http://schemas.microsoft.com/office/drawing/2014/main" id="{CA5E9E4E-E40D-6EFB-F00B-008BADEA86D5}"/>
                  </a:ext>
                </a:extLst>
              </p:cNvPr>
              <p:cNvSpPr/>
              <p:nvPr/>
            </p:nvSpPr>
            <p:spPr>
              <a:xfrm>
                <a:off x="6077167" y="1579243"/>
                <a:ext cx="77643" cy="66579"/>
              </a:xfrm>
              <a:custGeom>
                <a:avLst/>
                <a:gdLst/>
                <a:ahLst/>
                <a:cxnLst/>
                <a:rect l="l" t="t" r="r" b="b"/>
                <a:pathLst>
                  <a:path w="3600" h="3087" extrusionOk="0">
                    <a:moveTo>
                      <a:pt x="210" y="1"/>
                    </a:moveTo>
                    <a:cubicBezTo>
                      <a:pt x="179" y="1"/>
                      <a:pt x="150" y="8"/>
                      <a:pt x="124" y="21"/>
                    </a:cubicBezTo>
                    <a:cubicBezTo>
                      <a:pt x="41" y="62"/>
                      <a:pt x="0" y="185"/>
                      <a:pt x="61" y="267"/>
                    </a:cubicBezTo>
                    <a:cubicBezTo>
                      <a:pt x="1378" y="2716"/>
                      <a:pt x="3292" y="3065"/>
                      <a:pt x="3374" y="3087"/>
                    </a:cubicBezTo>
                    <a:lnTo>
                      <a:pt x="3415" y="3087"/>
                    </a:lnTo>
                    <a:cubicBezTo>
                      <a:pt x="3497" y="3087"/>
                      <a:pt x="3580" y="3024"/>
                      <a:pt x="3600" y="2922"/>
                    </a:cubicBezTo>
                    <a:cubicBezTo>
                      <a:pt x="3600" y="2818"/>
                      <a:pt x="3539" y="2736"/>
                      <a:pt x="3435" y="2716"/>
                    </a:cubicBezTo>
                    <a:cubicBezTo>
                      <a:pt x="3415" y="2716"/>
                      <a:pt x="1605" y="2366"/>
                      <a:pt x="371" y="103"/>
                    </a:cubicBezTo>
                    <a:cubicBezTo>
                      <a:pt x="342" y="33"/>
                      <a:pt x="275" y="1"/>
                      <a:pt x="2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578;p43">
                <a:extLst>
                  <a:ext uri="{FF2B5EF4-FFF2-40B4-BE49-F238E27FC236}">
                    <a16:creationId xmlns:a16="http://schemas.microsoft.com/office/drawing/2014/main" id="{7977F10F-A734-2E00-05E4-6771B330D4F2}"/>
                  </a:ext>
                </a:extLst>
              </p:cNvPr>
              <p:cNvSpPr/>
              <p:nvPr/>
            </p:nvSpPr>
            <p:spPr>
              <a:xfrm>
                <a:off x="5802504" y="1408580"/>
                <a:ext cx="76780" cy="69534"/>
              </a:xfrm>
              <a:custGeom>
                <a:avLst/>
                <a:gdLst/>
                <a:ahLst/>
                <a:cxnLst/>
                <a:rect l="l" t="t" r="r" b="b"/>
                <a:pathLst>
                  <a:path w="3560" h="3224" extrusionOk="0">
                    <a:moveTo>
                      <a:pt x="335" y="1"/>
                    </a:moveTo>
                    <a:cubicBezTo>
                      <a:pt x="267" y="1"/>
                      <a:pt x="197" y="52"/>
                      <a:pt x="165" y="116"/>
                    </a:cubicBezTo>
                    <a:cubicBezTo>
                      <a:pt x="0" y="590"/>
                      <a:pt x="22" y="1043"/>
                      <a:pt x="268" y="1454"/>
                    </a:cubicBezTo>
                    <a:cubicBezTo>
                      <a:pt x="968" y="2708"/>
                      <a:pt x="3231" y="3202"/>
                      <a:pt x="3333" y="3223"/>
                    </a:cubicBezTo>
                    <a:lnTo>
                      <a:pt x="3374" y="3223"/>
                    </a:lnTo>
                    <a:cubicBezTo>
                      <a:pt x="3456" y="3223"/>
                      <a:pt x="3519" y="3182"/>
                      <a:pt x="3539" y="3078"/>
                    </a:cubicBezTo>
                    <a:cubicBezTo>
                      <a:pt x="3560" y="2996"/>
                      <a:pt x="3497" y="2894"/>
                      <a:pt x="3395" y="2873"/>
                    </a:cubicBezTo>
                    <a:cubicBezTo>
                      <a:pt x="3374" y="2853"/>
                      <a:pt x="1193" y="2379"/>
                      <a:pt x="576" y="1289"/>
                    </a:cubicBezTo>
                    <a:cubicBezTo>
                      <a:pt x="412" y="960"/>
                      <a:pt x="392" y="610"/>
                      <a:pt x="515" y="239"/>
                    </a:cubicBezTo>
                    <a:cubicBezTo>
                      <a:pt x="556" y="157"/>
                      <a:pt x="494" y="34"/>
                      <a:pt x="392" y="14"/>
                    </a:cubicBezTo>
                    <a:cubicBezTo>
                      <a:pt x="374" y="5"/>
                      <a:pt x="354" y="1"/>
                      <a:pt x="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579;p43">
                <a:extLst>
                  <a:ext uri="{FF2B5EF4-FFF2-40B4-BE49-F238E27FC236}">
                    <a16:creationId xmlns:a16="http://schemas.microsoft.com/office/drawing/2014/main" id="{F8E9B49F-0160-109D-BA26-E0C22C6BEFA1}"/>
                  </a:ext>
                </a:extLst>
              </p:cNvPr>
              <p:cNvSpPr/>
              <p:nvPr/>
            </p:nvSpPr>
            <p:spPr>
              <a:xfrm>
                <a:off x="7008020" y="2703104"/>
                <a:ext cx="72790" cy="86982"/>
              </a:xfrm>
              <a:custGeom>
                <a:avLst/>
                <a:gdLst/>
                <a:ahLst/>
                <a:cxnLst/>
                <a:rect l="l" t="t" r="r" b="b"/>
                <a:pathLst>
                  <a:path w="3375" h="4033" extrusionOk="0">
                    <a:moveTo>
                      <a:pt x="185" y="0"/>
                    </a:moveTo>
                    <a:cubicBezTo>
                      <a:pt x="83" y="0"/>
                      <a:pt x="1" y="83"/>
                      <a:pt x="1" y="186"/>
                    </a:cubicBezTo>
                    <a:cubicBezTo>
                      <a:pt x="1" y="227"/>
                      <a:pt x="62" y="3456"/>
                      <a:pt x="3128" y="4033"/>
                    </a:cubicBezTo>
                    <a:lnTo>
                      <a:pt x="3169" y="4033"/>
                    </a:lnTo>
                    <a:cubicBezTo>
                      <a:pt x="3251" y="4033"/>
                      <a:pt x="3333" y="3972"/>
                      <a:pt x="3353" y="3889"/>
                    </a:cubicBezTo>
                    <a:cubicBezTo>
                      <a:pt x="3375" y="3786"/>
                      <a:pt x="3312" y="3684"/>
                      <a:pt x="3210" y="3662"/>
                    </a:cubicBezTo>
                    <a:cubicBezTo>
                      <a:pt x="432" y="3149"/>
                      <a:pt x="371" y="310"/>
                      <a:pt x="371" y="186"/>
                    </a:cubicBezTo>
                    <a:cubicBezTo>
                      <a:pt x="371" y="83"/>
                      <a:pt x="289" y="0"/>
                      <a:pt x="1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580;p43">
                <a:extLst>
                  <a:ext uri="{FF2B5EF4-FFF2-40B4-BE49-F238E27FC236}">
                    <a16:creationId xmlns:a16="http://schemas.microsoft.com/office/drawing/2014/main" id="{B601E436-37ED-D316-9CF5-C8062EBFF369}"/>
                  </a:ext>
                </a:extLst>
              </p:cNvPr>
              <p:cNvSpPr/>
              <p:nvPr/>
            </p:nvSpPr>
            <p:spPr>
              <a:xfrm>
                <a:off x="6981406" y="3041649"/>
                <a:ext cx="26636" cy="82970"/>
              </a:xfrm>
              <a:custGeom>
                <a:avLst/>
                <a:gdLst/>
                <a:ahLst/>
                <a:cxnLst/>
                <a:rect l="l" t="t" r="r" b="b"/>
                <a:pathLst>
                  <a:path w="1235" h="3847" extrusionOk="0">
                    <a:moveTo>
                      <a:pt x="226" y="1"/>
                    </a:moveTo>
                    <a:cubicBezTo>
                      <a:pt x="165" y="1"/>
                      <a:pt x="102" y="42"/>
                      <a:pt x="61" y="103"/>
                    </a:cubicBezTo>
                    <a:cubicBezTo>
                      <a:pt x="61" y="124"/>
                      <a:pt x="42" y="165"/>
                      <a:pt x="0" y="267"/>
                    </a:cubicBezTo>
                    <a:cubicBezTo>
                      <a:pt x="144" y="226"/>
                      <a:pt x="267" y="165"/>
                      <a:pt x="412" y="124"/>
                    </a:cubicBezTo>
                    <a:cubicBezTo>
                      <a:pt x="390" y="83"/>
                      <a:pt x="349" y="42"/>
                      <a:pt x="308" y="21"/>
                    </a:cubicBezTo>
                    <a:cubicBezTo>
                      <a:pt x="288" y="1"/>
                      <a:pt x="267" y="1"/>
                      <a:pt x="226" y="1"/>
                    </a:cubicBezTo>
                    <a:close/>
                    <a:moveTo>
                      <a:pt x="1194" y="3559"/>
                    </a:moveTo>
                    <a:cubicBezTo>
                      <a:pt x="1090" y="3641"/>
                      <a:pt x="988" y="3724"/>
                      <a:pt x="864" y="3786"/>
                    </a:cubicBezTo>
                    <a:cubicBezTo>
                      <a:pt x="906" y="3806"/>
                      <a:pt x="947" y="3827"/>
                      <a:pt x="966" y="3847"/>
                    </a:cubicBezTo>
                    <a:lnTo>
                      <a:pt x="1049" y="3847"/>
                    </a:lnTo>
                    <a:cubicBezTo>
                      <a:pt x="1111" y="3847"/>
                      <a:pt x="1194" y="3806"/>
                      <a:pt x="1213" y="3745"/>
                    </a:cubicBezTo>
                    <a:cubicBezTo>
                      <a:pt x="1235" y="3682"/>
                      <a:pt x="1235" y="3621"/>
                      <a:pt x="1194" y="3559"/>
                    </a:cubicBezTo>
                    <a:close/>
                  </a:path>
                </a:pathLst>
              </a:custGeom>
              <a:solidFill>
                <a:srgbClr val="D6D4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581;p43">
                <a:extLst>
                  <a:ext uri="{FF2B5EF4-FFF2-40B4-BE49-F238E27FC236}">
                    <a16:creationId xmlns:a16="http://schemas.microsoft.com/office/drawing/2014/main" id="{3A521337-5BFF-2562-E1D6-06FBC98C8212}"/>
                  </a:ext>
                </a:extLst>
              </p:cNvPr>
              <p:cNvSpPr/>
              <p:nvPr/>
            </p:nvSpPr>
            <p:spPr>
              <a:xfrm>
                <a:off x="6981406" y="3044323"/>
                <a:ext cx="25752" cy="74084"/>
              </a:xfrm>
              <a:custGeom>
                <a:avLst/>
                <a:gdLst/>
                <a:ahLst/>
                <a:cxnLst/>
                <a:rect l="l" t="t" r="r" b="b"/>
                <a:pathLst>
                  <a:path w="1194" h="3435" extrusionOk="0">
                    <a:moveTo>
                      <a:pt x="1194" y="3435"/>
                    </a:moveTo>
                    <a:lnTo>
                      <a:pt x="1194" y="3435"/>
                    </a:lnTo>
                    <a:lnTo>
                      <a:pt x="1194" y="3435"/>
                    </a:lnTo>
                    <a:lnTo>
                      <a:pt x="1194" y="3435"/>
                    </a:lnTo>
                    <a:close/>
                    <a:moveTo>
                      <a:pt x="412" y="0"/>
                    </a:moveTo>
                    <a:cubicBezTo>
                      <a:pt x="267" y="41"/>
                      <a:pt x="144" y="102"/>
                      <a:pt x="0" y="143"/>
                    </a:cubicBezTo>
                    <a:lnTo>
                      <a:pt x="0" y="143"/>
                    </a:lnTo>
                    <a:cubicBezTo>
                      <a:pt x="144" y="102"/>
                      <a:pt x="267" y="41"/>
                      <a:pt x="412" y="0"/>
                    </a:cubicBezTo>
                    <a:close/>
                  </a:path>
                </a:pathLst>
              </a:custGeom>
              <a:solidFill>
                <a:srgbClr val="CEBF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82;p43">
                <a:extLst>
                  <a:ext uri="{FF2B5EF4-FFF2-40B4-BE49-F238E27FC236}">
                    <a16:creationId xmlns:a16="http://schemas.microsoft.com/office/drawing/2014/main" id="{7EF3CFA1-061E-C51D-E587-E8F37335BC04}"/>
                  </a:ext>
                </a:extLst>
              </p:cNvPr>
              <p:cNvSpPr/>
              <p:nvPr/>
            </p:nvSpPr>
            <p:spPr>
              <a:xfrm>
                <a:off x="6969867" y="3044323"/>
                <a:ext cx="37290" cy="79002"/>
              </a:xfrm>
              <a:custGeom>
                <a:avLst/>
                <a:gdLst/>
                <a:ahLst/>
                <a:cxnLst/>
                <a:rect l="l" t="t" r="r" b="b"/>
                <a:pathLst>
                  <a:path w="1729" h="3663" extrusionOk="0">
                    <a:moveTo>
                      <a:pt x="947" y="0"/>
                    </a:moveTo>
                    <a:cubicBezTo>
                      <a:pt x="802" y="41"/>
                      <a:pt x="679" y="102"/>
                      <a:pt x="535" y="143"/>
                    </a:cubicBezTo>
                    <a:cubicBezTo>
                      <a:pt x="371" y="555"/>
                      <a:pt x="1" y="1605"/>
                      <a:pt x="349" y="2530"/>
                    </a:cubicBezTo>
                    <a:cubicBezTo>
                      <a:pt x="535" y="3024"/>
                      <a:pt x="884" y="3415"/>
                      <a:pt x="1399" y="3662"/>
                    </a:cubicBezTo>
                    <a:cubicBezTo>
                      <a:pt x="1523" y="3600"/>
                      <a:pt x="1625" y="3517"/>
                      <a:pt x="1729" y="3435"/>
                    </a:cubicBezTo>
                    <a:cubicBezTo>
                      <a:pt x="1707" y="3415"/>
                      <a:pt x="1687" y="3394"/>
                      <a:pt x="1646" y="3374"/>
                    </a:cubicBezTo>
                    <a:cubicBezTo>
                      <a:pt x="1172" y="3168"/>
                      <a:pt x="843" y="2839"/>
                      <a:pt x="700" y="2406"/>
                    </a:cubicBezTo>
                    <a:cubicBezTo>
                      <a:pt x="330" y="1399"/>
                      <a:pt x="925" y="165"/>
                      <a:pt x="925" y="143"/>
                    </a:cubicBezTo>
                    <a:cubicBezTo>
                      <a:pt x="947" y="102"/>
                      <a:pt x="967" y="41"/>
                      <a:pt x="9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583;p43">
                <a:extLst>
                  <a:ext uri="{FF2B5EF4-FFF2-40B4-BE49-F238E27FC236}">
                    <a16:creationId xmlns:a16="http://schemas.microsoft.com/office/drawing/2014/main" id="{9E7A7442-9BBE-FCB9-4590-2336F539098C}"/>
                  </a:ext>
                </a:extLst>
              </p:cNvPr>
              <p:cNvSpPr/>
              <p:nvPr/>
            </p:nvSpPr>
            <p:spPr>
              <a:xfrm>
                <a:off x="6946790" y="3381941"/>
                <a:ext cx="8023" cy="5349"/>
              </a:xfrm>
              <a:custGeom>
                <a:avLst/>
                <a:gdLst/>
                <a:ahLst/>
                <a:cxnLst/>
                <a:rect l="l" t="t" r="r" b="b"/>
                <a:pathLst>
                  <a:path w="372" h="248" extrusionOk="0">
                    <a:moveTo>
                      <a:pt x="185" y="1"/>
                    </a:moveTo>
                    <a:cubicBezTo>
                      <a:pt x="103" y="1"/>
                      <a:pt x="21" y="63"/>
                      <a:pt x="1" y="165"/>
                    </a:cubicBezTo>
                    <a:lnTo>
                      <a:pt x="1" y="248"/>
                    </a:lnTo>
                    <a:lnTo>
                      <a:pt x="371" y="124"/>
                    </a:lnTo>
                    <a:cubicBezTo>
                      <a:pt x="350" y="63"/>
                      <a:pt x="289" y="22"/>
                      <a:pt x="226" y="1"/>
                    </a:cubicBezTo>
                    <a:close/>
                  </a:path>
                </a:pathLst>
              </a:custGeom>
              <a:solidFill>
                <a:srgbClr val="D6D4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584;p43">
                <a:extLst>
                  <a:ext uri="{FF2B5EF4-FFF2-40B4-BE49-F238E27FC236}">
                    <a16:creationId xmlns:a16="http://schemas.microsoft.com/office/drawing/2014/main" id="{CCC272A3-67A1-1BB4-DA95-106A59BFB1C3}"/>
                  </a:ext>
                </a:extLst>
              </p:cNvPr>
              <p:cNvSpPr/>
              <p:nvPr/>
            </p:nvSpPr>
            <p:spPr>
              <a:xfrm>
                <a:off x="6945021" y="3384615"/>
                <a:ext cx="37722" cy="51050"/>
              </a:xfrm>
              <a:custGeom>
                <a:avLst/>
                <a:gdLst/>
                <a:ahLst/>
                <a:cxnLst/>
                <a:rect l="l" t="t" r="r" b="b"/>
                <a:pathLst>
                  <a:path w="1749" h="2367" extrusionOk="0">
                    <a:moveTo>
                      <a:pt x="453" y="0"/>
                    </a:moveTo>
                    <a:lnTo>
                      <a:pt x="83" y="124"/>
                    </a:lnTo>
                    <a:cubicBezTo>
                      <a:pt x="0" y="803"/>
                      <a:pt x="185" y="2058"/>
                      <a:pt x="1501" y="2367"/>
                    </a:cubicBezTo>
                    <a:lnTo>
                      <a:pt x="1543" y="2367"/>
                    </a:lnTo>
                    <a:cubicBezTo>
                      <a:pt x="1625" y="2367"/>
                      <a:pt x="1707" y="2304"/>
                      <a:pt x="1729" y="2222"/>
                    </a:cubicBezTo>
                    <a:cubicBezTo>
                      <a:pt x="1748" y="2120"/>
                      <a:pt x="1687" y="2016"/>
                      <a:pt x="1584" y="1997"/>
                    </a:cubicBezTo>
                    <a:cubicBezTo>
                      <a:pt x="206" y="1667"/>
                      <a:pt x="453" y="165"/>
                      <a:pt x="453" y="83"/>
                    </a:cubicBezTo>
                    <a:lnTo>
                      <a:pt x="4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585;p43">
                <a:extLst>
                  <a:ext uri="{FF2B5EF4-FFF2-40B4-BE49-F238E27FC236}">
                    <a16:creationId xmlns:a16="http://schemas.microsoft.com/office/drawing/2014/main" id="{6338556F-B3C3-167D-5CC7-78E23AA5A05D}"/>
                  </a:ext>
                </a:extLst>
              </p:cNvPr>
              <p:cNvSpPr/>
              <p:nvPr/>
            </p:nvSpPr>
            <p:spPr>
              <a:xfrm>
                <a:off x="7266248" y="1803588"/>
                <a:ext cx="54156" cy="49670"/>
              </a:xfrm>
              <a:custGeom>
                <a:avLst/>
                <a:gdLst/>
                <a:ahLst/>
                <a:cxnLst/>
                <a:rect l="l" t="t" r="r" b="b"/>
                <a:pathLst>
                  <a:path w="2511" h="2303" extrusionOk="0">
                    <a:moveTo>
                      <a:pt x="1151" y="0"/>
                    </a:moveTo>
                    <a:cubicBezTo>
                      <a:pt x="948" y="0"/>
                      <a:pt x="742" y="55"/>
                      <a:pt x="555" y="173"/>
                    </a:cubicBezTo>
                    <a:cubicBezTo>
                      <a:pt x="1" y="502"/>
                      <a:pt x="248" y="955"/>
                      <a:pt x="577" y="1509"/>
                    </a:cubicBezTo>
                    <a:cubicBezTo>
                      <a:pt x="827" y="1947"/>
                      <a:pt x="1054" y="2303"/>
                      <a:pt x="1392" y="2303"/>
                    </a:cubicBezTo>
                    <a:cubicBezTo>
                      <a:pt x="1499" y="2303"/>
                      <a:pt x="1616" y="2268"/>
                      <a:pt x="1749" y="2189"/>
                    </a:cubicBezTo>
                    <a:cubicBezTo>
                      <a:pt x="2305" y="1860"/>
                      <a:pt x="2511" y="1139"/>
                      <a:pt x="2181" y="584"/>
                    </a:cubicBezTo>
                    <a:cubicBezTo>
                      <a:pt x="1949" y="215"/>
                      <a:pt x="1553" y="0"/>
                      <a:pt x="11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586;p43">
                <a:extLst>
                  <a:ext uri="{FF2B5EF4-FFF2-40B4-BE49-F238E27FC236}">
                    <a16:creationId xmlns:a16="http://schemas.microsoft.com/office/drawing/2014/main" id="{6469ADC4-8DA9-50B0-9BCB-F2D80DF377EC}"/>
                  </a:ext>
                </a:extLst>
              </p:cNvPr>
              <p:cNvSpPr/>
              <p:nvPr/>
            </p:nvSpPr>
            <p:spPr>
              <a:xfrm>
                <a:off x="7263120" y="1800871"/>
                <a:ext cx="51956" cy="47729"/>
              </a:xfrm>
              <a:custGeom>
                <a:avLst/>
                <a:gdLst/>
                <a:ahLst/>
                <a:cxnLst/>
                <a:rect l="l" t="t" r="r" b="b"/>
                <a:pathLst>
                  <a:path w="2409" h="2213" extrusionOk="0">
                    <a:moveTo>
                      <a:pt x="1109" y="1"/>
                    </a:moveTo>
                    <a:cubicBezTo>
                      <a:pt x="913" y="1"/>
                      <a:pt x="715" y="51"/>
                      <a:pt x="536" y="154"/>
                    </a:cubicBezTo>
                    <a:cubicBezTo>
                      <a:pt x="1" y="463"/>
                      <a:pt x="248" y="916"/>
                      <a:pt x="557" y="1451"/>
                    </a:cubicBezTo>
                    <a:cubicBezTo>
                      <a:pt x="810" y="1862"/>
                      <a:pt x="1026" y="2212"/>
                      <a:pt x="1356" y="2212"/>
                    </a:cubicBezTo>
                    <a:cubicBezTo>
                      <a:pt x="1455" y="2212"/>
                      <a:pt x="1564" y="2180"/>
                      <a:pt x="1688" y="2109"/>
                    </a:cubicBezTo>
                    <a:cubicBezTo>
                      <a:pt x="2223" y="1780"/>
                      <a:pt x="2409" y="1100"/>
                      <a:pt x="2080" y="565"/>
                    </a:cubicBezTo>
                    <a:cubicBezTo>
                      <a:pt x="1874" y="197"/>
                      <a:pt x="1496" y="1"/>
                      <a:pt x="1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4587;p43">
                <a:extLst>
                  <a:ext uri="{FF2B5EF4-FFF2-40B4-BE49-F238E27FC236}">
                    <a16:creationId xmlns:a16="http://schemas.microsoft.com/office/drawing/2014/main" id="{FCD7C4C3-9546-1DB3-BDAD-DE9D95030E8E}"/>
                  </a:ext>
                </a:extLst>
              </p:cNvPr>
              <p:cNvSpPr/>
              <p:nvPr/>
            </p:nvSpPr>
            <p:spPr>
              <a:xfrm>
                <a:off x="7263120" y="1800828"/>
                <a:ext cx="44407" cy="47341"/>
              </a:xfrm>
              <a:custGeom>
                <a:avLst/>
                <a:gdLst/>
                <a:ahLst/>
                <a:cxnLst/>
                <a:rect l="l" t="t" r="r" b="b"/>
                <a:pathLst>
                  <a:path w="2059" h="2195" extrusionOk="0">
                    <a:moveTo>
                      <a:pt x="1113" y="0"/>
                    </a:moveTo>
                    <a:cubicBezTo>
                      <a:pt x="918" y="0"/>
                      <a:pt x="720" y="50"/>
                      <a:pt x="536" y="156"/>
                    </a:cubicBezTo>
                    <a:cubicBezTo>
                      <a:pt x="1" y="465"/>
                      <a:pt x="248" y="918"/>
                      <a:pt x="557" y="1453"/>
                    </a:cubicBezTo>
                    <a:cubicBezTo>
                      <a:pt x="797" y="1853"/>
                      <a:pt x="1017" y="2194"/>
                      <a:pt x="1332" y="2194"/>
                    </a:cubicBezTo>
                    <a:cubicBezTo>
                      <a:pt x="1341" y="2194"/>
                      <a:pt x="1350" y="2194"/>
                      <a:pt x="1359" y="2194"/>
                    </a:cubicBezTo>
                    <a:cubicBezTo>
                      <a:pt x="681" y="1659"/>
                      <a:pt x="516" y="1349"/>
                      <a:pt x="2058" y="507"/>
                    </a:cubicBezTo>
                    <a:cubicBezTo>
                      <a:pt x="1842" y="183"/>
                      <a:pt x="1484" y="0"/>
                      <a:pt x="11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4588;p43">
                <a:extLst>
                  <a:ext uri="{FF2B5EF4-FFF2-40B4-BE49-F238E27FC236}">
                    <a16:creationId xmlns:a16="http://schemas.microsoft.com/office/drawing/2014/main" id="{52D626A0-D353-5229-2226-A0C5A80FAEB5}"/>
                  </a:ext>
                </a:extLst>
              </p:cNvPr>
              <p:cNvSpPr/>
              <p:nvPr/>
            </p:nvSpPr>
            <p:spPr>
              <a:xfrm>
                <a:off x="7150905" y="1856148"/>
                <a:ext cx="54134" cy="49842"/>
              </a:xfrm>
              <a:custGeom>
                <a:avLst/>
                <a:gdLst/>
                <a:ahLst/>
                <a:cxnLst/>
                <a:rect l="l" t="t" r="r" b="b"/>
                <a:pathLst>
                  <a:path w="2510" h="2311" extrusionOk="0">
                    <a:moveTo>
                      <a:pt x="1170" y="0"/>
                    </a:moveTo>
                    <a:cubicBezTo>
                      <a:pt x="968" y="0"/>
                      <a:pt x="762" y="53"/>
                      <a:pt x="576" y="163"/>
                    </a:cubicBezTo>
                    <a:cubicBezTo>
                      <a:pt x="0" y="493"/>
                      <a:pt x="267" y="965"/>
                      <a:pt x="596" y="1521"/>
                    </a:cubicBezTo>
                    <a:cubicBezTo>
                      <a:pt x="848" y="1946"/>
                      <a:pt x="1064" y="2311"/>
                      <a:pt x="1410" y="2311"/>
                    </a:cubicBezTo>
                    <a:cubicBezTo>
                      <a:pt x="1516" y="2311"/>
                      <a:pt x="1634" y="2276"/>
                      <a:pt x="1769" y="2199"/>
                    </a:cubicBezTo>
                    <a:cubicBezTo>
                      <a:pt x="2324" y="1870"/>
                      <a:pt x="2510" y="1151"/>
                      <a:pt x="2181" y="575"/>
                    </a:cubicBezTo>
                    <a:cubicBezTo>
                      <a:pt x="1962" y="206"/>
                      <a:pt x="1571" y="0"/>
                      <a:pt x="11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4589;p43">
                <a:extLst>
                  <a:ext uri="{FF2B5EF4-FFF2-40B4-BE49-F238E27FC236}">
                    <a16:creationId xmlns:a16="http://schemas.microsoft.com/office/drawing/2014/main" id="{2AAABD4D-D4C0-D7B4-4F93-0D85280100EC}"/>
                  </a:ext>
                </a:extLst>
              </p:cNvPr>
              <p:cNvSpPr/>
              <p:nvPr/>
            </p:nvSpPr>
            <p:spPr>
              <a:xfrm>
                <a:off x="7148230" y="1853323"/>
                <a:ext cx="51482" cy="47880"/>
              </a:xfrm>
              <a:custGeom>
                <a:avLst/>
                <a:gdLst/>
                <a:ahLst/>
                <a:cxnLst/>
                <a:rect l="l" t="t" r="r" b="b"/>
                <a:pathLst>
                  <a:path w="2387" h="2220" extrusionOk="0">
                    <a:moveTo>
                      <a:pt x="1096" y="1"/>
                    </a:moveTo>
                    <a:cubicBezTo>
                      <a:pt x="904" y="1"/>
                      <a:pt x="711" y="49"/>
                      <a:pt x="535" y="150"/>
                    </a:cubicBezTo>
                    <a:cubicBezTo>
                      <a:pt x="1" y="479"/>
                      <a:pt x="247" y="912"/>
                      <a:pt x="555" y="1466"/>
                    </a:cubicBezTo>
                    <a:cubicBezTo>
                      <a:pt x="790" y="1872"/>
                      <a:pt x="1000" y="2219"/>
                      <a:pt x="1322" y="2219"/>
                    </a:cubicBezTo>
                    <a:cubicBezTo>
                      <a:pt x="1424" y="2219"/>
                      <a:pt x="1537" y="2184"/>
                      <a:pt x="1666" y="2105"/>
                    </a:cubicBezTo>
                    <a:cubicBezTo>
                      <a:pt x="2222" y="1795"/>
                      <a:pt x="2387" y="1096"/>
                      <a:pt x="2078" y="561"/>
                    </a:cubicBezTo>
                    <a:cubicBezTo>
                      <a:pt x="1871" y="202"/>
                      <a:pt x="1487" y="1"/>
                      <a:pt x="10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4590;p43">
                <a:extLst>
                  <a:ext uri="{FF2B5EF4-FFF2-40B4-BE49-F238E27FC236}">
                    <a16:creationId xmlns:a16="http://schemas.microsoft.com/office/drawing/2014/main" id="{A11AE83A-444A-D0FD-FAEE-CD6AAF444318}"/>
                  </a:ext>
                </a:extLst>
              </p:cNvPr>
              <p:cNvSpPr/>
              <p:nvPr/>
            </p:nvSpPr>
            <p:spPr>
              <a:xfrm>
                <a:off x="7148230" y="1853474"/>
                <a:ext cx="43933" cy="47449"/>
              </a:xfrm>
              <a:custGeom>
                <a:avLst/>
                <a:gdLst/>
                <a:ahLst/>
                <a:cxnLst/>
                <a:rect l="l" t="t" r="r" b="b"/>
                <a:pathLst>
                  <a:path w="2037" h="2200" extrusionOk="0">
                    <a:moveTo>
                      <a:pt x="1080" y="1"/>
                    </a:moveTo>
                    <a:cubicBezTo>
                      <a:pt x="894" y="1"/>
                      <a:pt x="707" y="47"/>
                      <a:pt x="535" y="143"/>
                    </a:cubicBezTo>
                    <a:cubicBezTo>
                      <a:pt x="1" y="472"/>
                      <a:pt x="247" y="905"/>
                      <a:pt x="555" y="1459"/>
                    </a:cubicBezTo>
                    <a:cubicBezTo>
                      <a:pt x="802" y="1871"/>
                      <a:pt x="1008" y="2200"/>
                      <a:pt x="1358" y="2200"/>
                    </a:cubicBezTo>
                    <a:cubicBezTo>
                      <a:pt x="659" y="1645"/>
                      <a:pt x="514" y="1336"/>
                      <a:pt x="2036" y="513"/>
                    </a:cubicBezTo>
                    <a:cubicBezTo>
                      <a:pt x="1817" y="184"/>
                      <a:pt x="1451" y="1"/>
                      <a:pt x="10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4591;p43">
                <a:extLst>
                  <a:ext uri="{FF2B5EF4-FFF2-40B4-BE49-F238E27FC236}">
                    <a16:creationId xmlns:a16="http://schemas.microsoft.com/office/drawing/2014/main" id="{57C19FE2-432D-FF95-D14A-04D340ABB84E}"/>
                  </a:ext>
                </a:extLst>
              </p:cNvPr>
              <p:cNvSpPr/>
              <p:nvPr/>
            </p:nvSpPr>
            <p:spPr>
              <a:xfrm>
                <a:off x="7019559" y="1918263"/>
                <a:ext cx="54156" cy="49842"/>
              </a:xfrm>
              <a:custGeom>
                <a:avLst/>
                <a:gdLst/>
                <a:ahLst/>
                <a:cxnLst/>
                <a:rect l="l" t="t" r="r" b="b"/>
                <a:pathLst>
                  <a:path w="2511" h="2311" extrusionOk="0">
                    <a:moveTo>
                      <a:pt x="1165" y="0"/>
                    </a:moveTo>
                    <a:cubicBezTo>
                      <a:pt x="959" y="0"/>
                      <a:pt x="749" y="53"/>
                      <a:pt x="555" y="164"/>
                    </a:cubicBezTo>
                    <a:cubicBezTo>
                      <a:pt x="1" y="493"/>
                      <a:pt x="267" y="945"/>
                      <a:pt x="596" y="1500"/>
                    </a:cubicBezTo>
                    <a:cubicBezTo>
                      <a:pt x="849" y="1941"/>
                      <a:pt x="1065" y="2310"/>
                      <a:pt x="1412" y="2310"/>
                    </a:cubicBezTo>
                    <a:cubicBezTo>
                      <a:pt x="1518" y="2310"/>
                      <a:pt x="1635" y="2276"/>
                      <a:pt x="1770" y="2199"/>
                    </a:cubicBezTo>
                    <a:cubicBezTo>
                      <a:pt x="2324" y="1850"/>
                      <a:pt x="2510" y="1130"/>
                      <a:pt x="2181" y="575"/>
                    </a:cubicBezTo>
                    <a:cubicBezTo>
                      <a:pt x="1963" y="206"/>
                      <a:pt x="1572" y="0"/>
                      <a:pt x="11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4592;p43">
                <a:extLst>
                  <a:ext uri="{FF2B5EF4-FFF2-40B4-BE49-F238E27FC236}">
                    <a16:creationId xmlns:a16="http://schemas.microsoft.com/office/drawing/2014/main" id="{BEA0CF3B-8D4F-BAC0-3C20-536B64FA5B5D}"/>
                  </a:ext>
                </a:extLst>
              </p:cNvPr>
              <p:cNvSpPr/>
              <p:nvPr/>
            </p:nvSpPr>
            <p:spPr>
              <a:xfrm>
                <a:off x="7016906" y="1915351"/>
                <a:ext cx="51482" cy="47707"/>
              </a:xfrm>
              <a:custGeom>
                <a:avLst/>
                <a:gdLst/>
                <a:ahLst/>
                <a:cxnLst/>
                <a:rect l="l" t="t" r="r" b="b"/>
                <a:pathLst>
                  <a:path w="2387" h="2212" extrusionOk="0">
                    <a:moveTo>
                      <a:pt x="1103" y="0"/>
                    </a:moveTo>
                    <a:cubicBezTo>
                      <a:pt x="910" y="0"/>
                      <a:pt x="715" y="50"/>
                      <a:pt x="535" y="154"/>
                    </a:cubicBezTo>
                    <a:cubicBezTo>
                      <a:pt x="0" y="463"/>
                      <a:pt x="226" y="916"/>
                      <a:pt x="555" y="1451"/>
                    </a:cubicBezTo>
                    <a:cubicBezTo>
                      <a:pt x="793" y="1862"/>
                      <a:pt x="1005" y="2212"/>
                      <a:pt x="1334" y="2212"/>
                    </a:cubicBezTo>
                    <a:cubicBezTo>
                      <a:pt x="1433" y="2212"/>
                      <a:pt x="1542" y="2180"/>
                      <a:pt x="1666" y="2109"/>
                    </a:cubicBezTo>
                    <a:cubicBezTo>
                      <a:pt x="2201" y="1780"/>
                      <a:pt x="2387" y="1100"/>
                      <a:pt x="2077" y="565"/>
                    </a:cubicBezTo>
                    <a:cubicBezTo>
                      <a:pt x="1858" y="197"/>
                      <a:pt x="1486" y="0"/>
                      <a:pt x="11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4593;p43">
                <a:extLst>
                  <a:ext uri="{FF2B5EF4-FFF2-40B4-BE49-F238E27FC236}">
                    <a16:creationId xmlns:a16="http://schemas.microsoft.com/office/drawing/2014/main" id="{E2CD6EA8-7C54-6994-ED30-907408EAF98B}"/>
                  </a:ext>
                </a:extLst>
              </p:cNvPr>
              <p:cNvSpPr/>
              <p:nvPr/>
            </p:nvSpPr>
            <p:spPr>
              <a:xfrm>
                <a:off x="7016906" y="1915308"/>
                <a:ext cx="43933" cy="47319"/>
              </a:xfrm>
              <a:custGeom>
                <a:avLst/>
                <a:gdLst/>
                <a:ahLst/>
                <a:cxnLst/>
                <a:rect l="l" t="t" r="r" b="b"/>
                <a:pathLst>
                  <a:path w="2037" h="2194" extrusionOk="0">
                    <a:moveTo>
                      <a:pt x="1092" y="1"/>
                    </a:moveTo>
                    <a:cubicBezTo>
                      <a:pt x="902" y="1"/>
                      <a:pt x="710" y="51"/>
                      <a:pt x="535" y="156"/>
                    </a:cubicBezTo>
                    <a:cubicBezTo>
                      <a:pt x="0" y="465"/>
                      <a:pt x="226" y="918"/>
                      <a:pt x="555" y="1453"/>
                    </a:cubicBezTo>
                    <a:cubicBezTo>
                      <a:pt x="795" y="1853"/>
                      <a:pt x="996" y="2194"/>
                      <a:pt x="1330" y="2194"/>
                    </a:cubicBezTo>
                    <a:cubicBezTo>
                      <a:pt x="1339" y="2194"/>
                      <a:pt x="1348" y="2194"/>
                      <a:pt x="1358" y="2193"/>
                    </a:cubicBezTo>
                    <a:cubicBezTo>
                      <a:pt x="659" y="1658"/>
                      <a:pt x="494" y="1349"/>
                      <a:pt x="2036" y="526"/>
                    </a:cubicBezTo>
                    <a:cubicBezTo>
                      <a:pt x="1819" y="188"/>
                      <a:pt x="1459" y="1"/>
                      <a:pt x="10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4594;p43">
                <a:extLst>
                  <a:ext uri="{FF2B5EF4-FFF2-40B4-BE49-F238E27FC236}">
                    <a16:creationId xmlns:a16="http://schemas.microsoft.com/office/drawing/2014/main" id="{D553D275-FACB-A8EB-DF3A-C22A07D3C321}"/>
                  </a:ext>
                </a:extLst>
              </p:cNvPr>
              <p:cNvSpPr/>
              <p:nvPr/>
            </p:nvSpPr>
            <p:spPr>
              <a:xfrm>
                <a:off x="7376716" y="1754522"/>
                <a:ext cx="54156" cy="49886"/>
              </a:xfrm>
              <a:custGeom>
                <a:avLst/>
                <a:gdLst/>
                <a:ahLst/>
                <a:cxnLst/>
                <a:rect l="l" t="t" r="r" b="b"/>
                <a:pathLst>
                  <a:path w="2511" h="2313" extrusionOk="0">
                    <a:moveTo>
                      <a:pt x="1165" y="1"/>
                    </a:moveTo>
                    <a:cubicBezTo>
                      <a:pt x="959" y="1"/>
                      <a:pt x="750" y="53"/>
                      <a:pt x="557" y="164"/>
                    </a:cubicBezTo>
                    <a:cubicBezTo>
                      <a:pt x="0" y="493"/>
                      <a:pt x="247" y="945"/>
                      <a:pt x="576" y="1521"/>
                    </a:cubicBezTo>
                    <a:cubicBezTo>
                      <a:pt x="829" y="1947"/>
                      <a:pt x="1056" y="2312"/>
                      <a:pt x="1399" y="2312"/>
                    </a:cubicBezTo>
                    <a:cubicBezTo>
                      <a:pt x="1504" y="2312"/>
                      <a:pt x="1620" y="2278"/>
                      <a:pt x="1750" y="2201"/>
                    </a:cubicBezTo>
                    <a:cubicBezTo>
                      <a:pt x="2326" y="1872"/>
                      <a:pt x="2510" y="1131"/>
                      <a:pt x="2181" y="575"/>
                    </a:cubicBezTo>
                    <a:cubicBezTo>
                      <a:pt x="1962" y="206"/>
                      <a:pt x="1571" y="1"/>
                      <a:pt x="11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4595;p43">
                <a:extLst>
                  <a:ext uri="{FF2B5EF4-FFF2-40B4-BE49-F238E27FC236}">
                    <a16:creationId xmlns:a16="http://schemas.microsoft.com/office/drawing/2014/main" id="{1782E38A-6CD1-6083-21FA-07E83218421B}"/>
                  </a:ext>
                </a:extLst>
              </p:cNvPr>
              <p:cNvSpPr/>
              <p:nvPr/>
            </p:nvSpPr>
            <p:spPr>
              <a:xfrm>
                <a:off x="7373632" y="1751718"/>
                <a:ext cx="51913" cy="47621"/>
              </a:xfrm>
              <a:custGeom>
                <a:avLst/>
                <a:gdLst/>
                <a:ahLst/>
                <a:cxnLst/>
                <a:rect l="l" t="t" r="r" b="b"/>
                <a:pathLst>
                  <a:path w="2407" h="2208" extrusionOk="0">
                    <a:moveTo>
                      <a:pt x="1111" y="1"/>
                    </a:moveTo>
                    <a:cubicBezTo>
                      <a:pt x="922" y="1"/>
                      <a:pt x="730" y="49"/>
                      <a:pt x="555" y="150"/>
                    </a:cubicBezTo>
                    <a:cubicBezTo>
                      <a:pt x="0" y="480"/>
                      <a:pt x="247" y="911"/>
                      <a:pt x="576" y="1446"/>
                    </a:cubicBezTo>
                    <a:cubicBezTo>
                      <a:pt x="813" y="1857"/>
                      <a:pt x="1026" y="2207"/>
                      <a:pt x="1355" y="2207"/>
                    </a:cubicBezTo>
                    <a:cubicBezTo>
                      <a:pt x="1454" y="2207"/>
                      <a:pt x="1563" y="2176"/>
                      <a:pt x="1687" y="2104"/>
                    </a:cubicBezTo>
                    <a:cubicBezTo>
                      <a:pt x="2222" y="1796"/>
                      <a:pt x="2406" y="1097"/>
                      <a:pt x="2099" y="562"/>
                    </a:cubicBezTo>
                    <a:cubicBezTo>
                      <a:pt x="1878" y="202"/>
                      <a:pt x="1498" y="1"/>
                      <a:pt x="11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4596;p43">
                <a:extLst>
                  <a:ext uri="{FF2B5EF4-FFF2-40B4-BE49-F238E27FC236}">
                    <a16:creationId xmlns:a16="http://schemas.microsoft.com/office/drawing/2014/main" id="{8BC52144-B689-C828-B826-050CE573653F}"/>
                  </a:ext>
                </a:extLst>
              </p:cNvPr>
              <p:cNvSpPr/>
              <p:nvPr/>
            </p:nvSpPr>
            <p:spPr>
              <a:xfrm>
                <a:off x="7373632" y="1751589"/>
                <a:ext cx="44386" cy="47750"/>
              </a:xfrm>
              <a:custGeom>
                <a:avLst/>
                <a:gdLst/>
                <a:ahLst/>
                <a:cxnLst/>
                <a:rect l="l" t="t" r="r" b="b"/>
                <a:pathLst>
                  <a:path w="2058" h="2214" extrusionOk="0">
                    <a:moveTo>
                      <a:pt x="1114" y="0"/>
                    </a:moveTo>
                    <a:cubicBezTo>
                      <a:pt x="924" y="0"/>
                      <a:pt x="731" y="51"/>
                      <a:pt x="555" y="156"/>
                    </a:cubicBezTo>
                    <a:cubicBezTo>
                      <a:pt x="0" y="486"/>
                      <a:pt x="247" y="917"/>
                      <a:pt x="576" y="1452"/>
                    </a:cubicBezTo>
                    <a:cubicBezTo>
                      <a:pt x="823" y="1884"/>
                      <a:pt x="1029" y="2214"/>
                      <a:pt x="1358" y="2214"/>
                    </a:cubicBezTo>
                    <a:cubicBezTo>
                      <a:pt x="678" y="1657"/>
                      <a:pt x="514" y="1350"/>
                      <a:pt x="2058" y="527"/>
                    </a:cubicBezTo>
                    <a:cubicBezTo>
                      <a:pt x="1841" y="187"/>
                      <a:pt x="1481" y="0"/>
                      <a:pt x="11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4597;p43">
                <a:extLst>
                  <a:ext uri="{FF2B5EF4-FFF2-40B4-BE49-F238E27FC236}">
                    <a16:creationId xmlns:a16="http://schemas.microsoft.com/office/drawing/2014/main" id="{A2AB4E3D-4ECE-503D-57BC-AE5F80A25E5A}"/>
                  </a:ext>
                </a:extLst>
              </p:cNvPr>
              <p:cNvSpPr/>
              <p:nvPr/>
            </p:nvSpPr>
            <p:spPr>
              <a:xfrm>
                <a:off x="6771511" y="2039947"/>
                <a:ext cx="54630" cy="49799"/>
              </a:xfrm>
              <a:custGeom>
                <a:avLst/>
                <a:gdLst/>
                <a:ahLst/>
                <a:cxnLst/>
                <a:rect l="l" t="t" r="r" b="b"/>
                <a:pathLst>
                  <a:path w="2533" h="2309" extrusionOk="0">
                    <a:moveTo>
                      <a:pt x="1173" y="1"/>
                    </a:moveTo>
                    <a:cubicBezTo>
                      <a:pt x="962" y="1"/>
                      <a:pt x="749" y="58"/>
                      <a:pt x="557" y="178"/>
                    </a:cubicBezTo>
                    <a:cubicBezTo>
                      <a:pt x="1" y="529"/>
                      <a:pt x="269" y="981"/>
                      <a:pt x="618" y="1536"/>
                    </a:cubicBezTo>
                    <a:cubicBezTo>
                      <a:pt x="884" y="1958"/>
                      <a:pt x="1114" y="2309"/>
                      <a:pt x="1453" y="2309"/>
                    </a:cubicBezTo>
                    <a:cubicBezTo>
                      <a:pt x="1560" y="2309"/>
                      <a:pt x="1678" y="2273"/>
                      <a:pt x="1811" y="2194"/>
                    </a:cubicBezTo>
                    <a:cubicBezTo>
                      <a:pt x="2368" y="1845"/>
                      <a:pt x="2532" y="1124"/>
                      <a:pt x="2182" y="570"/>
                    </a:cubicBezTo>
                    <a:cubicBezTo>
                      <a:pt x="1966" y="205"/>
                      <a:pt x="1574" y="1"/>
                      <a:pt x="1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4598;p43">
                <a:extLst>
                  <a:ext uri="{FF2B5EF4-FFF2-40B4-BE49-F238E27FC236}">
                    <a16:creationId xmlns:a16="http://schemas.microsoft.com/office/drawing/2014/main" id="{B1EA81C1-ACB5-EBD0-52F1-E5965744B07C}"/>
                  </a:ext>
                </a:extLst>
              </p:cNvPr>
              <p:cNvSpPr/>
              <p:nvPr/>
            </p:nvSpPr>
            <p:spPr>
              <a:xfrm>
                <a:off x="6768858" y="2037466"/>
                <a:ext cx="51956" cy="47492"/>
              </a:xfrm>
              <a:custGeom>
                <a:avLst/>
                <a:gdLst/>
                <a:ahLst/>
                <a:cxnLst/>
                <a:rect l="l" t="t" r="r" b="b"/>
                <a:pathLst>
                  <a:path w="2409" h="2202" extrusionOk="0">
                    <a:moveTo>
                      <a:pt x="1112" y="0"/>
                    </a:moveTo>
                    <a:cubicBezTo>
                      <a:pt x="908" y="0"/>
                      <a:pt x="702" y="55"/>
                      <a:pt x="516" y="170"/>
                    </a:cubicBezTo>
                    <a:cubicBezTo>
                      <a:pt x="0" y="499"/>
                      <a:pt x="247" y="932"/>
                      <a:pt x="577" y="1466"/>
                    </a:cubicBezTo>
                    <a:cubicBezTo>
                      <a:pt x="824" y="1869"/>
                      <a:pt x="1048" y="2201"/>
                      <a:pt x="1364" y="2201"/>
                    </a:cubicBezTo>
                    <a:cubicBezTo>
                      <a:pt x="1467" y="2201"/>
                      <a:pt x="1581" y="2165"/>
                      <a:pt x="1709" y="2084"/>
                    </a:cubicBezTo>
                    <a:cubicBezTo>
                      <a:pt x="2244" y="1754"/>
                      <a:pt x="2408" y="1055"/>
                      <a:pt x="2079" y="540"/>
                    </a:cubicBezTo>
                    <a:cubicBezTo>
                      <a:pt x="1865" y="191"/>
                      <a:pt x="1493" y="0"/>
                      <a:pt x="11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4599;p43">
                <a:extLst>
                  <a:ext uri="{FF2B5EF4-FFF2-40B4-BE49-F238E27FC236}">
                    <a16:creationId xmlns:a16="http://schemas.microsoft.com/office/drawing/2014/main" id="{4657EB73-8AB9-0C05-7D40-11358F775AAA}"/>
                  </a:ext>
                </a:extLst>
              </p:cNvPr>
              <p:cNvSpPr/>
              <p:nvPr/>
            </p:nvSpPr>
            <p:spPr>
              <a:xfrm>
                <a:off x="6768858" y="2037423"/>
                <a:ext cx="43955" cy="47211"/>
              </a:xfrm>
              <a:custGeom>
                <a:avLst/>
                <a:gdLst/>
                <a:ahLst/>
                <a:cxnLst/>
                <a:rect l="l" t="t" r="r" b="b"/>
                <a:pathLst>
                  <a:path w="2038" h="2189" extrusionOk="0">
                    <a:moveTo>
                      <a:pt x="1101" y="0"/>
                    </a:moveTo>
                    <a:cubicBezTo>
                      <a:pt x="900" y="0"/>
                      <a:pt x="698" y="55"/>
                      <a:pt x="516" y="172"/>
                    </a:cubicBezTo>
                    <a:cubicBezTo>
                      <a:pt x="0" y="501"/>
                      <a:pt x="247" y="934"/>
                      <a:pt x="577" y="1468"/>
                    </a:cubicBezTo>
                    <a:cubicBezTo>
                      <a:pt x="816" y="1867"/>
                      <a:pt x="1055" y="2189"/>
                      <a:pt x="1369" y="2189"/>
                    </a:cubicBezTo>
                    <a:cubicBezTo>
                      <a:pt x="1379" y="2189"/>
                      <a:pt x="1389" y="2188"/>
                      <a:pt x="1399" y="2188"/>
                    </a:cubicBezTo>
                    <a:cubicBezTo>
                      <a:pt x="700" y="1653"/>
                      <a:pt x="535" y="1365"/>
                      <a:pt x="2038" y="501"/>
                    </a:cubicBezTo>
                    <a:cubicBezTo>
                      <a:pt x="1825" y="182"/>
                      <a:pt x="1467" y="0"/>
                      <a:pt x="1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4600;p43">
                <a:extLst>
                  <a:ext uri="{FF2B5EF4-FFF2-40B4-BE49-F238E27FC236}">
                    <a16:creationId xmlns:a16="http://schemas.microsoft.com/office/drawing/2014/main" id="{21A414F5-23E6-14EA-2CD8-C8927B3F61D5}"/>
                  </a:ext>
                </a:extLst>
              </p:cNvPr>
              <p:cNvSpPr/>
              <p:nvPr/>
            </p:nvSpPr>
            <p:spPr>
              <a:xfrm>
                <a:off x="6657936" y="2095418"/>
                <a:ext cx="54609" cy="49799"/>
              </a:xfrm>
              <a:custGeom>
                <a:avLst/>
                <a:gdLst/>
                <a:ahLst/>
                <a:cxnLst/>
                <a:rect l="l" t="t" r="r" b="b"/>
                <a:pathLst>
                  <a:path w="2532" h="2309" extrusionOk="0">
                    <a:moveTo>
                      <a:pt x="1169" y="0"/>
                    </a:moveTo>
                    <a:cubicBezTo>
                      <a:pt x="960" y="0"/>
                      <a:pt x="748" y="57"/>
                      <a:pt x="557" y="178"/>
                    </a:cubicBezTo>
                    <a:cubicBezTo>
                      <a:pt x="0" y="527"/>
                      <a:pt x="269" y="980"/>
                      <a:pt x="618" y="1536"/>
                    </a:cubicBezTo>
                    <a:cubicBezTo>
                      <a:pt x="868" y="1958"/>
                      <a:pt x="1106" y="2309"/>
                      <a:pt x="1450" y="2309"/>
                    </a:cubicBezTo>
                    <a:cubicBezTo>
                      <a:pt x="1558" y="2309"/>
                      <a:pt x="1678" y="2274"/>
                      <a:pt x="1811" y="2194"/>
                    </a:cubicBezTo>
                    <a:cubicBezTo>
                      <a:pt x="2346" y="1844"/>
                      <a:pt x="2532" y="1103"/>
                      <a:pt x="2181" y="568"/>
                    </a:cubicBezTo>
                    <a:cubicBezTo>
                      <a:pt x="1953" y="205"/>
                      <a:pt x="1565" y="0"/>
                      <a:pt x="11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4601;p43">
                <a:extLst>
                  <a:ext uri="{FF2B5EF4-FFF2-40B4-BE49-F238E27FC236}">
                    <a16:creationId xmlns:a16="http://schemas.microsoft.com/office/drawing/2014/main" id="{58ABA2F3-4DAE-D4D2-FC6A-8E02CEBEF11F}"/>
                  </a:ext>
                </a:extLst>
              </p:cNvPr>
              <p:cNvSpPr/>
              <p:nvPr/>
            </p:nvSpPr>
            <p:spPr>
              <a:xfrm>
                <a:off x="6654852" y="2092916"/>
                <a:ext cx="52366" cy="47470"/>
              </a:xfrm>
              <a:custGeom>
                <a:avLst/>
                <a:gdLst/>
                <a:ahLst/>
                <a:cxnLst/>
                <a:rect l="l" t="t" r="r" b="b"/>
                <a:pathLst>
                  <a:path w="2428" h="2201" extrusionOk="0">
                    <a:moveTo>
                      <a:pt x="1137" y="1"/>
                    </a:moveTo>
                    <a:cubicBezTo>
                      <a:pt x="931" y="1"/>
                      <a:pt x="723" y="55"/>
                      <a:pt x="535" y="171"/>
                    </a:cubicBezTo>
                    <a:cubicBezTo>
                      <a:pt x="0" y="500"/>
                      <a:pt x="267" y="931"/>
                      <a:pt x="596" y="1466"/>
                    </a:cubicBezTo>
                    <a:cubicBezTo>
                      <a:pt x="844" y="1869"/>
                      <a:pt x="1057" y="2201"/>
                      <a:pt x="1375" y="2201"/>
                    </a:cubicBezTo>
                    <a:cubicBezTo>
                      <a:pt x="1480" y="2201"/>
                      <a:pt x="1596" y="2165"/>
                      <a:pt x="1728" y="2083"/>
                    </a:cubicBezTo>
                    <a:cubicBezTo>
                      <a:pt x="2263" y="1754"/>
                      <a:pt x="2428" y="1055"/>
                      <a:pt x="2099" y="520"/>
                    </a:cubicBezTo>
                    <a:cubicBezTo>
                      <a:pt x="1885" y="187"/>
                      <a:pt x="1516" y="1"/>
                      <a:pt x="11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4602;p43">
                <a:extLst>
                  <a:ext uri="{FF2B5EF4-FFF2-40B4-BE49-F238E27FC236}">
                    <a16:creationId xmlns:a16="http://schemas.microsoft.com/office/drawing/2014/main" id="{FE721FA8-9A15-5B9E-21D0-D8302AB2AA7C}"/>
                  </a:ext>
                </a:extLst>
              </p:cNvPr>
              <p:cNvSpPr/>
              <p:nvPr/>
            </p:nvSpPr>
            <p:spPr>
              <a:xfrm>
                <a:off x="6654852" y="2092873"/>
                <a:ext cx="44386" cy="47233"/>
              </a:xfrm>
              <a:custGeom>
                <a:avLst/>
                <a:gdLst/>
                <a:ahLst/>
                <a:cxnLst/>
                <a:rect l="l" t="t" r="r" b="b"/>
                <a:pathLst>
                  <a:path w="2058" h="2190" extrusionOk="0">
                    <a:moveTo>
                      <a:pt x="1121" y="1"/>
                    </a:moveTo>
                    <a:cubicBezTo>
                      <a:pt x="921" y="1"/>
                      <a:pt x="719" y="55"/>
                      <a:pt x="535" y="173"/>
                    </a:cubicBezTo>
                    <a:cubicBezTo>
                      <a:pt x="0" y="502"/>
                      <a:pt x="267" y="933"/>
                      <a:pt x="596" y="1468"/>
                    </a:cubicBezTo>
                    <a:cubicBezTo>
                      <a:pt x="836" y="1868"/>
                      <a:pt x="1057" y="2190"/>
                      <a:pt x="1371" y="2190"/>
                    </a:cubicBezTo>
                    <a:cubicBezTo>
                      <a:pt x="1380" y="2190"/>
                      <a:pt x="1390" y="2190"/>
                      <a:pt x="1399" y="2189"/>
                    </a:cubicBezTo>
                    <a:cubicBezTo>
                      <a:pt x="700" y="1654"/>
                      <a:pt x="535" y="1366"/>
                      <a:pt x="2057" y="481"/>
                    </a:cubicBezTo>
                    <a:cubicBezTo>
                      <a:pt x="1832" y="177"/>
                      <a:pt x="1480" y="1"/>
                      <a:pt x="11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4603;p43">
                <a:extLst>
                  <a:ext uri="{FF2B5EF4-FFF2-40B4-BE49-F238E27FC236}">
                    <a16:creationId xmlns:a16="http://schemas.microsoft.com/office/drawing/2014/main" id="{F361B821-238B-43FD-A13A-6D0B56FB9F23}"/>
                  </a:ext>
                </a:extLst>
              </p:cNvPr>
              <p:cNvSpPr/>
              <p:nvPr/>
            </p:nvSpPr>
            <p:spPr>
              <a:xfrm>
                <a:off x="6527949" y="2160509"/>
                <a:ext cx="54587" cy="49735"/>
              </a:xfrm>
              <a:custGeom>
                <a:avLst/>
                <a:gdLst/>
                <a:ahLst/>
                <a:cxnLst/>
                <a:rect l="l" t="t" r="r" b="b"/>
                <a:pathLst>
                  <a:path w="2531" h="2306" extrusionOk="0">
                    <a:moveTo>
                      <a:pt x="1190" y="1"/>
                    </a:moveTo>
                    <a:cubicBezTo>
                      <a:pt x="973" y="1"/>
                      <a:pt x="753" y="60"/>
                      <a:pt x="555" y="184"/>
                    </a:cubicBezTo>
                    <a:cubicBezTo>
                      <a:pt x="1" y="534"/>
                      <a:pt x="267" y="987"/>
                      <a:pt x="618" y="1541"/>
                    </a:cubicBezTo>
                    <a:cubicBezTo>
                      <a:pt x="879" y="1959"/>
                      <a:pt x="1107" y="2306"/>
                      <a:pt x="1439" y="2306"/>
                    </a:cubicBezTo>
                    <a:cubicBezTo>
                      <a:pt x="1550" y="2306"/>
                      <a:pt x="1672" y="2267"/>
                      <a:pt x="1811" y="2180"/>
                    </a:cubicBezTo>
                    <a:cubicBezTo>
                      <a:pt x="2366" y="1851"/>
                      <a:pt x="2530" y="1110"/>
                      <a:pt x="2181" y="554"/>
                    </a:cubicBezTo>
                    <a:cubicBezTo>
                      <a:pt x="1969" y="196"/>
                      <a:pt x="1585" y="1"/>
                      <a:pt x="11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4604;p43">
                <a:extLst>
                  <a:ext uri="{FF2B5EF4-FFF2-40B4-BE49-F238E27FC236}">
                    <a16:creationId xmlns:a16="http://schemas.microsoft.com/office/drawing/2014/main" id="{44B77356-3971-2DE4-8C74-86BB9BE0BE81}"/>
                  </a:ext>
                </a:extLst>
              </p:cNvPr>
              <p:cNvSpPr/>
              <p:nvPr/>
            </p:nvSpPr>
            <p:spPr>
              <a:xfrm>
                <a:off x="6525296" y="2158115"/>
                <a:ext cx="51913" cy="47470"/>
              </a:xfrm>
              <a:custGeom>
                <a:avLst/>
                <a:gdLst/>
                <a:ahLst/>
                <a:cxnLst/>
                <a:rect l="l" t="t" r="r" b="b"/>
                <a:pathLst>
                  <a:path w="2407" h="2201" extrusionOk="0">
                    <a:moveTo>
                      <a:pt x="1115" y="1"/>
                    </a:moveTo>
                    <a:cubicBezTo>
                      <a:pt x="910" y="1"/>
                      <a:pt x="702" y="56"/>
                      <a:pt x="514" y="171"/>
                    </a:cubicBezTo>
                    <a:cubicBezTo>
                      <a:pt x="0" y="500"/>
                      <a:pt x="247" y="933"/>
                      <a:pt x="576" y="1468"/>
                    </a:cubicBezTo>
                    <a:cubicBezTo>
                      <a:pt x="826" y="1857"/>
                      <a:pt x="1051" y="2200"/>
                      <a:pt x="1370" y="2200"/>
                    </a:cubicBezTo>
                    <a:cubicBezTo>
                      <a:pt x="1471" y="2200"/>
                      <a:pt x="1582" y="2165"/>
                      <a:pt x="1707" y="2085"/>
                    </a:cubicBezTo>
                    <a:cubicBezTo>
                      <a:pt x="2242" y="1756"/>
                      <a:pt x="2406" y="1057"/>
                      <a:pt x="2077" y="522"/>
                    </a:cubicBezTo>
                    <a:cubicBezTo>
                      <a:pt x="1864" y="188"/>
                      <a:pt x="1494" y="1"/>
                      <a:pt x="11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4605;p43">
                <a:extLst>
                  <a:ext uri="{FF2B5EF4-FFF2-40B4-BE49-F238E27FC236}">
                    <a16:creationId xmlns:a16="http://schemas.microsoft.com/office/drawing/2014/main" id="{6EF5BA7F-45E8-795C-898F-DA0A6DC88091}"/>
                  </a:ext>
                </a:extLst>
              </p:cNvPr>
              <p:cNvSpPr/>
              <p:nvPr/>
            </p:nvSpPr>
            <p:spPr>
              <a:xfrm>
                <a:off x="6525296" y="2157985"/>
                <a:ext cx="43911" cy="47341"/>
              </a:xfrm>
              <a:custGeom>
                <a:avLst/>
                <a:gdLst/>
                <a:ahLst/>
                <a:cxnLst/>
                <a:rect l="l" t="t" r="r" b="b"/>
                <a:pathLst>
                  <a:path w="2036" h="2195" extrusionOk="0">
                    <a:moveTo>
                      <a:pt x="1118" y="0"/>
                    </a:moveTo>
                    <a:cubicBezTo>
                      <a:pt x="911" y="0"/>
                      <a:pt x="702" y="57"/>
                      <a:pt x="514" y="177"/>
                    </a:cubicBezTo>
                    <a:cubicBezTo>
                      <a:pt x="0" y="506"/>
                      <a:pt x="247" y="939"/>
                      <a:pt x="576" y="1474"/>
                    </a:cubicBezTo>
                    <a:cubicBezTo>
                      <a:pt x="815" y="1873"/>
                      <a:pt x="1055" y="2194"/>
                      <a:pt x="1369" y="2194"/>
                    </a:cubicBezTo>
                    <a:cubicBezTo>
                      <a:pt x="1379" y="2194"/>
                      <a:pt x="1389" y="2194"/>
                      <a:pt x="1399" y="2193"/>
                    </a:cubicBezTo>
                    <a:cubicBezTo>
                      <a:pt x="700" y="1658"/>
                      <a:pt x="535" y="1351"/>
                      <a:pt x="2036" y="487"/>
                    </a:cubicBezTo>
                    <a:cubicBezTo>
                      <a:pt x="1827" y="173"/>
                      <a:pt x="1477" y="0"/>
                      <a:pt x="11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4606;p43">
                <a:extLst>
                  <a:ext uri="{FF2B5EF4-FFF2-40B4-BE49-F238E27FC236}">
                    <a16:creationId xmlns:a16="http://schemas.microsoft.com/office/drawing/2014/main" id="{21E5DE81-E35B-4DF7-693C-30415A408DB8}"/>
                  </a:ext>
                </a:extLst>
              </p:cNvPr>
              <p:cNvSpPr/>
              <p:nvPr/>
            </p:nvSpPr>
            <p:spPr>
              <a:xfrm>
                <a:off x="6881138" y="1988249"/>
                <a:ext cx="54566" cy="49605"/>
              </a:xfrm>
              <a:custGeom>
                <a:avLst/>
                <a:gdLst/>
                <a:ahLst/>
                <a:cxnLst/>
                <a:rect l="l" t="t" r="r" b="b"/>
                <a:pathLst>
                  <a:path w="2530" h="2300" extrusionOk="0">
                    <a:moveTo>
                      <a:pt x="1168" y="0"/>
                    </a:moveTo>
                    <a:cubicBezTo>
                      <a:pt x="959" y="0"/>
                      <a:pt x="747" y="55"/>
                      <a:pt x="555" y="169"/>
                    </a:cubicBezTo>
                    <a:cubicBezTo>
                      <a:pt x="0" y="518"/>
                      <a:pt x="267" y="970"/>
                      <a:pt x="617" y="1527"/>
                    </a:cubicBezTo>
                    <a:cubicBezTo>
                      <a:pt x="867" y="1948"/>
                      <a:pt x="1094" y="2299"/>
                      <a:pt x="1431" y="2299"/>
                    </a:cubicBezTo>
                    <a:cubicBezTo>
                      <a:pt x="1538" y="2299"/>
                      <a:pt x="1656" y="2264"/>
                      <a:pt x="1789" y="2185"/>
                    </a:cubicBezTo>
                    <a:cubicBezTo>
                      <a:pt x="2345" y="1834"/>
                      <a:pt x="2530" y="1115"/>
                      <a:pt x="2181" y="559"/>
                    </a:cubicBezTo>
                    <a:cubicBezTo>
                      <a:pt x="1951" y="196"/>
                      <a:pt x="1564" y="0"/>
                      <a:pt x="11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4607;p43">
                <a:extLst>
                  <a:ext uri="{FF2B5EF4-FFF2-40B4-BE49-F238E27FC236}">
                    <a16:creationId xmlns:a16="http://schemas.microsoft.com/office/drawing/2014/main" id="{79F7710D-2271-AE60-02F7-B6EA8EF95779}"/>
                  </a:ext>
                </a:extLst>
              </p:cNvPr>
              <p:cNvSpPr/>
              <p:nvPr/>
            </p:nvSpPr>
            <p:spPr>
              <a:xfrm>
                <a:off x="6878011" y="1985575"/>
                <a:ext cx="52366" cy="47449"/>
              </a:xfrm>
              <a:custGeom>
                <a:avLst/>
                <a:gdLst/>
                <a:ahLst/>
                <a:cxnLst/>
                <a:rect l="l" t="t" r="r" b="b"/>
                <a:pathLst>
                  <a:path w="2428" h="2200" extrusionOk="0">
                    <a:moveTo>
                      <a:pt x="1132" y="0"/>
                    </a:moveTo>
                    <a:cubicBezTo>
                      <a:pt x="928" y="0"/>
                      <a:pt x="722" y="55"/>
                      <a:pt x="535" y="169"/>
                    </a:cubicBezTo>
                    <a:cubicBezTo>
                      <a:pt x="0" y="499"/>
                      <a:pt x="269" y="930"/>
                      <a:pt x="598" y="1465"/>
                    </a:cubicBezTo>
                    <a:cubicBezTo>
                      <a:pt x="845" y="1867"/>
                      <a:pt x="1057" y="2200"/>
                      <a:pt x="1375" y="2200"/>
                    </a:cubicBezTo>
                    <a:cubicBezTo>
                      <a:pt x="1480" y="2200"/>
                      <a:pt x="1596" y="2163"/>
                      <a:pt x="1728" y="2082"/>
                    </a:cubicBezTo>
                    <a:cubicBezTo>
                      <a:pt x="2263" y="1753"/>
                      <a:pt x="2428" y="1053"/>
                      <a:pt x="2099" y="540"/>
                    </a:cubicBezTo>
                    <a:cubicBezTo>
                      <a:pt x="1884" y="191"/>
                      <a:pt x="1513" y="0"/>
                      <a:pt x="11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4608;p43">
                <a:extLst>
                  <a:ext uri="{FF2B5EF4-FFF2-40B4-BE49-F238E27FC236}">
                    <a16:creationId xmlns:a16="http://schemas.microsoft.com/office/drawing/2014/main" id="{D49DA4F8-7E91-7E54-EF03-A2DDC86C65F6}"/>
                  </a:ext>
                </a:extLst>
              </p:cNvPr>
              <p:cNvSpPr/>
              <p:nvPr/>
            </p:nvSpPr>
            <p:spPr>
              <a:xfrm>
                <a:off x="6878011" y="1985532"/>
                <a:ext cx="44386" cy="47211"/>
              </a:xfrm>
              <a:custGeom>
                <a:avLst/>
                <a:gdLst/>
                <a:ahLst/>
                <a:cxnLst/>
                <a:rect l="l" t="t" r="r" b="b"/>
                <a:pathLst>
                  <a:path w="2058" h="2189" extrusionOk="0">
                    <a:moveTo>
                      <a:pt x="1116" y="0"/>
                    </a:moveTo>
                    <a:cubicBezTo>
                      <a:pt x="918" y="0"/>
                      <a:pt x="718" y="55"/>
                      <a:pt x="535" y="171"/>
                    </a:cubicBezTo>
                    <a:cubicBezTo>
                      <a:pt x="0" y="501"/>
                      <a:pt x="269" y="932"/>
                      <a:pt x="598" y="1467"/>
                    </a:cubicBezTo>
                    <a:cubicBezTo>
                      <a:pt x="837" y="1866"/>
                      <a:pt x="1057" y="2188"/>
                      <a:pt x="1371" y="2188"/>
                    </a:cubicBezTo>
                    <a:cubicBezTo>
                      <a:pt x="1380" y="2188"/>
                      <a:pt x="1390" y="2188"/>
                      <a:pt x="1399" y="2188"/>
                    </a:cubicBezTo>
                    <a:cubicBezTo>
                      <a:pt x="700" y="1672"/>
                      <a:pt x="535" y="1365"/>
                      <a:pt x="2057" y="501"/>
                    </a:cubicBezTo>
                    <a:cubicBezTo>
                      <a:pt x="1832" y="182"/>
                      <a:pt x="1478" y="0"/>
                      <a:pt x="11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4609;p43">
                <a:extLst>
                  <a:ext uri="{FF2B5EF4-FFF2-40B4-BE49-F238E27FC236}">
                    <a16:creationId xmlns:a16="http://schemas.microsoft.com/office/drawing/2014/main" id="{AEA1182B-49E3-77EB-3A11-B4D35D3D6A5C}"/>
                  </a:ext>
                </a:extLst>
              </p:cNvPr>
              <p:cNvSpPr/>
              <p:nvPr/>
            </p:nvSpPr>
            <p:spPr>
              <a:xfrm>
                <a:off x="6258614" y="2310489"/>
                <a:ext cx="54609" cy="49735"/>
              </a:xfrm>
              <a:custGeom>
                <a:avLst/>
                <a:gdLst/>
                <a:ahLst/>
                <a:cxnLst/>
                <a:rect l="l" t="t" r="r" b="b"/>
                <a:pathLst>
                  <a:path w="2532" h="2306" extrusionOk="0">
                    <a:moveTo>
                      <a:pt x="1171" y="0"/>
                    </a:moveTo>
                    <a:cubicBezTo>
                      <a:pt x="953" y="0"/>
                      <a:pt x="733" y="59"/>
                      <a:pt x="535" y="183"/>
                    </a:cubicBezTo>
                    <a:cubicBezTo>
                      <a:pt x="0" y="534"/>
                      <a:pt x="269" y="986"/>
                      <a:pt x="618" y="1541"/>
                    </a:cubicBezTo>
                    <a:cubicBezTo>
                      <a:pt x="881" y="1958"/>
                      <a:pt x="1108" y="2305"/>
                      <a:pt x="1440" y="2305"/>
                    </a:cubicBezTo>
                    <a:cubicBezTo>
                      <a:pt x="1550" y="2305"/>
                      <a:pt x="1672" y="2267"/>
                      <a:pt x="1811" y="2179"/>
                    </a:cubicBezTo>
                    <a:cubicBezTo>
                      <a:pt x="2367" y="1829"/>
                      <a:pt x="2532" y="1088"/>
                      <a:pt x="2181" y="553"/>
                    </a:cubicBezTo>
                    <a:cubicBezTo>
                      <a:pt x="1956" y="196"/>
                      <a:pt x="1568" y="0"/>
                      <a:pt x="11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4610;p43">
                <a:extLst>
                  <a:ext uri="{FF2B5EF4-FFF2-40B4-BE49-F238E27FC236}">
                    <a16:creationId xmlns:a16="http://schemas.microsoft.com/office/drawing/2014/main" id="{A50E0A27-5F91-6ECD-8326-4A70F03227C8}"/>
                  </a:ext>
                </a:extLst>
              </p:cNvPr>
              <p:cNvSpPr/>
              <p:nvPr/>
            </p:nvSpPr>
            <p:spPr>
              <a:xfrm>
                <a:off x="6255530" y="2307987"/>
                <a:ext cx="51913" cy="47556"/>
              </a:xfrm>
              <a:custGeom>
                <a:avLst/>
                <a:gdLst/>
                <a:ahLst/>
                <a:cxnLst/>
                <a:rect l="l" t="t" r="r" b="b"/>
                <a:pathLst>
                  <a:path w="2407" h="2205" extrusionOk="0">
                    <a:moveTo>
                      <a:pt x="1128" y="1"/>
                    </a:moveTo>
                    <a:cubicBezTo>
                      <a:pt x="919" y="1"/>
                      <a:pt x="706" y="58"/>
                      <a:pt x="514" y="176"/>
                    </a:cubicBezTo>
                    <a:cubicBezTo>
                      <a:pt x="0" y="505"/>
                      <a:pt x="247" y="938"/>
                      <a:pt x="596" y="1473"/>
                    </a:cubicBezTo>
                    <a:cubicBezTo>
                      <a:pt x="845" y="1862"/>
                      <a:pt x="1071" y="2204"/>
                      <a:pt x="1390" y="2204"/>
                    </a:cubicBezTo>
                    <a:cubicBezTo>
                      <a:pt x="1492" y="2204"/>
                      <a:pt x="1604" y="2169"/>
                      <a:pt x="1728" y="2090"/>
                    </a:cubicBezTo>
                    <a:cubicBezTo>
                      <a:pt x="2263" y="1739"/>
                      <a:pt x="2406" y="1040"/>
                      <a:pt x="2077" y="526"/>
                    </a:cubicBezTo>
                    <a:cubicBezTo>
                      <a:pt x="1866" y="183"/>
                      <a:pt x="1503" y="1"/>
                      <a:pt x="11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4611;p43">
                <a:extLst>
                  <a:ext uri="{FF2B5EF4-FFF2-40B4-BE49-F238E27FC236}">
                    <a16:creationId xmlns:a16="http://schemas.microsoft.com/office/drawing/2014/main" id="{502F6B95-9577-E2EB-A915-50216CF37218}"/>
                  </a:ext>
                </a:extLst>
              </p:cNvPr>
              <p:cNvSpPr/>
              <p:nvPr/>
            </p:nvSpPr>
            <p:spPr>
              <a:xfrm>
                <a:off x="6255530" y="2307944"/>
                <a:ext cx="43933" cy="47341"/>
              </a:xfrm>
              <a:custGeom>
                <a:avLst/>
                <a:gdLst/>
                <a:ahLst/>
                <a:cxnLst/>
                <a:rect l="l" t="t" r="r" b="b"/>
                <a:pathLst>
                  <a:path w="2037" h="2195" extrusionOk="0">
                    <a:moveTo>
                      <a:pt x="1118" y="1"/>
                    </a:moveTo>
                    <a:cubicBezTo>
                      <a:pt x="911" y="1"/>
                      <a:pt x="702" y="58"/>
                      <a:pt x="514" y="178"/>
                    </a:cubicBezTo>
                    <a:cubicBezTo>
                      <a:pt x="0" y="507"/>
                      <a:pt x="247" y="940"/>
                      <a:pt x="596" y="1475"/>
                    </a:cubicBezTo>
                    <a:cubicBezTo>
                      <a:pt x="835" y="1873"/>
                      <a:pt x="1074" y="2195"/>
                      <a:pt x="1389" y="2195"/>
                    </a:cubicBezTo>
                    <a:cubicBezTo>
                      <a:pt x="1399" y="2195"/>
                      <a:pt x="1409" y="2194"/>
                      <a:pt x="1419" y="2194"/>
                    </a:cubicBezTo>
                    <a:cubicBezTo>
                      <a:pt x="700" y="1659"/>
                      <a:pt x="535" y="1371"/>
                      <a:pt x="2036" y="487"/>
                    </a:cubicBezTo>
                    <a:cubicBezTo>
                      <a:pt x="1827" y="173"/>
                      <a:pt x="1477" y="1"/>
                      <a:pt x="11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4612;p43">
                <a:extLst>
                  <a:ext uri="{FF2B5EF4-FFF2-40B4-BE49-F238E27FC236}">
                    <a16:creationId xmlns:a16="http://schemas.microsoft.com/office/drawing/2014/main" id="{5E39604E-4D2D-E462-60AE-464005A327DB}"/>
                  </a:ext>
                </a:extLst>
              </p:cNvPr>
              <p:cNvSpPr/>
              <p:nvPr/>
            </p:nvSpPr>
            <p:spPr>
              <a:xfrm>
                <a:off x="6145492" y="2366824"/>
                <a:ext cx="54156" cy="49735"/>
              </a:xfrm>
              <a:custGeom>
                <a:avLst/>
                <a:gdLst/>
                <a:ahLst/>
                <a:cxnLst/>
                <a:rect l="l" t="t" r="r" b="b"/>
                <a:pathLst>
                  <a:path w="2511" h="2306" extrusionOk="0">
                    <a:moveTo>
                      <a:pt x="1165" y="0"/>
                    </a:moveTo>
                    <a:cubicBezTo>
                      <a:pt x="950" y="0"/>
                      <a:pt x="732" y="60"/>
                      <a:pt x="535" y="185"/>
                    </a:cubicBezTo>
                    <a:cubicBezTo>
                      <a:pt x="0" y="533"/>
                      <a:pt x="267" y="986"/>
                      <a:pt x="617" y="1542"/>
                    </a:cubicBezTo>
                    <a:cubicBezTo>
                      <a:pt x="879" y="1958"/>
                      <a:pt x="1106" y="2306"/>
                      <a:pt x="1438" y="2306"/>
                    </a:cubicBezTo>
                    <a:cubicBezTo>
                      <a:pt x="1549" y="2306"/>
                      <a:pt x="1672" y="2267"/>
                      <a:pt x="1811" y="2179"/>
                    </a:cubicBezTo>
                    <a:cubicBezTo>
                      <a:pt x="2365" y="1830"/>
                      <a:pt x="2510" y="1110"/>
                      <a:pt x="2160" y="555"/>
                    </a:cubicBezTo>
                    <a:cubicBezTo>
                      <a:pt x="1935" y="196"/>
                      <a:pt x="1555" y="0"/>
                      <a:pt x="11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4613;p43">
                <a:extLst>
                  <a:ext uri="{FF2B5EF4-FFF2-40B4-BE49-F238E27FC236}">
                    <a16:creationId xmlns:a16="http://schemas.microsoft.com/office/drawing/2014/main" id="{C1F45779-DD50-1731-8662-EA90ABC12C70}"/>
                  </a:ext>
                </a:extLst>
              </p:cNvPr>
              <p:cNvSpPr/>
              <p:nvPr/>
            </p:nvSpPr>
            <p:spPr>
              <a:xfrm>
                <a:off x="6142365" y="2364343"/>
                <a:ext cx="51956" cy="47599"/>
              </a:xfrm>
              <a:custGeom>
                <a:avLst/>
                <a:gdLst/>
                <a:ahLst/>
                <a:cxnLst/>
                <a:rect l="l" t="t" r="r" b="b"/>
                <a:pathLst>
                  <a:path w="2409" h="2207" extrusionOk="0">
                    <a:moveTo>
                      <a:pt x="1131" y="1"/>
                    </a:moveTo>
                    <a:cubicBezTo>
                      <a:pt x="921" y="1"/>
                      <a:pt x="708" y="58"/>
                      <a:pt x="516" y="176"/>
                    </a:cubicBezTo>
                    <a:cubicBezTo>
                      <a:pt x="0" y="505"/>
                      <a:pt x="247" y="958"/>
                      <a:pt x="598" y="1471"/>
                    </a:cubicBezTo>
                    <a:cubicBezTo>
                      <a:pt x="846" y="1874"/>
                      <a:pt x="1070" y="2206"/>
                      <a:pt x="1384" y="2206"/>
                    </a:cubicBezTo>
                    <a:cubicBezTo>
                      <a:pt x="1488" y="2206"/>
                      <a:pt x="1601" y="2170"/>
                      <a:pt x="1729" y="2089"/>
                    </a:cubicBezTo>
                    <a:cubicBezTo>
                      <a:pt x="2263" y="1759"/>
                      <a:pt x="2408" y="1060"/>
                      <a:pt x="2079" y="525"/>
                    </a:cubicBezTo>
                    <a:cubicBezTo>
                      <a:pt x="1868" y="182"/>
                      <a:pt x="1506" y="1"/>
                      <a:pt x="11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4614;p43">
                <a:extLst>
                  <a:ext uri="{FF2B5EF4-FFF2-40B4-BE49-F238E27FC236}">
                    <a16:creationId xmlns:a16="http://schemas.microsoft.com/office/drawing/2014/main" id="{F328AC30-8AF2-480A-6159-73CC51A42FE2}"/>
                  </a:ext>
                </a:extLst>
              </p:cNvPr>
              <p:cNvSpPr/>
              <p:nvPr/>
            </p:nvSpPr>
            <p:spPr>
              <a:xfrm>
                <a:off x="6142365" y="2364300"/>
                <a:ext cx="43955" cy="47362"/>
              </a:xfrm>
              <a:custGeom>
                <a:avLst/>
                <a:gdLst/>
                <a:ahLst/>
                <a:cxnLst/>
                <a:rect l="l" t="t" r="r" b="b"/>
                <a:pathLst>
                  <a:path w="2038" h="2196" extrusionOk="0">
                    <a:moveTo>
                      <a:pt x="1115" y="1"/>
                    </a:moveTo>
                    <a:cubicBezTo>
                      <a:pt x="911" y="1"/>
                      <a:pt x="703" y="58"/>
                      <a:pt x="516" y="178"/>
                    </a:cubicBezTo>
                    <a:cubicBezTo>
                      <a:pt x="0" y="507"/>
                      <a:pt x="247" y="960"/>
                      <a:pt x="598" y="1473"/>
                    </a:cubicBezTo>
                    <a:cubicBezTo>
                      <a:pt x="838" y="1873"/>
                      <a:pt x="1057" y="2195"/>
                      <a:pt x="1391" y="2195"/>
                    </a:cubicBezTo>
                    <a:cubicBezTo>
                      <a:pt x="1401" y="2195"/>
                      <a:pt x="1411" y="2195"/>
                      <a:pt x="1421" y="2194"/>
                    </a:cubicBezTo>
                    <a:cubicBezTo>
                      <a:pt x="700" y="1679"/>
                      <a:pt x="535" y="1371"/>
                      <a:pt x="2038" y="486"/>
                    </a:cubicBezTo>
                    <a:cubicBezTo>
                      <a:pt x="1816" y="173"/>
                      <a:pt x="1469" y="1"/>
                      <a:pt x="11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4615;p43">
                <a:extLst>
                  <a:ext uri="{FF2B5EF4-FFF2-40B4-BE49-F238E27FC236}">
                    <a16:creationId xmlns:a16="http://schemas.microsoft.com/office/drawing/2014/main" id="{9157CFAE-E870-3B3C-9C19-A2BE86BA749C}"/>
                  </a:ext>
                </a:extLst>
              </p:cNvPr>
              <p:cNvSpPr/>
              <p:nvPr/>
            </p:nvSpPr>
            <p:spPr>
              <a:xfrm>
                <a:off x="6015936" y="2433381"/>
                <a:ext cx="54566" cy="49735"/>
              </a:xfrm>
              <a:custGeom>
                <a:avLst/>
                <a:gdLst/>
                <a:ahLst/>
                <a:cxnLst/>
                <a:rect l="l" t="t" r="r" b="b"/>
                <a:pathLst>
                  <a:path w="2530" h="2306" extrusionOk="0">
                    <a:moveTo>
                      <a:pt x="1186" y="0"/>
                    </a:moveTo>
                    <a:cubicBezTo>
                      <a:pt x="971" y="0"/>
                      <a:pt x="753" y="60"/>
                      <a:pt x="555" y="184"/>
                    </a:cubicBezTo>
                    <a:cubicBezTo>
                      <a:pt x="0" y="533"/>
                      <a:pt x="267" y="986"/>
                      <a:pt x="617" y="1542"/>
                    </a:cubicBezTo>
                    <a:cubicBezTo>
                      <a:pt x="879" y="1958"/>
                      <a:pt x="1118" y="2305"/>
                      <a:pt x="1456" y="2305"/>
                    </a:cubicBezTo>
                    <a:cubicBezTo>
                      <a:pt x="1568" y="2305"/>
                      <a:pt x="1692" y="2267"/>
                      <a:pt x="1830" y="2179"/>
                    </a:cubicBezTo>
                    <a:cubicBezTo>
                      <a:pt x="2365" y="1830"/>
                      <a:pt x="2530" y="1109"/>
                      <a:pt x="2181" y="555"/>
                    </a:cubicBezTo>
                    <a:cubicBezTo>
                      <a:pt x="1955" y="196"/>
                      <a:pt x="1576" y="0"/>
                      <a:pt x="11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4616;p43">
                <a:extLst>
                  <a:ext uri="{FF2B5EF4-FFF2-40B4-BE49-F238E27FC236}">
                    <a16:creationId xmlns:a16="http://schemas.microsoft.com/office/drawing/2014/main" id="{450AB90A-55BF-E8E2-D854-991F1B5DF6BF}"/>
                  </a:ext>
                </a:extLst>
              </p:cNvPr>
              <p:cNvSpPr/>
              <p:nvPr/>
            </p:nvSpPr>
            <p:spPr>
              <a:xfrm>
                <a:off x="6013262" y="2430901"/>
                <a:ext cx="51913" cy="47535"/>
              </a:xfrm>
              <a:custGeom>
                <a:avLst/>
                <a:gdLst/>
                <a:ahLst/>
                <a:cxnLst/>
                <a:rect l="l" t="t" r="r" b="b"/>
                <a:pathLst>
                  <a:path w="2407" h="2204" extrusionOk="0">
                    <a:moveTo>
                      <a:pt x="1130" y="0"/>
                    </a:moveTo>
                    <a:cubicBezTo>
                      <a:pt x="920" y="0"/>
                      <a:pt x="707" y="58"/>
                      <a:pt x="514" y="176"/>
                    </a:cubicBezTo>
                    <a:cubicBezTo>
                      <a:pt x="1" y="505"/>
                      <a:pt x="248" y="936"/>
                      <a:pt x="577" y="1471"/>
                    </a:cubicBezTo>
                    <a:cubicBezTo>
                      <a:pt x="841" y="1861"/>
                      <a:pt x="1059" y="2203"/>
                      <a:pt x="1382" y="2203"/>
                    </a:cubicBezTo>
                    <a:cubicBezTo>
                      <a:pt x="1485" y="2203"/>
                      <a:pt x="1599" y="2168"/>
                      <a:pt x="1729" y="2088"/>
                    </a:cubicBezTo>
                    <a:cubicBezTo>
                      <a:pt x="2264" y="1739"/>
                      <a:pt x="2407" y="1040"/>
                      <a:pt x="2078" y="525"/>
                    </a:cubicBezTo>
                    <a:cubicBezTo>
                      <a:pt x="1867" y="182"/>
                      <a:pt x="1504" y="0"/>
                      <a:pt x="11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4617;p43">
                <a:extLst>
                  <a:ext uri="{FF2B5EF4-FFF2-40B4-BE49-F238E27FC236}">
                    <a16:creationId xmlns:a16="http://schemas.microsoft.com/office/drawing/2014/main" id="{3687805D-F370-D73A-79E0-27108584F7FB}"/>
                  </a:ext>
                </a:extLst>
              </p:cNvPr>
              <p:cNvSpPr/>
              <p:nvPr/>
            </p:nvSpPr>
            <p:spPr>
              <a:xfrm>
                <a:off x="6013262" y="2430857"/>
                <a:ext cx="43933" cy="47341"/>
              </a:xfrm>
              <a:custGeom>
                <a:avLst/>
                <a:gdLst/>
                <a:ahLst/>
                <a:cxnLst/>
                <a:rect l="l" t="t" r="r" b="b"/>
                <a:pathLst>
                  <a:path w="2037" h="2195" extrusionOk="0">
                    <a:moveTo>
                      <a:pt x="1115" y="0"/>
                    </a:moveTo>
                    <a:cubicBezTo>
                      <a:pt x="910" y="0"/>
                      <a:pt x="703" y="58"/>
                      <a:pt x="514" y="178"/>
                    </a:cubicBezTo>
                    <a:cubicBezTo>
                      <a:pt x="1" y="507"/>
                      <a:pt x="248" y="938"/>
                      <a:pt x="577" y="1473"/>
                    </a:cubicBezTo>
                    <a:cubicBezTo>
                      <a:pt x="836" y="1873"/>
                      <a:pt x="1058" y="2195"/>
                      <a:pt x="1372" y="2195"/>
                    </a:cubicBezTo>
                    <a:cubicBezTo>
                      <a:pt x="1381" y="2195"/>
                      <a:pt x="1390" y="2195"/>
                      <a:pt x="1400" y="2194"/>
                    </a:cubicBezTo>
                    <a:cubicBezTo>
                      <a:pt x="700" y="1659"/>
                      <a:pt x="536" y="1371"/>
                      <a:pt x="2037" y="486"/>
                    </a:cubicBezTo>
                    <a:cubicBezTo>
                      <a:pt x="1815" y="173"/>
                      <a:pt x="1469" y="0"/>
                      <a:pt x="11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4618;p43">
                <a:extLst>
                  <a:ext uri="{FF2B5EF4-FFF2-40B4-BE49-F238E27FC236}">
                    <a16:creationId xmlns:a16="http://schemas.microsoft.com/office/drawing/2014/main" id="{177F0D4E-7778-2217-7015-7E805E9D60C9}"/>
                  </a:ext>
                </a:extLst>
              </p:cNvPr>
              <p:cNvSpPr/>
              <p:nvPr/>
            </p:nvSpPr>
            <p:spPr>
              <a:xfrm>
                <a:off x="6367336" y="2257670"/>
                <a:ext cx="54566" cy="49692"/>
              </a:xfrm>
              <a:custGeom>
                <a:avLst/>
                <a:gdLst/>
                <a:ahLst/>
                <a:cxnLst/>
                <a:rect l="l" t="t" r="r" b="b"/>
                <a:pathLst>
                  <a:path w="2530" h="2304" extrusionOk="0">
                    <a:moveTo>
                      <a:pt x="1186" y="1"/>
                    </a:moveTo>
                    <a:cubicBezTo>
                      <a:pt x="971" y="1"/>
                      <a:pt x="753" y="60"/>
                      <a:pt x="555" y="185"/>
                    </a:cubicBezTo>
                    <a:cubicBezTo>
                      <a:pt x="0" y="534"/>
                      <a:pt x="267" y="986"/>
                      <a:pt x="618" y="1543"/>
                    </a:cubicBezTo>
                    <a:cubicBezTo>
                      <a:pt x="881" y="1946"/>
                      <a:pt x="1122" y="2303"/>
                      <a:pt x="1454" y="2303"/>
                    </a:cubicBezTo>
                    <a:cubicBezTo>
                      <a:pt x="1562" y="2303"/>
                      <a:pt x="1680" y="2265"/>
                      <a:pt x="1811" y="2180"/>
                    </a:cubicBezTo>
                    <a:cubicBezTo>
                      <a:pt x="2365" y="1831"/>
                      <a:pt x="2530" y="1090"/>
                      <a:pt x="2181" y="555"/>
                    </a:cubicBezTo>
                    <a:cubicBezTo>
                      <a:pt x="1955" y="197"/>
                      <a:pt x="1576" y="1"/>
                      <a:pt x="11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4619;p43">
                <a:extLst>
                  <a:ext uri="{FF2B5EF4-FFF2-40B4-BE49-F238E27FC236}">
                    <a16:creationId xmlns:a16="http://schemas.microsoft.com/office/drawing/2014/main" id="{5EA3010E-45C9-7643-B3FF-CED4318117AE}"/>
                  </a:ext>
                </a:extLst>
              </p:cNvPr>
              <p:cNvSpPr/>
              <p:nvPr/>
            </p:nvSpPr>
            <p:spPr>
              <a:xfrm>
                <a:off x="6364208" y="2254974"/>
                <a:ext cx="52387" cy="47578"/>
              </a:xfrm>
              <a:custGeom>
                <a:avLst/>
                <a:gdLst/>
                <a:ahLst/>
                <a:cxnLst/>
                <a:rect l="l" t="t" r="r" b="b"/>
                <a:pathLst>
                  <a:path w="2429" h="2206" extrusionOk="0">
                    <a:moveTo>
                      <a:pt x="1140" y="0"/>
                    </a:moveTo>
                    <a:cubicBezTo>
                      <a:pt x="932" y="0"/>
                      <a:pt x="721" y="60"/>
                      <a:pt x="535" y="186"/>
                    </a:cubicBezTo>
                    <a:cubicBezTo>
                      <a:pt x="1" y="516"/>
                      <a:pt x="269" y="947"/>
                      <a:pt x="598" y="1482"/>
                    </a:cubicBezTo>
                    <a:cubicBezTo>
                      <a:pt x="844" y="1867"/>
                      <a:pt x="1067" y="2205"/>
                      <a:pt x="1388" y="2205"/>
                    </a:cubicBezTo>
                    <a:cubicBezTo>
                      <a:pt x="1496" y="2205"/>
                      <a:pt x="1615" y="2167"/>
                      <a:pt x="1750" y="2079"/>
                    </a:cubicBezTo>
                    <a:cubicBezTo>
                      <a:pt x="2264" y="1750"/>
                      <a:pt x="2428" y="1050"/>
                      <a:pt x="2099" y="516"/>
                    </a:cubicBezTo>
                    <a:cubicBezTo>
                      <a:pt x="1876" y="186"/>
                      <a:pt x="1510" y="0"/>
                      <a:pt x="11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4620;p43">
                <a:extLst>
                  <a:ext uri="{FF2B5EF4-FFF2-40B4-BE49-F238E27FC236}">
                    <a16:creationId xmlns:a16="http://schemas.microsoft.com/office/drawing/2014/main" id="{6A5314E2-2924-1CC6-F687-C5621F90E2F1}"/>
                  </a:ext>
                </a:extLst>
              </p:cNvPr>
              <p:cNvSpPr/>
              <p:nvPr/>
            </p:nvSpPr>
            <p:spPr>
              <a:xfrm>
                <a:off x="6364208" y="2255147"/>
                <a:ext cx="44386" cy="47362"/>
              </a:xfrm>
              <a:custGeom>
                <a:avLst/>
                <a:gdLst/>
                <a:ahLst/>
                <a:cxnLst/>
                <a:rect l="l" t="t" r="r" b="b"/>
                <a:pathLst>
                  <a:path w="2058" h="2196" extrusionOk="0">
                    <a:moveTo>
                      <a:pt x="1136" y="1"/>
                    </a:moveTo>
                    <a:cubicBezTo>
                      <a:pt x="931" y="1"/>
                      <a:pt x="724" y="58"/>
                      <a:pt x="535" y="178"/>
                    </a:cubicBezTo>
                    <a:cubicBezTo>
                      <a:pt x="1" y="508"/>
                      <a:pt x="269" y="939"/>
                      <a:pt x="598" y="1474"/>
                    </a:cubicBezTo>
                    <a:cubicBezTo>
                      <a:pt x="857" y="1855"/>
                      <a:pt x="1079" y="2195"/>
                      <a:pt x="1394" y="2195"/>
                    </a:cubicBezTo>
                    <a:cubicBezTo>
                      <a:pt x="1403" y="2195"/>
                      <a:pt x="1412" y="2195"/>
                      <a:pt x="1421" y="2194"/>
                    </a:cubicBezTo>
                    <a:cubicBezTo>
                      <a:pt x="721" y="1660"/>
                      <a:pt x="557" y="1350"/>
                      <a:pt x="2058" y="486"/>
                    </a:cubicBezTo>
                    <a:cubicBezTo>
                      <a:pt x="1837" y="173"/>
                      <a:pt x="1491" y="1"/>
                      <a:pt x="11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4621;p43">
                <a:extLst>
                  <a:ext uri="{FF2B5EF4-FFF2-40B4-BE49-F238E27FC236}">
                    <a16:creationId xmlns:a16="http://schemas.microsoft.com/office/drawing/2014/main" id="{FD87FD62-8466-A1EA-DE65-D310683C6BDF}"/>
                  </a:ext>
                </a:extLst>
              </p:cNvPr>
              <p:cNvSpPr/>
              <p:nvPr/>
            </p:nvSpPr>
            <p:spPr>
              <a:xfrm>
                <a:off x="5772332" y="2563778"/>
                <a:ext cx="55040" cy="49605"/>
              </a:xfrm>
              <a:custGeom>
                <a:avLst/>
                <a:gdLst/>
                <a:ahLst/>
                <a:cxnLst/>
                <a:rect l="l" t="t" r="r" b="b"/>
                <a:pathLst>
                  <a:path w="2552" h="2300" extrusionOk="0">
                    <a:moveTo>
                      <a:pt x="1217" y="1"/>
                    </a:moveTo>
                    <a:cubicBezTo>
                      <a:pt x="989" y="1"/>
                      <a:pt x="758" y="67"/>
                      <a:pt x="557" y="206"/>
                    </a:cubicBezTo>
                    <a:cubicBezTo>
                      <a:pt x="0" y="557"/>
                      <a:pt x="288" y="1010"/>
                      <a:pt x="659" y="1544"/>
                    </a:cubicBezTo>
                    <a:cubicBezTo>
                      <a:pt x="918" y="1955"/>
                      <a:pt x="1155" y="2300"/>
                      <a:pt x="1486" y="2300"/>
                    </a:cubicBezTo>
                    <a:cubicBezTo>
                      <a:pt x="1602" y="2300"/>
                      <a:pt x="1729" y="2257"/>
                      <a:pt x="1873" y="2162"/>
                    </a:cubicBezTo>
                    <a:cubicBezTo>
                      <a:pt x="2408" y="1791"/>
                      <a:pt x="2551" y="1070"/>
                      <a:pt x="2181" y="516"/>
                    </a:cubicBezTo>
                    <a:cubicBezTo>
                      <a:pt x="1963" y="182"/>
                      <a:pt x="1594" y="1"/>
                      <a:pt x="12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4622;p43">
                <a:extLst>
                  <a:ext uri="{FF2B5EF4-FFF2-40B4-BE49-F238E27FC236}">
                    <a16:creationId xmlns:a16="http://schemas.microsoft.com/office/drawing/2014/main" id="{75E088F5-D083-5EE9-F269-1CD9D319E375}"/>
                  </a:ext>
                </a:extLst>
              </p:cNvPr>
              <p:cNvSpPr/>
              <p:nvPr/>
            </p:nvSpPr>
            <p:spPr>
              <a:xfrm>
                <a:off x="5769247" y="2561427"/>
                <a:ext cx="52797" cy="47341"/>
              </a:xfrm>
              <a:custGeom>
                <a:avLst/>
                <a:gdLst/>
                <a:ahLst/>
                <a:cxnLst/>
                <a:rect l="l" t="t" r="r" b="b"/>
                <a:pathLst>
                  <a:path w="2448" h="2195" extrusionOk="0">
                    <a:moveTo>
                      <a:pt x="1157" y="1"/>
                    </a:moveTo>
                    <a:cubicBezTo>
                      <a:pt x="942" y="1"/>
                      <a:pt x="726" y="62"/>
                      <a:pt x="535" y="192"/>
                    </a:cubicBezTo>
                    <a:cubicBezTo>
                      <a:pt x="0" y="543"/>
                      <a:pt x="288" y="954"/>
                      <a:pt x="617" y="1489"/>
                    </a:cubicBezTo>
                    <a:cubicBezTo>
                      <a:pt x="876" y="1870"/>
                      <a:pt x="1113" y="2194"/>
                      <a:pt x="1428" y="2194"/>
                    </a:cubicBezTo>
                    <a:cubicBezTo>
                      <a:pt x="1537" y="2194"/>
                      <a:pt x="1656" y="2155"/>
                      <a:pt x="1789" y="2065"/>
                    </a:cubicBezTo>
                    <a:cubicBezTo>
                      <a:pt x="2304" y="1714"/>
                      <a:pt x="2447" y="1015"/>
                      <a:pt x="2098" y="501"/>
                    </a:cubicBezTo>
                    <a:cubicBezTo>
                      <a:pt x="1878" y="178"/>
                      <a:pt x="1520" y="1"/>
                      <a:pt x="11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4623;p43">
                <a:extLst>
                  <a:ext uri="{FF2B5EF4-FFF2-40B4-BE49-F238E27FC236}">
                    <a16:creationId xmlns:a16="http://schemas.microsoft.com/office/drawing/2014/main" id="{EAE08A20-7E6E-5F99-CBC1-C24D444FBBF9}"/>
                  </a:ext>
                </a:extLst>
              </p:cNvPr>
              <p:cNvSpPr/>
              <p:nvPr/>
            </p:nvSpPr>
            <p:spPr>
              <a:xfrm>
                <a:off x="5769247" y="2561384"/>
                <a:ext cx="44386" cy="47276"/>
              </a:xfrm>
              <a:custGeom>
                <a:avLst/>
                <a:gdLst/>
                <a:ahLst/>
                <a:cxnLst/>
                <a:rect l="l" t="t" r="r" b="b"/>
                <a:pathLst>
                  <a:path w="2058" h="2192" extrusionOk="0">
                    <a:moveTo>
                      <a:pt x="1146" y="1"/>
                    </a:moveTo>
                    <a:cubicBezTo>
                      <a:pt x="934" y="1"/>
                      <a:pt x="722" y="62"/>
                      <a:pt x="535" y="194"/>
                    </a:cubicBezTo>
                    <a:cubicBezTo>
                      <a:pt x="0" y="545"/>
                      <a:pt x="288" y="956"/>
                      <a:pt x="617" y="1491"/>
                    </a:cubicBezTo>
                    <a:cubicBezTo>
                      <a:pt x="876" y="1870"/>
                      <a:pt x="1117" y="2191"/>
                      <a:pt x="1432" y="2191"/>
                    </a:cubicBezTo>
                    <a:cubicBezTo>
                      <a:pt x="1441" y="2191"/>
                      <a:pt x="1450" y="2191"/>
                      <a:pt x="1460" y="2190"/>
                    </a:cubicBezTo>
                    <a:cubicBezTo>
                      <a:pt x="741" y="1675"/>
                      <a:pt x="576" y="1367"/>
                      <a:pt x="2057" y="462"/>
                    </a:cubicBezTo>
                    <a:cubicBezTo>
                      <a:pt x="1839" y="167"/>
                      <a:pt x="1494" y="1"/>
                      <a:pt x="11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4624;p43">
                <a:extLst>
                  <a:ext uri="{FF2B5EF4-FFF2-40B4-BE49-F238E27FC236}">
                    <a16:creationId xmlns:a16="http://schemas.microsoft.com/office/drawing/2014/main" id="{B4FEF77D-97D3-375D-2EC3-15D1570799BB}"/>
                  </a:ext>
                </a:extLst>
              </p:cNvPr>
              <p:cNvSpPr/>
              <p:nvPr/>
            </p:nvSpPr>
            <p:spPr>
              <a:xfrm>
                <a:off x="5660979" y="2623132"/>
                <a:ext cx="54566" cy="49454"/>
              </a:xfrm>
              <a:custGeom>
                <a:avLst/>
                <a:gdLst/>
                <a:ahLst/>
                <a:cxnLst/>
                <a:rect l="l" t="t" r="r" b="b"/>
                <a:pathLst>
                  <a:path w="2530" h="2293" extrusionOk="0">
                    <a:moveTo>
                      <a:pt x="1180" y="0"/>
                    </a:moveTo>
                    <a:cubicBezTo>
                      <a:pt x="957" y="0"/>
                      <a:pt x="732" y="62"/>
                      <a:pt x="535" y="191"/>
                    </a:cubicBezTo>
                    <a:cubicBezTo>
                      <a:pt x="0" y="562"/>
                      <a:pt x="267" y="1014"/>
                      <a:pt x="637" y="1549"/>
                    </a:cubicBezTo>
                    <a:cubicBezTo>
                      <a:pt x="900" y="1950"/>
                      <a:pt x="1139" y="2292"/>
                      <a:pt x="1476" y="2292"/>
                    </a:cubicBezTo>
                    <a:cubicBezTo>
                      <a:pt x="1588" y="2292"/>
                      <a:pt x="1712" y="2254"/>
                      <a:pt x="1852" y="2166"/>
                    </a:cubicBezTo>
                    <a:cubicBezTo>
                      <a:pt x="2387" y="1796"/>
                      <a:pt x="2530" y="1055"/>
                      <a:pt x="2160" y="520"/>
                    </a:cubicBezTo>
                    <a:cubicBezTo>
                      <a:pt x="1939" y="183"/>
                      <a:pt x="1563" y="0"/>
                      <a:pt x="11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4625;p43">
                <a:extLst>
                  <a:ext uri="{FF2B5EF4-FFF2-40B4-BE49-F238E27FC236}">
                    <a16:creationId xmlns:a16="http://schemas.microsoft.com/office/drawing/2014/main" id="{D15FEE12-C4B3-ED80-09B8-48C9B0810393}"/>
                  </a:ext>
                </a:extLst>
              </p:cNvPr>
              <p:cNvSpPr/>
              <p:nvPr/>
            </p:nvSpPr>
            <p:spPr>
              <a:xfrm>
                <a:off x="5657851" y="2620436"/>
                <a:ext cx="52387" cy="47535"/>
              </a:xfrm>
              <a:custGeom>
                <a:avLst/>
                <a:gdLst/>
                <a:ahLst/>
                <a:cxnLst/>
                <a:rect l="l" t="t" r="r" b="b"/>
                <a:pathLst>
                  <a:path w="2429" h="2204" extrusionOk="0">
                    <a:moveTo>
                      <a:pt x="1138" y="1"/>
                    </a:moveTo>
                    <a:cubicBezTo>
                      <a:pt x="923" y="1"/>
                      <a:pt x="706" y="63"/>
                      <a:pt x="516" y="193"/>
                    </a:cubicBezTo>
                    <a:cubicBezTo>
                      <a:pt x="1" y="542"/>
                      <a:pt x="269" y="975"/>
                      <a:pt x="598" y="1488"/>
                    </a:cubicBezTo>
                    <a:cubicBezTo>
                      <a:pt x="860" y="1875"/>
                      <a:pt x="1100" y="2203"/>
                      <a:pt x="1421" y="2203"/>
                    </a:cubicBezTo>
                    <a:cubicBezTo>
                      <a:pt x="1527" y="2203"/>
                      <a:pt x="1642" y="2167"/>
                      <a:pt x="1770" y="2086"/>
                    </a:cubicBezTo>
                    <a:cubicBezTo>
                      <a:pt x="2285" y="1735"/>
                      <a:pt x="2428" y="1036"/>
                      <a:pt x="2079" y="501"/>
                    </a:cubicBezTo>
                    <a:cubicBezTo>
                      <a:pt x="1859" y="178"/>
                      <a:pt x="1501" y="1"/>
                      <a:pt x="11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4626;p43">
                <a:extLst>
                  <a:ext uri="{FF2B5EF4-FFF2-40B4-BE49-F238E27FC236}">
                    <a16:creationId xmlns:a16="http://schemas.microsoft.com/office/drawing/2014/main" id="{E14A5CAD-070C-8224-C803-BDC8AA0B9C3F}"/>
                  </a:ext>
                </a:extLst>
              </p:cNvPr>
              <p:cNvSpPr/>
              <p:nvPr/>
            </p:nvSpPr>
            <p:spPr>
              <a:xfrm>
                <a:off x="5657851" y="2620608"/>
                <a:ext cx="43976" cy="47103"/>
              </a:xfrm>
              <a:custGeom>
                <a:avLst/>
                <a:gdLst/>
                <a:ahLst/>
                <a:cxnLst/>
                <a:rect l="l" t="t" r="r" b="b"/>
                <a:pathLst>
                  <a:path w="2039" h="2184" extrusionOk="0">
                    <a:moveTo>
                      <a:pt x="1131" y="0"/>
                    </a:moveTo>
                    <a:cubicBezTo>
                      <a:pt x="918" y="0"/>
                      <a:pt x="703" y="60"/>
                      <a:pt x="516" y="185"/>
                    </a:cubicBezTo>
                    <a:cubicBezTo>
                      <a:pt x="1" y="534"/>
                      <a:pt x="269" y="967"/>
                      <a:pt x="598" y="1480"/>
                    </a:cubicBezTo>
                    <a:cubicBezTo>
                      <a:pt x="870" y="1868"/>
                      <a:pt x="1086" y="2183"/>
                      <a:pt x="1386" y="2183"/>
                    </a:cubicBezTo>
                    <a:cubicBezTo>
                      <a:pt x="1404" y="2183"/>
                      <a:pt x="1422" y="2182"/>
                      <a:pt x="1441" y="2180"/>
                    </a:cubicBezTo>
                    <a:cubicBezTo>
                      <a:pt x="721" y="1686"/>
                      <a:pt x="557" y="1378"/>
                      <a:pt x="2038" y="452"/>
                    </a:cubicBezTo>
                    <a:cubicBezTo>
                      <a:pt x="1821" y="159"/>
                      <a:pt x="1478" y="0"/>
                      <a:pt x="11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4627;p43">
                <a:extLst>
                  <a:ext uri="{FF2B5EF4-FFF2-40B4-BE49-F238E27FC236}">
                    <a16:creationId xmlns:a16="http://schemas.microsoft.com/office/drawing/2014/main" id="{B5BAFCE5-C26A-6795-BE2B-DD5574A3CD7E}"/>
                  </a:ext>
                </a:extLst>
              </p:cNvPr>
              <p:cNvSpPr/>
              <p:nvPr/>
            </p:nvSpPr>
            <p:spPr>
              <a:xfrm>
                <a:off x="5533191" y="2692795"/>
                <a:ext cx="55040" cy="49433"/>
              </a:xfrm>
              <a:custGeom>
                <a:avLst/>
                <a:gdLst/>
                <a:ahLst/>
                <a:cxnLst/>
                <a:rect l="l" t="t" r="r" b="b"/>
                <a:pathLst>
                  <a:path w="2552" h="2292" extrusionOk="0">
                    <a:moveTo>
                      <a:pt x="1190" y="0"/>
                    </a:moveTo>
                    <a:cubicBezTo>
                      <a:pt x="967" y="0"/>
                      <a:pt x="740" y="62"/>
                      <a:pt x="536" y="190"/>
                    </a:cubicBezTo>
                    <a:cubicBezTo>
                      <a:pt x="1" y="561"/>
                      <a:pt x="289" y="1013"/>
                      <a:pt x="638" y="1548"/>
                    </a:cubicBezTo>
                    <a:cubicBezTo>
                      <a:pt x="915" y="1949"/>
                      <a:pt x="1158" y="2292"/>
                      <a:pt x="1487" y="2292"/>
                    </a:cubicBezTo>
                    <a:cubicBezTo>
                      <a:pt x="1598" y="2292"/>
                      <a:pt x="1718" y="2253"/>
                      <a:pt x="1852" y="2165"/>
                    </a:cubicBezTo>
                    <a:cubicBezTo>
                      <a:pt x="2407" y="1795"/>
                      <a:pt x="2552" y="1054"/>
                      <a:pt x="2181" y="520"/>
                    </a:cubicBezTo>
                    <a:cubicBezTo>
                      <a:pt x="1947" y="182"/>
                      <a:pt x="1574" y="0"/>
                      <a:pt x="11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4628;p43">
                <a:extLst>
                  <a:ext uri="{FF2B5EF4-FFF2-40B4-BE49-F238E27FC236}">
                    <a16:creationId xmlns:a16="http://schemas.microsoft.com/office/drawing/2014/main" id="{A934D64C-9277-4EC3-1A2E-8A76F5EA968F}"/>
                  </a:ext>
                </a:extLst>
              </p:cNvPr>
              <p:cNvSpPr/>
              <p:nvPr/>
            </p:nvSpPr>
            <p:spPr>
              <a:xfrm>
                <a:off x="5530064" y="2690099"/>
                <a:ext cx="52387" cy="47341"/>
              </a:xfrm>
              <a:custGeom>
                <a:avLst/>
                <a:gdLst/>
                <a:ahLst/>
                <a:cxnLst/>
                <a:rect l="l" t="t" r="r" b="b"/>
                <a:pathLst>
                  <a:path w="2429" h="2195" extrusionOk="0">
                    <a:moveTo>
                      <a:pt x="1154" y="1"/>
                    </a:moveTo>
                    <a:cubicBezTo>
                      <a:pt x="936" y="1"/>
                      <a:pt x="715" y="62"/>
                      <a:pt x="516" y="192"/>
                    </a:cubicBezTo>
                    <a:cubicBezTo>
                      <a:pt x="1" y="542"/>
                      <a:pt x="269" y="974"/>
                      <a:pt x="618" y="1489"/>
                    </a:cubicBezTo>
                    <a:cubicBezTo>
                      <a:pt x="878" y="1870"/>
                      <a:pt x="1104" y="2194"/>
                      <a:pt x="1412" y="2194"/>
                    </a:cubicBezTo>
                    <a:cubicBezTo>
                      <a:pt x="1520" y="2194"/>
                      <a:pt x="1637" y="2155"/>
                      <a:pt x="1770" y="2065"/>
                    </a:cubicBezTo>
                    <a:cubicBezTo>
                      <a:pt x="2305" y="1714"/>
                      <a:pt x="2428" y="1015"/>
                      <a:pt x="2099" y="501"/>
                    </a:cubicBezTo>
                    <a:cubicBezTo>
                      <a:pt x="1880" y="177"/>
                      <a:pt x="1522" y="1"/>
                      <a:pt x="11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4629;p43">
                <a:extLst>
                  <a:ext uri="{FF2B5EF4-FFF2-40B4-BE49-F238E27FC236}">
                    <a16:creationId xmlns:a16="http://schemas.microsoft.com/office/drawing/2014/main" id="{0636E334-AFAA-7E4B-B514-F7C331C57FCF}"/>
                  </a:ext>
                </a:extLst>
              </p:cNvPr>
              <p:cNvSpPr/>
              <p:nvPr/>
            </p:nvSpPr>
            <p:spPr>
              <a:xfrm>
                <a:off x="5530064" y="2690250"/>
                <a:ext cx="44407" cy="47082"/>
              </a:xfrm>
              <a:custGeom>
                <a:avLst/>
                <a:gdLst/>
                <a:ahLst/>
                <a:cxnLst/>
                <a:rect l="l" t="t" r="r" b="b"/>
                <a:pathLst>
                  <a:path w="2059" h="2183" extrusionOk="0">
                    <a:moveTo>
                      <a:pt x="1140" y="0"/>
                    </a:moveTo>
                    <a:cubicBezTo>
                      <a:pt x="927" y="0"/>
                      <a:pt x="711" y="60"/>
                      <a:pt x="516" y="185"/>
                    </a:cubicBezTo>
                    <a:cubicBezTo>
                      <a:pt x="1" y="535"/>
                      <a:pt x="269" y="967"/>
                      <a:pt x="618" y="1482"/>
                    </a:cubicBezTo>
                    <a:cubicBezTo>
                      <a:pt x="878" y="1881"/>
                      <a:pt x="1118" y="2182"/>
                      <a:pt x="1432" y="2182"/>
                    </a:cubicBezTo>
                    <a:cubicBezTo>
                      <a:pt x="1442" y="2182"/>
                      <a:pt x="1452" y="2182"/>
                      <a:pt x="1462" y="2181"/>
                    </a:cubicBezTo>
                    <a:cubicBezTo>
                      <a:pt x="741" y="1666"/>
                      <a:pt x="577" y="1378"/>
                      <a:pt x="2058" y="453"/>
                    </a:cubicBezTo>
                    <a:cubicBezTo>
                      <a:pt x="1828" y="159"/>
                      <a:pt x="1488" y="0"/>
                      <a:pt x="11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4630;p43">
                <a:extLst>
                  <a:ext uri="{FF2B5EF4-FFF2-40B4-BE49-F238E27FC236}">
                    <a16:creationId xmlns:a16="http://schemas.microsoft.com/office/drawing/2014/main" id="{B00B91F2-D78F-7E91-A767-1D1CCD46C10A}"/>
                  </a:ext>
                </a:extLst>
              </p:cNvPr>
              <p:cNvSpPr/>
              <p:nvPr/>
            </p:nvSpPr>
            <p:spPr>
              <a:xfrm>
                <a:off x="5880169" y="2508220"/>
                <a:ext cx="54566" cy="49433"/>
              </a:xfrm>
              <a:custGeom>
                <a:avLst/>
                <a:gdLst/>
                <a:ahLst/>
                <a:cxnLst/>
                <a:rect l="l" t="t" r="r" b="b"/>
                <a:pathLst>
                  <a:path w="2530" h="2292" extrusionOk="0">
                    <a:moveTo>
                      <a:pt x="1181" y="0"/>
                    </a:moveTo>
                    <a:cubicBezTo>
                      <a:pt x="957" y="0"/>
                      <a:pt x="732" y="62"/>
                      <a:pt x="535" y="190"/>
                    </a:cubicBezTo>
                    <a:cubicBezTo>
                      <a:pt x="0" y="561"/>
                      <a:pt x="267" y="1013"/>
                      <a:pt x="637" y="1548"/>
                    </a:cubicBezTo>
                    <a:cubicBezTo>
                      <a:pt x="914" y="1949"/>
                      <a:pt x="1157" y="2292"/>
                      <a:pt x="1487" y="2292"/>
                    </a:cubicBezTo>
                    <a:cubicBezTo>
                      <a:pt x="1597" y="2292"/>
                      <a:pt x="1717" y="2253"/>
                      <a:pt x="1852" y="2165"/>
                    </a:cubicBezTo>
                    <a:cubicBezTo>
                      <a:pt x="2387" y="1795"/>
                      <a:pt x="2530" y="1054"/>
                      <a:pt x="2181" y="519"/>
                    </a:cubicBezTo>
                    <a:cubicBezTo>
                      <a:pt x="1947" y="182"/>
                      <a:pt x="1565" y="0"/>
                      <a:pt x="11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4631;p43">
                <a:extLst>
                  <a:ext uri="{FF2B5EF4-FFF2-40B4-BE49-F238E27FC236}">
                    <a16:creationId xmlns:a16="http://schemas.microsoft.com/office/drawing/2014/main" id="{74C6B391-B1FC-8736-1233-C0FB934B80B3}"/>
                  </a:ext>
                </a:extLst>
              </p:cNvPr>
              <p:cNvSpPr/>
              <p:nvPr/>
            </p:nvSpPr>
            <p:spPr>
              <a:xfrm>
                <a:off x="5877042" y="2505718"/>
                <a:ext cx="52366" cy="47319"/>
              </a:xfrm>
              <a:custGeom>
                <a:avLst/>
                <a:gdLst/>
                <a:ahLst/>
                <a:cxnLst/>
                <a:rect l="l" t="t" r="r" b="b"/>
                <a:pathLst>
                  <a:path w="2428" h="2194" extrusionOk="0">
                    <a:moveTo>
                      <a:pt x="1140" y="0"/>
                    </a:moveTo>
                    <a:cubicBezTo>
                      <a:pt x="924" y="0"/>
                      <a:pt x="707" y="60"/>
                      <a:pt x="515" y="183"/>
                    </a:cubicBezTo>
                    <a:cubicBezTo>
                      <a:pt x="0" y="533"/>
                      <a:pt x="269" y="965"/>
                      <a:pt x="617" y="1480"/>
                    </a:cubicBezTo>
                    <a:cubicBezTo>
                      <a:pt x="881" y="1865"/>
                      <a:pt x="1109" y="2193"/>
                      <a:pt x="1424" y="2193"/>
                    </a:cubicBezTo>
                    <a:cubicBezTo>
                      <a:pt x="1528" y="2193"/>
                      <a:pt x="1642" y="2157"/>
                      <a:pt x="1770" y="2076"/>
                    </a:cubicBezTo>
                    <a:cubicBezTo>
                      <a:pt x="2285" y="1727"/>
                      <a:pt x="2428" y="1027"/>
                      <a:pt x="2079" y="492"/>
                    </a:cubicBezTo>
                    <a:cubicBezTo>
                      <a:pt x="1859" y="169"/>
                      <a:pt x="1502" y="0"/>
                      <a:pt x="11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4632;p43">
                <a:extLst>
                  <a:ext uri="{FF2B5EF4-FFF2-40B4-BE49-F238E27FC236}">
                    <a16:creationId xmlns:a16="http://schemas.microsoft.com/office/drawing/2014/main" id="{F528ADDC-340E-B691-F5A6-B3A8F537051E}"/>
                  </a:ext>
                </a:extLst>
              </p:cNvPr>
              <p:cNvSpPr/>
              <p:nvPr/>
            </p:nvSpPr>
            <p:spPr>
              <a:xfrm>
                <a:off x="5877042" y="2505697"/>
                <a:ext cx="43955" cy="47103"/>
              </a:xfrm>
              <a:custGeom>
                <a:avLst/>
                <a:gdLst/>
                <a:ahLst/>
                <a:cxnLst/>
                <a:rect l="l" t="t" r="r" b="b"/>
                <a:pathLst>
                  <a:path w="2038" h="2184" extrusionOk="0">
                    <a:moveTo>
                      <a:pt x="1124" y="0"/>
                    </a:moveTo>
                    <a:cubicBezTo>
                      <a:pt x="913" y="0"/>
                      <a:pt x="701" y="60"/>
                      <a:pt x="515" y="184"/>
                    </a:cubicBezTo>
                    <a:cubicBezTo>
                      <a:pt x="0" y="534"/>
                      <a:pt x="269" y="966"/>
                      <a:pt x="617" y="1481"/>
                    </a:cubicBezTo>
                    <a:cubicBezTo>
                      <a:pt x="870" y="1869"/>
                      <a:pt x="1085" y="2184"/>
                      <a:pt x="1403" y="2184"/>
                    </a:cubicBezTo>
                    <a:cubicBezTo>
                      <a:pt x="1422" y="2184"/>
                      <a:pt x="1442" y="2183"/>
                      <a:pt x="1462" y="2180"/>
                    </a:cubicBezTo>
                    <a:cubicBezTo>
                      <a:pt x="741" y="1686"/>
                      <a:pt x="557" y="1377"/>
                      <a:pt x="2038" y="472"/>
                    </a:cubicBezTo>
                    <a:cubicBezTo>
                      <a:pt x="1819" y="164"/>
                      <a:pt x="1473" y="0"/>
                      <a:pt x="11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4633;p43">
                <a:extLst>
                  <a:ext uri="{FF2B5EF4-FFF2-40B4-BE49-F238E27FC236}">
                    <a16:creationId xmlns:a16="http://schemas.microsoft.com/office/drawing/2014/main" id="{C2C183F2-7C3C-35B3-8161-2AECC3EB16A5}"/>
                  </a:ext>
                </a:extLst>
              </p:cNvPr>
              <p:cNvSpPr/>
              <p:nvPr/>
            </p:nvSpPr>
            <p:spPr>
              <a:xfrm>
                <a:off x="7394035" y="1958486"/>
                <a:ext cx="52797" cy="50188"/>
              </a:xfrm>
              <a:custGeom>
                <a:avLst/>
                <a:gdLst/>
                <a:ahLst/>
                <a:cxnLst/>
                <a:rect l="l" t="t" r="r" b="b"/>
                <a:pathLst>
                  <a:path w="2448" h="2327" extrusionOk="0">
                    <a:moveTo>
                      <a:pt x="1100" y="1"/>
                    </a:moveTo>
                    <a:cubicBezTo>
                      <a:pt x="931" y="1"/>
                      <a:pt x="760" y="35"/>
                      <a:pt x="596" y="109"/>
                    </a:cubicBezTo>
                    <a:cubicBezTo>
                      <a:pt x="1" y="397"/>
                      <a:pt x="226" y="869"/>
                      <a:pt x="514" y="1467"/>
                    </a:cubicBezTo>
                    <a:cubicBezTo>
                      <a:pt x="728" y="1942"/>
                      <a:pt x="929" y="2327"/>
                      <a:pt x="1304" y="2327"/>
                    </a:cubicBezTo>
                    <a:cubicBezTo>
                      <a:pt x="1399" y="2327"/>
                      <a:pt x="1505" y="2302"/>
                      <a:pt x="1625" y="2248"/>
                    </a:cubicBezTo>
                    <a:cubicBezTo>
                      <a:pt x="2201" y="1960"/>
                      <a:pt x="2448" y="1261"/>
                      <a:pt x="2181" y="663"/>
                    </a:cubicBezTo>
                    <a:cubicBezTo>
                      <a:pt x="1972" y="245"/>
                      <a:pt x="1546" y="1"/>
                      <a:pt x="11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4634;p43">
                <a:extLst>
                  <a:ext uri="{FF2B5EF4-FFF2-40B4-BE49-F238E27FC236}">
                    <a16:creationId xmlns:a16="http://schemas.microsoft.com/office/drawing/2014/main" id="{29BABF44-19D4-2377-9550-938E40C0B02B}"/>
                  </a:ext>
                </a:extLst>
              </p:cNvPr>
              <p:cNvSpPr/>
              <p:nvPr/>
            </p:nvSpPr>
            <p:spPr>
              <a:xfrm>
                <a:off x="7396235" y="1965064"/>
                <a:ext cx="50597" cy="48052"/>
              </a:xfrm>
              <a:custGeom>
                <a:avLst/>
                <a:gdLst/>
                <a:ahLst/>
                <a:cxnLst/>
                <a:rect l="l" t="t" r="r" b="b"/>
                <a:pathLst>
                  <a:path w="2346" h="2228" extrusionOk="0">
                    <a:moveTo>
                      <a:pt x="1054" y="0"/>
                    </a:moveTo>
                    <a:cubicBezTo>
                      <a:pt x="889" y="0"/>
                      <a:pt x="720" y="36"/>
                      <a:pt x="557" y="112"/>
                    </a:cubicBezTo>
                    <a:cubicBezTo>
                      <a:pt x="1" y="380"/>
                      <a:pt x="206" y="832"/>
                      <a:pt x="475" y="1408"/>
                    </a:cubicBezTo>
                    <a:cubicBezTo>
                      <a:pt x="687" y="1851"/>
                      <a:pt x="875" y="2228"/>
                      <a:pt x="1233" y="2228"/>
                    </a:cubicBezTo>
                    <a:cubicBezTo>
                      <a:pt x="1325" y="2228"/>
                      <a:pt x="1427" y="2203"/>
                      <a:pt x="1544" y="2149"/>
                    </a:cubicBezTo>
                    <a:cubicBezTo>
                      <a:pt x="2099" y="1881"/>
                      <a:pt x="2346" y="1203"/>
                      <a:pt x="2058" y="646"/>
                    </a:cubicBezTo>
                    <a:cubicBezTo>
                      <a:pt x="1867" y="233"/>
                      <a:pt x="1473" y="0"/>
                      <a:pt x="10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4635;p43">
                <a:extLst>
                  <a:ext uri="{FF2B5EF4-FFF2-40B4-BE49-F238E27FC236}">
                    <a16:creationId xmlns:a16="http://schemas.microsoft.com/office/drawing/2014/main" id="{8AD16400-62AA-C6FB-B0DB-DF88DA75AC05}"/>
                  </a:ext>
                </a:extLst>
              </p:cNvPr>
              <p:cNvSpPr/>
              <p:nvPr/>
            </p:nvSpPr>
            <p:spPr>
              <a:xfrm>
                <a:off x="7398478" y="1971901"/>
                <a:ext cx="47470" cy="41215"/>
              </a:xfrm>
              <a:custGeom>
                <a:avLst/>
                <a:gdLst/>
                <a:ahLst/>
                <a:cxnLst/>
                <a:rect l="l" t="t" r="r" b="b"/>
                <a:pathLst>
                  <a:path w="2201" h="1911" extrusionOk="0">
                    <a:moveTo>
                      <a:pt x="185" y="0"/>
                    </a:moveTo>
                    <a:lnTo>
                      <a:pt x="185" y="0"/>
                    </a:lnTo>
                    <a:cubicBezTo>
                      <a:pt x="0" y="269"/>
                      <a:pt x="165" y="659"/>
                      <a:pt x="371" y="1091"/>
                    </a:cubicBezTo>
                    <a:cubicBezTo>
                      <a:pt x="583" y="1534"/>
                      <a:pt x="771" y="1911"/>
                      <a:pt x="1129" y="1911"/>
                    </a:cubicBezTo>
                    <a:cubicBezTo>
                      <a:pt x="1221" y="1911"/>
                      <a:pt x="1323" y="1886"/>
                      <a:pt x="1440" y="1832"/>
                    </a:cubicBezTo>
                    <a:cubicBezTo>
                      <a:pt x="1975" y="1564"/>
                      <a:pt x="2201" y="927"/>
                      <a:pt x="1975" y="371"/>
                    </a:cubicBezTo>
                    <a:lnTo>
                      <a:pt x="1975" y="371"/>
                    </a:lnTo>
                    <a:cubicBezTo>
                      <a:pt x="1352" y="703"/>
                      <a:pt x="953" y="851"/>
                      <a:pt x="694" y="851"/>
                    </a:cubicBezTo>
                    <a:cubicBezTo>
                      <a:pt x="312" y="851"/>
                      <a:pt x="234" y="528"/>
                      <a:pt x="1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4636;p43">
                <a:extLst>
                  <a:ext uri="{FF2B5EF4-FFF2-40B4-BE49-F238E27FC236}">
                    <a16:creationId xmlns:a16="http://schemas.microsoft.com/office/drawing/2014/main" id="{5F634388-084B-7FB9-CB16-828E9BD668A5}"/>
                  </a:ext>
                </a:extLst>
              </p:cNvPr>
              <p:cNvSpPr/>
              <p:nvPr/>
            </p:nvSpPr>
            <p:spPr>
              <a:xfrm>
                <a:off x="7286198" y="2024590"/>
                <a:ext cx="52840" cy="50188"/>
              </a:xfrm>
              <a:custGeom>
                <a:avLst/>
                <a:gdLst/>
                <a:ahLst/>
                <a:cxnLst/>
                <a:rect l="l" t="t" r="r" b="b"/>
                <a:pathLst>
                  <a:path w="2450" h="2327" extrusionOk="0">
                    <a:moveTo>
                      <a:pt x="1090" y="1"/>
                    </a:moveTo>
                    <a:cubicBezTo>
                      <a:pt x="923" y="1"/>
                      <a:pt x="755" y="36"/>
                      <a:pt x="598" y="108"/>
                    </a:cubicBezTo>
                    <a:cubicBezTo>
                      <a:pt x="1" y="396"/>
                      <a:pt x="228" y="870"/>
                      <a:pt x="494" y="1466"/>
                    </a:cubicBezTo>
                    <a:cubicBezTo>
                      <a:pt x="724" y="1943"/>
                      <a:pt x="928" y="2327"/>
                      <a:pt x="1293" y="2327"/>
                    </a:cubicBezTo>
                    <a:cubicBezTo>
                      <a:pt x="1386" y="2327"/>
                      <a:pt x="1489" y="2302"/>
                      <a:pt x="1605" y="2248"/>
                    </a:cubicBezTo>
                    <a:cubicBezTo>
                      <a:pt x="2203" y="1960"/>
                      <a:pt x="2450" y="1260"/>
                      <a:pt x="2162" y="665"/>
                    </a:cubicBezTo>
                    <a:cubicBezTo>
                      <a:pt x="1967" y="246"/>
                      <a:pt x="1533" y="1"/>
                      <a:pt x="10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4637;p43">
                <a:extLst>
                  <a:ext uri="{FF2B5EF4-FFF2-40B4-BE49-F238E27FC236}">
                    <a16:creationId xmlns:a16="http://schemas.microsoft.com/office/drawing/2014/main" id="{7D03023F-CC40-05BA-11CF-441935DFA58E}"/>
                  </a:ext>
                </a:extLst>
              </p:cNvPr>
              <p:cNvSpPr/>
              <p:nvPr/>
            </p:nvSpPr>
            <p:spPr>
              <a:xfrm>
                <a:off x="7288441" y="2031169"/>
                <a:ext cx="50144" cy="48052"/>
              </a:xfrm>
              <a:custGeom>
                <a:avLst/>
                <a:gdLst/>
                <a:ahLst/>
                <a:cxnLst/>
                <a:rect l="l" t="t" r="r" b="b"/>
                <a:pathLst>
                  <a:path w="2325" h="2228" extrusionOk="0">
                    <a:moveTo>
                      <a:pt x="1044" y="1"/>
                    </a:moveTo>
                    <a:cubicBezTo>
                      <a:pt x="879" y="1"/>
                      <a:pt x="712" y="37"/>
                      <a:pt x="555" y="113"/>
                    </a:cubicBezTo>
                    <a:cubicBezTo>
                      <a:pt x="0" y="379"/>
                      <a:pt x="206" y="832"/>
                      <a:pt x="473" y="1408"/>
                    </a:cubicBezTo>
                    <a:cubicBezTo>
                      <a:pt x="686" y="1851"/>
                      <a:pt x="873" y="2228"/>
                      <a:pt x="1231" y="2228"/>
                    </a:cubicBezTo>
                    <a:cubicBezTo>
                      <a:pt x="1322" y="2228"/>
                      <a:pt x="1425" y="2203"/>
                      <a:pt x="1543" y="2149"/>
                    </a:cubicBezTo>
                    <a:cubicBezTo>
                      <a:pt x="2099" y="1882"/>
                      <a:pt x="2324" y="1202"/>
                      <a:pt x="2058" y="648"/>
                    </a:cubicBezTo>
                    <a:cubicBezTo>
                      <a:pt x="1865" y="234"/>
                      <a:pt x="1462" y="1"/>
                      <a:pt x="10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4638;p43">
                <a:extLst>
                  <a:ext uri="{FF2B5EF4-FFF2-40B4-BE49-F238E27FC236}">
                    <a16:creationId xmlns:a16="http://schemas.microsoft.com/office/drawing/2014/main" id="{62E35E47-48EF-FBC6-610E-5B803267414F}"/>
                  </a:ext>
                </a:extLst>
              </p:cNvPr>
              <p:cNvSpPr/>
              <p:nvPr/>
            </p:nvSpPr>
            <p:spPr>
              <a:xfrm>
                <a:off x="7290640" y="2038027"/>
                <a:ext cx="47513" cy="41194"/>
              </a:xfrm>
              <a:custGeom>
                <a:avLst/>
                <a:gdLst/>
                <a:ahLst/>
                <a:cxnLst/>
                <a:rect l="l" t="t" r="r" b="b"/>
                <a:pathLst>
                  <a:path w="2203" h="1910" extrusionOk="0">
                    <a:moveTo>
                      <a:pt x="186" y="0"/>
                    </a:moveTo>
                    <a:cubicBezTo>
                      <a:pt x="0" y="267"/>
                      <a:pt x="165" y="659"/>
                      <a:pt x="371" y="1090"/>
                    </a:cubicBezTo>
                    <a:cubicBezTo>
                      <a:pt x="584" y="1533"/>
                      <a:pt x="771" y="1910"/>
                      <a:pt x="1129" y="1910"/>
                    </a:cubicBezTo>
                    <a:cubicBezTo>
                      <a:pt x="1220" y="1910"/>
                      <a:pt x="1323" y="1885"/>
                      <a:pt x="1441" y="1831"/>
                    </a:cubicBezTo>
                    <a:cubicBezTo>
                      <a:pt x="1975" y="1564"/>
                      <a:pt x="2203" y="925"/>
                      <a:pt x="1975" y="371"/>
                    </a:cubicBezTo>
                    <a:lnTo>
                      <a:pt x="1975" y="371"/>
                    </a:lnTo>
                    <a:cubicBezTo>
                      <a:pt x="1353" y="703"/>
                      <a:pt x="955" y="850"/>
                      <a:pt x="696" y="850"/>
                    </a:cubicBezTo>
                    <a:cubicBezTo>
                      <a:pt x="314" y="850"/>
                      <a:pt x="236" y="528"/>
                      <a:pt x="1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4639;p43">
                <a:extLst>
                  <a:ext uri="{FF2B5EF4-FFF2-40B4-BE49-F238E27FC236}">
                    <a16:creationId xmlns:a16="http://schemas.microsoft.com/office/drawing/2014/main" id="{327C68DC-9CD6-D564-5584-163F1448B228}"/>
                  </a:ext>
                </a:extLst>
              </p:cNvPr>
              <p:cNvSpPr/>
              <p:nvPr/>
            </p:nvSpPr>
            <p:spPr>
              <a:xfrm>
                <a:off x="7161537" y="2098869"/>
                <a:ext cx="52819" cy="50403"/>
              </a:xfrm>
              <a:custGeom>
                <a:avLst/>
                <a:gdLst/>
                <a:ahLst/>
                <a:cxnLst/>
                <a:rect l="l" t="t" r="r" b="b"/>
                <a:pathLst>
                  <a:path w="2449" h="2337" extrusionOk="0">
                    <a:moveTo>
                      <a:pt x="1107" y="0"/>
                    </a:moveTo>
                    <a:cubicBezTo>
                      <a:pt x="934" y="0"/>
                      <a:pt x="760" y="39"/>
                      <a:pt x="597" y="120"/>
                    </a:cubicBezTo>
                    <a:cubicBezTo>
                      <a:pt x="1" y="408"/>
                      <a:pt x="226" y="882"/>
                      <a:pt x="494" y="1478"/>
                    </a:cubicBezTo>
                    <a:cubicBezTo>
                      <a:pt x="726" y="1940"/>
                      <a:pt x="930" y="2337"/>
                      <a:pt x="1300" y="2337"/>
                    </a:cubicBezTo>
                    <a:cubicBezTo>
                      <a:pt x="1391" y="2337"/>
                      <a:pt x="1492" y="2313"/>
                      <a:pt x="1605" y="2260"/>
                    </a:cubicBezTo>
                    <a:cubicBezTo>
                      <a:pt x="2201" y="1972"/>
                      <a:pt x="2448" y="1272"/>
                      <a:pt x="2160" y="677"/>
                    </a:cubicBezTo>
                    <a:cubicBezTo>
                      <a:pt x="1969" y="248"/>
                      <a:pt x="1544" y="0"/>
                      <a:pt x="11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4640;p43">
                <a:extLst>
                  <a:ext uri="{FF2B5EF4-FFF2-40B4-BE49-F238E27FC236}">
                    <a16:creationId xmlns:a16="http://schemas.microsoft.com/office/drawing/2014/main" id="{6944E414-FEE1-81F7-E2D4-3F11F1485ED4}"/>
                  </a:ext>
                </a:extLst>
              </p:cNvPr>
              <p:cNvSpPr/>
              <p:nvPr/>
            </p:nvSpPr>
            <p:spPr>
              <a:xfrm>
                <a:off x="7163737" y="2105512"/>
                <a:ext cx="50188" cy="48246"/>
              </a:xfrm>
              <a:custGeom>
                <a:avLst/>
                <a:gdLst/>
                <a:ahLst/>
                <a:cxnLst/>
                <a:rect l="l" t="t" r="r" b="b"/>
                <a:pathLst>
                  <a:path w="2327" h="2237" extrusionOk="0">
                    <a:moveTo>
                      <a:pt x="1052" y="1"/>
                    </a:moveTo>
                    <a:cubicBezTo>
                      <a:pt x="885" y="1"/>
                      <a:pt x="716" y="39"/>
                      <a:pt x="557" y="122"/>
                    </a:cubicBezTo>
                    <a:cubicBezTo>
                      <a:pt x="1" y="388"/>
                      <a:pt x="207" y="841"/>
                      <a:pt x="475" y="1397"/>
                    </a:cubicBezTo>
                    <a:cubicBezTo>
                      <a:pt x="687" y="1856"/>
                      <a:pt x="875" y="2237"/>
                      <a:pt x="1223" y="2237"/>
                    </a:cubicBezTo>
                    <a:cubicBezTo>
                      <a:pt x="1311" y="2237"/>
                      <a:pt x="1410" y="2212"/>
                      <a:pt x="1523" y="2158"/>
                    </a:cubicBezTo>
                    <a:cubicBezTo>
                      <a:pt x="2099" y="1870"/>
                      <a:pt x="2326" y="1211"/>
                      <a:pt x="2058" y="635"/>
                    </a:cubicBezTo>
                    <a:cubicBezTo>
                      <a:pt x="1868" y="240"/>
                      <a:pt x="1467" y="1"/>
                      <a:pt x="10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4641;p43">
                <a:extLst>
                  <a:ext uri="{FF2B5EF4-FFF2-40B4-BE49-F238E27FC236}">
                    <a16:creationId xmlns:a16="http://schemas.microsoft.com/office/drawing/2014/main" id="{8AF62FC2-B7D2-2DC9-16D1-8021B798B79F}"/>
                  </a:ext>
                </a:extLst>
              </p:cNvPr>
              <p:cNvSpPr/>
              <p:nvPr/>
            </p:nvSpPr>
            <p:spPr>
              <a:xfrm>
                <a:off x="7165980" y="2112564"/>
                <a:ext cx="47470" cy="41194"/>
              </a:xfrm>
              <a:custGeom>
                <a:avLst/>
                <a:gdLst/>
                <a:ahLst/>
                <a:cxnLst/>
                <a:rect l="l" t="t" r="r" b="b"/>
                <a:pathLst>
                  <a:path w="2201" h="1910" extrusionOk="0">
                    <a:moveTo>
                      <a:pt x="185" y="1"/>
                    </a:moveTo>
                    <a:cubicBezTo>
                      <a:pt x="0" y="267"/>
                      <a:pt x="165" y="637"/>
                      <a:pt x="371" y="1070"/>
                    </a:cubicBezTo>
                    <a:cubicBezTo>
                      <a:pt x="583" y="1529"/>
                      <a:pt x="771" y="1910"/>
                      <a:pt x="1119" y="1910"/>
                    </a:cubicBezTo>
                    <a:cubicBezTo>
                      <a:pt x="1207" y="1910"/>
                      <a:pt x="1306" y="1885"/>
                      <a:pt x="1419" y="1831"/>
                    </a:cubicBezTo>
                    <a:cubicBezTo>
                      <a:pt x="1975" y="1564"/>
                      <a:pt x="2201" y="925"/>
                      <a:pt x="1975" y="371"/>
                    </a:cubicBezTo>
                    <a:lnTo>
                      <a:pt x="1975" y="371"/>
                    </a:lnTo>
                    <a:cubicBezTo>
                      <a:pt x="1350" y="695"/>
                      <a:pt x="951" y="841"/>
                      <a:pt x="692" y="841"/>
                    </a:cubicBezTo>
                    <a:cubicBezTo>
                      <a:pt x="312" y="841"/>
                      <a:pt x="234" y="526"/>
                      <a:pt x="18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4642;p43">
                <a:extLst>
                  <a:ext uri="{FF2B5EF4-FFF2-40B4-BE49-F238E27FC236}">
                    <a16:creationId xmlns:a16="http://schemas.microsoft.com/office/drawing/2014/main" id="{3E02AB76-E6FC-B57D-5EBB-8A6A5241ABF6}"/>
                  </a:ext>
                </a:extLst>
              </p:cNvPr>
              <p:cNvSpPr/>
              <p:nvPr/>
            </p:nvSpPr>
            <p:spPr>
              <a:xfrm>
                <a:off x="7496977" y="1894150"/>
                <a:ext cx="52366" cy="50188"/>
              </a:xfrm>
              <a:custGeom>
                <a:avLst/>
                <a:gdLst/>
                <a:ahLst/>
                <a:cxnLst/>
                <a:rect l="l" t="t" r="r" b="b"/>
                <a:pathLst>
                  <a:path w="2428" h="2327" extrusionOk="0">
                    <a:moveTo>
                      <a:pt x="1077" y="1"/>
                    </a:moveTo>
                    <a:cubicBezTo>
                      <a:pt x="909" y="1"/>
                      <a:pt x="739" y="35"/>
                      <a:pt x="576" y="108"/>
                    </a:cubicBezTo>
                    <a:cubicBezTo>
                      <a:pt x="0" y="396"/>
                      <a:pt x="206" y="870"/>
                      <a:pt x="494" y="1466"/>
                    </a:cubicBezTo>
                    <a:cubicBezTo>
                      <a:pt x="707" y="1942"/>
                      <a:pt x="907" y="2327"/>
                      <a:pt x="1282" y="2327"/>
                    </a:cubicBezTo>
                    <a:cubicBezTo>
                      <a:pt x="1377" y="2327"/>
                      <a:pt x="1484" y="2302"/>
                      <a:pt x="1605" y="2248"/>
                    </a:cubicBezTo>
                    <a:cubicBezTo>
                      <a:pt x="2181" y="1960"/>
                      <a:pt x="2428" y="1260"/>
                      <a:pt x="2160" y="664"/>
                    </a:cubicBezTo>
                    <a:cubicBezTo>
                      <a:pt x="1950" y="246"/>
                      <a:pt x="1523" y="1"/>
                      <a:pt x="10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4643;p43">
                <a:extLst>
                  <a:ext uri="{FF2B5EF4-FFF2-40B4-BE49-F238E27FC236}">
                    <a16:creationId xmlns:a16="http://schemas.microsoft.com/office/drawing/2014/main" id="{8103948C-0110-6551-4B0A-782ADAC9051E}"/>
                  </a:ext>
                </a:extLst>
              </p:cNvPr>
              <p:cNvSpPr/>
              <p:nvPr/>
            </p:nvSpPr>
            <p:spPr>
              <a:xfrm>
                <a:off x="7498745" y="1900728"/>
                <a:ext cx="50597" cy="48052"/>
              </a:xfrm>
              <a:custGeom>
                <a:avLst/>
                <a:gdLst/>
                <a:ahLst/>
                <a:cxnLst/>
                <a:rect l="l" t="t" r="r" b="b"/>
                <a:pathLst>
                  <a:path w="2346" h="2228" extrusionOk="0">
                    <a:moveTo>
                      <a:pt x="1053" y="0"/>
                    </a:moveTo>
                    <a:cubicBezTo>
                      <a:pt x="887" y="0"/>
                      <a:pt x="718" y="37"/>
                      <a:pt x="555" y="112"/>
                    </a:cubicBezTo>
                    <a:cubicBezTo>
                      <a:pt x="1" y="379"/>
                      <a:pt x="206" y="832"/>
                      <a:pt x="473" y="1408"/>
                    </a:cubicBezTo>
                    <a:cubicBezTo>
                      <a:pt x="687" y="1851"/>
                      <a:pt x="873" y="2228"/>
                      <a:pt x="1231" y="2228"/>
                    </a:cubicBezTo>
                    <a:cubicBezTo>
                      <a:pt x="1322" y="2228"/>
                      <a:pt x="1425" y="2203"/>
                      <a:pt x="1543" y="2148"/>
                    </a:cubicBezTo>
                    <a:cubicBezTo>
                      <a:pt x="2099" y="1882"/>
                      <a:pt x="2346" y="1202"/>
                      <a:pt x="2078" y="647"/>
                    </a:cubicBezTo>
                    <a:cubicBezTo>
                      <a:pt x="1871" y="234"/>
                      <a:pt x="1474" y="0"/>
                      <a:pt x="10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4644;p43">
                <a:extLst>
                  <a:ext uri="{FF2B5EF4-FFF2-40B4-BE49-F238E27FC236}">
                    <a16:creationId xmlns:a16="http://schemas.microsoft.com/office/drawing/2014/main" id="{93E34556-EB85-F389-6DA0-AFDBF0554AEA}"/>
                  </a:ext>
                </a:extLst>
              </p:cNvPr>
              <p:cNvSpPr/>
              <p:nvPr/>
            </p:nvSpPr>
            <p:spPr>
              <a:xfrm>
                <a:off x="7500945" y="1907587"/>
                <a:ext cx="47513" cy="41194"/>
              </a:xfrm>
              <a:custGeom>
                <a:avLst/>
                <a:gdLst/>
                <a:ahLst/>
                <a:cxnLst/>
                <a:rect l="l" t="t" r="r" b="b"/>
                <a:pathLst>
                  <a:path w="2203" h="1910" extrusionOk="0">
                    <a:moveTo>
                      <a:pt x="206" y="0"/>
                    </a:moveTo>
                    <a:lnTo>
                      <a:pt x="206" y="0"/>
                    </a:lnTo>
                    <a:cubicBezTo>
                      <a:pt x="1" y="267"/>
                      <a:pt x="165" y="659"/>
                      <a:pt x="371" y="1090"/>
                    </a:cubicBezTo>
                    <a:cubicBezTo>
                      <a:pt x="585" y="1533"/>
                      <a:pt x="771" y="1910"/>
                      <a:pt x="1129" y="1910"/>
                    </a:cubicBezTo>
                    <a:cubicBezTo>
                      <a:pt x="1220" y="1910"/>
                      <a:pt x="1323" y="1885"/>
                      <a:pt x="1441" y="1830"/>
                    </a:cubicBezTo>
                    <a:cubicBezTo>
                      <a:pt x="1976" y="1564"/>
                      <a:pt x="2203" y="925"/>
                      <a:pt x="1976" y="370"/>
                    </a:cubicBezTo>
                    <a:lnTo>
                      <a:pt x="1976" y="370"/>
                    </a:lnTo>
                    <a:cubicBezTo>
                      <a:pt x="1353" y="703"/>
                      <a:pt x="955" y="850"/>
                      <a:pt x="698" y="850"/>
                    </a:cubicBezTo>
                    <a:cubicBezTo>
                      <a:pt x="317" y="850"/>
                      <a:pt x="244" y="527"/>
                      <a:pt x="2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4645;p43">
                <a:extLst>
                  <a:ext uri="{FF2B5EF4-FFF2-40B4-BE49-F238E27FC236}">
                    <a16:creationId xmlns:a16="http://schemas.microsoft.com/office/drawing/2014/main" id="{F4430F15-4BE7-79AC-413D-6B6E26453429}"/>
                  </a:ext>
                </a:extLst>
              </p:cNvPr>
              <p:cNvSpPr/>
              <p:nvPr/>
            </p:nvSpPr>
            <p:spPr>
              <a:xfrm>
                <a:off x="6922828" y="2236319"/>
                <a:ext cx="51935" cy="50058"/>
              </a:xfrm>
              <a:custGeom>
                <a:avLst/>
                <a:gdLst/>
                <a:ahLst/>
                <a:cxnLst/>
                <a:rect l="l" t="t" r="r" b="b"/>
                <a:pathLst>
                  <a:path w="2408" h="2321" extrusionOk="0">
                    <a:moveTo>
                      <a:pt x="1060" y="1"/>
                    </a:moveTo>
                    <a:cubicBezTo>
                      <a:pt x="898" y="1"/>
                      <a:pt x="734" y="34"/>
                      <a:pt x="577" y="105"/>
                    </a:cubicBezTo>
                    <a:cubicBezTo>
                      <a:pt x="1" y="372"/>
                      <a:pt x="185" y="865"/>
                      <a:pt x="453" y="1441"/>
                    </a:cubicBezTo>
                    <a:cubicBezTo>
                      <a:pt x="668" y="1922"/>
                      <a:pt x="869" y="2321"/>
                      <a:pt x="1239" y="2321"/>
                    </a:cubicBezTo>
                    <a:cubicBezTo>
                      <a:pt x="1329" y="2321"/>
                      <a:pt x="1430" y="2297"/>
                      <a:pt x="1543" y="2245"/>
                    </a:cubicBezTo>
                    <a:cubicBezTo>
                      <a:pt x="2140" y="1976"/>
                      <a:pt x="2407" y="1298"/>
                      <a:pt x="2140" y="701"/>
                    </a:cubicBezTo>
                    <a:cubicBezTo>
                      <a:pt x="1943" y="262"/>
                      <a:pt x="1511" y="1"/>
                      <a:pt x="10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4646;p43">
                <a:extLst>
                  <a:ext uri="{FF2B5EF4-FFF2-40B4-BE49-F238E27FC236}">
                    <a16:creationId xmlns:a16="http://schemas.microsoft.com/office/drawing/2014/main" id="{5F1BA3AA-F5C4-9896-0BE5-8468046BE542}"/>
                  </a:ext>
                </a:extLst>
              </p:cNvPr>
              <p:cNvSpPr/>
              <p:nvPr/>
            </p:nvSpPr>
            <p:spPr>
              <a:xfrm>
                <a:off x="6924618" y="2242724"/>
                <a:ext cx="49713" cy="48354"/>
              </a:xfrm>
              <a:custGeom>
                <a:avLst/>
                <a:gdLst/>
                <a:ahLst/>
                <a:cxnLst/>
                <a:rect l="l" t="t" r="r" b="b"/>
                <a:pathLst>
                  <a:path w="2305" h="2242" extrusionOk="0">
                    <a:moveTo>
                      <a:pt x="1015" y="1"/>
                    </a:moveTo>
                    <a:cubicBezTo>
                      <a:pt x="862" y="1"/>
                      <a:pt x="705" y="32"/>
                      <a:pt x="555" y="96"/>
                    </a:cubicBezTo>
                    <a:cubicBezTo>
                      <a:pt x="0" y="363"/>
                      <a:pt x="185" y="837"/>
                      <a:pt x="431" y="1391"/>
                    </a:cubicBezTo>
                    <a:cubicBezTo>
                      <a:pt x="648" y="1857"/>
                      <a:pt x="837" y="2242"/>
                      <a:pt x="1195" y="2242"/>
                    </a:cubicBezTo>
                    <a:cubicBezTo>
                      <a:pt x="1280" y="2242"/>
                      <a:pt x="1375" y="2220"/>
                      <a:pt x="1481" y="2173"/>
                    </a:cubicBezTo>
                    <a:cubicBezTo>
                      <a:pt x="2057" y="1906"/>
                      <a:pt x="2304" y="1248"/>
                      <a:pt x="2057" y="672"/>
                    </a:cubicBezTo>
                    <a:cubicBezTo>
                      <a:pt x="1859" y="247"/>
                      <a:pt x="1448" y="1"/>
                      <a:pt x="10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4647;p43">
                <a:extLst>
                  <a:ext uri="{FF2B5EF4-FFF2-40B4-BE49-F238E27FC236}">
                    <a16:creationId xmlns:a16="http://schemas.microsoft.com/office/drawing/2014/main" id="{4F480762-F163-AC39-28D6-C121C8B8BACA}"/>
                  </a:ext>
                </a:extLst>
              </p:cNvPr>
              <p:cNvSpPr/>
              <p:nvPr/>
            </p:nvSpPr>
            <p:spPr>
              <a:xfrm>
                <a:off x="6926818" y="2249216"/>
                <a:ext cx="47039" cy="41863"/>
              </a:xfrm>
              <a:custGeom>
                <a:avLst/>
                <a:gdLst/>
                <a:ahLst/>
                <a:cxnLst/>
                <a:rect l="l" t="t" r="r" b="b"/>
                <a:pathLst>
                  <a:path w="2181" h="1941" extrusionOk="0">
                    <a:moveTo>
                      <a:pt x="186" y="1"/>
                    </a:moveTo>
                    <a:cubicBezTo>
                      <a:pt x="0" y="267"/>
                      <a:pt x="145" y="659"/>
                      <a:pt x="329" y="1090"/>
                    </a:cubicBezTo>
                    <a:cubicBezTo>
                      <a:pt x="546" y="1556"/>
                      <a:pt x="735" y="1941"/>
                      <a:pt x="1093" y="1941"/>
                    </a:cubicBezTo>
                    <a:cubicBezTo>
                      <a:pt x="1178" y="1941"/>
                      <a:pt x="1273" y="1919"/>
                      <a:pt x="1379" y="1872"/>
                    </a:cubicBezTo>
                    <a:cubicBezTo>
                      <a:pt x="1934" y="1625"/>
                      <a:pt x="2181" y="988"/>
                      <a:pt x="1955" y="432"/>
                    </a:cubicBezTo>
                    <a:lnTo>
                      <a:pt x="1955" y="432"/>
                    </a:lnTo>
                    <a:cubicBezTo>
                      <a:pt x="1344" y="730"/>
                      <a:pt x="949" y="864"/>
                      <a:pt x="692" y="864"/>
                    </a:cubicBezTo>
                    <a:cubicBezTo>
                      <a:pt x="291" y="864"/>
                      <a:pt x="223" y="539"/>
                      <a:pt x="1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4648;p43">
                <a:extLst>
                  <a:ext uri="{FF2B5EF4-FFF2-40B4-BE49-F238E27FC236}">
                    <a16:creationId xmlns:a16="http://schemas.microsoft.com/office/drawing/2014/main" id="{B96FE57F-DF83-86CC-8FE5-32E4E92F6434}"/>
                  </a:ext>
                </a:extLst>
              </p:cNvPr>
              <p:cNvSpPr/>
              <p:nvPr/>
            </p:nvSpPr>
            <p:spPr>
              <a:xfrm>
                <a:off x="6813222" y="2299770"/>
                <a:ext cx="52387" cy="50058"/>
              </a:xfrm>
              <a:custGeom>
                <a:avLst/>
                <a:gdLst/>
                <a:ahLst/>
                <a:cxnLst/>
                <a:rect l="l" t="t" r="r" b="b"/>
                <a:pathLst>
                  <a:path w="2429" h="2321" extrusionOk="0">
                    <a:moveTo>
                      <a:pt x="1080" y="1"/>
                    </a:moveTo>
                    <a:cubicBezTo>
                      <a:pt x="919" y="1"/>
                      <a:pt x="755" y="34"/>
                      <a:pt x="598" y="104"/>
                    </a:cubicBezTo>
                    <a:cubicBezTo>
                      <a:pt x="1" y="372"/>
                      <a:pt x="206" y="845"/>
                      <a:pt x="475" y="1442"/>
                    </a:cubicBezTo>
                    <a:cubicBezTo>
                      <a:pt x="689" y="1921"/>
                      <a:pt x="877" y="2320"/>
                      <a:pt x="1252" y="2320"/>
                    </a:cubicBezTo>
                    <a:cubicBezTo>
                      <a:pt x="1344" y="2320"/>
                      <a:pt x="1447" y="2296"/>
                      <a:pt x="1564" y="2244"/>
                    </a:cubicBezTo>
                    <a:cubicBezTo>
                      <a:pt x="2162" y="1977"/>
                      <a:pt x="2428" y="1278"/>
                      <a:pt x="2162" y="701"/>
                    </a:cubicBezTo>
                    <a:cubicBezTo>
                      <a:pt x="1964" y="261"/>
                      <a:pt x="1532" y="1"/>
                      <a:pt x="10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4649;p43">
                <a:extLst>
                  <a:ext uri="{FF2B5EF4-FFF2-40B4-BE49-F238E27FC236}">
                    <a16:creationId xmlns:a16="http://schemas.microsoft.com/office/drawing/2014/main" id="{99317142-09CF-5F3A-F584-590FBFC48867}"/>
                  </a:ext>
                </a:extLst>
              </p:cNvPr>
              <p:cNvSpPr/>
              <p:nvPr/>
            </p:nvSpPr>
            <p:spPr>
              <a:xfrm>
                <a:off x="6815012" y="2306154"/>
                <a:ext cx="50166" cy="48160"/>
              </a:xfrm>
              <a:custGeom>
                <a:avLst/>
                <a:gdLst/>
                <a:ahLst/>
                <a:cxnLst/>
                <a:rect l="l" t="t" r="r" b="b"/>
                <a:pathLst>
                  <a:path w="2326" h="2233" extrusionOk="0">
                    <a:moveTo>
                      <a:pt x="1027" y="1"/>
                    </a:moveTo>
                    <a:cubicBezTo>
                      <a:pt x="875" y="1"/>
                      <a:pt x="721" y="32"/>
                      <a:pt x="576" y="96"/>
                    </a:cubicBezTo>
                    <a:cubicBezTo>
                      <a:pt x="0" y="364"/>
                      <a:pt x="186" y="817"/>
                      <a:pt x="453" y="1393"/>
                    </a:cubicBezTo>
                    <a:cubicBezTo>
                      <a:pt x="649" y="1852"/>
                      <a:pt x="833" y="2233"/>
                      <a:pt x="1192" y="2233"/>
                    </a:cubicBezTo>
                    <a:cubicBezTo>
                      <a:pt x="1283" y="2233"/>
                      <a:pt x="1386" y="2208"/>
                      <a:pt x="1503" y="2153"/>
                    </a:cubicBezTo>
                    <a:cubicBezTo>
                      <a:pt x="2057" y="1906"/>
                      <a:pt x="2325" y="1248"/>
                      <a:pt x="2057" y="672"/>
                    </a:cubicBezTo>
                    <a:cubicBezTo>
                      <a:pt x="1875" y="247"/>
                      <a:pt x="1457" y="1"/>
                      <a:pt x="10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4650;p43">
                <a:extLst>
                  <a:ext uri="{FF2B5EF4-FFF2-40B4-BE49-F238E27FC236}">
                    <a16:creationId xmlns:a16="http://schemas.microsoft.com/office/drawing/2014/main" id="{7A412E84-9417-00CC-FBCF-1532A0CAAEF7}"/>
                  </a:ext>
                </a:extLst>
              </p:cNvPr>
              <p:cNvSpPr/>
              <p:nvPr/>
            </p:nvSpPr>
            <p:spPr>
              <a:xfrm>
                <a:off x="6817234" y="2312646"/>
                <a:ext cx="47060" cy="41668"/>
              </a:xfrm>
              <a:custGeom>
                <a:avLst/>
                <a:gdLst/>
                <a:ahLst/>
                <a:cxnLst/>
                <a:rect l="l" t="t" r="r" b="b"/>
                <a:pathLst>
                  <a:path w="2182" h="1932" extrusionOk="0">
                    <a:moveTo>
                      <a:pt x="206" y="1"/>
                    </a:moveTo>
                    <a:cubicBezTo>
                      <a:pt x="1" y="269"/>
                      <a:pt x="144" y="659"/>
                      <a:pt x="350" y="1092"/>
                    </a:cubicBezTo>
                    <a:cubicBezTo>
                      <a:pt x="546" y="1551"/>
                      <a:pt x="730" y="1932"/>
                      <a:pt x="1089" y="1932"/>
                    </a:cubicBezTo>
                    <a:cubicBezTo>
                      <a:pt x="1180" y="1932"/>
                      <a:pt x="1283" y="1907"/>
                      <a:pt x="1400" y="1852"/>
                    </a:cubicBezTo>
                    <a:cubicBezTo>
                      <a:pt x="1934" y="1605"/>
                      <a:pt x="2181" y="988"/>
                      <a:pt x="1976" y="434"/>
                    </a:cubicBezTo>
                    <a:lnTo>
                      <a:pt x="1976" y="434"/>
                    </a:lnTo>
                    <a:cubicBezTo>
                      <a:pt x="1364" y="731"/>
                      <a:pt x="967" y="865"/>
                      <a:pt x="707" y="865"/>
                    </a:cubicBezTo>
                    <a:cubicBezTo>
                      <a:pt x="302" y="865"/>
                      <a:pt x="231" y="540"/>
                      <a:pt x="2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4651;p43">
                <a:extLst>
                  <a:ext uri="{FF2B5EF4-FFF2-40B4-BE49-F238E27FC236}">
                    <a16:creationId xmlns:a16="http://schemas.microsoft.com/office/drawing/2014/main" id="{8D5B25D6-C731-74BC-A912-DBED44AA5AFD}"/>
                  </a:ext>
                </a:extLst>
              </p:cNvPr>
              <p:cNvSpPr/>
              <p:nvPr/>
            </p:nvSpPr>
            <p:spPr>
              <a:xfrm>
                <a:off x="6686794" y="2370770"/>
                <a:ext cx="51913" cy="50490"/>
              </a:xfrm>
              <a:custGeom>
                <a:avLst/>
                <a:gdLst/>
                <a:ahLst/>
                <a:cxnLst/>
                <a:rect l="l" t="t" r="r" b="b"/>
                <a:pathLst>
                  <a:path w="2407" h="2341" extrusionOk="0">
                    <a:moveTo>
                      <a:pt x="1059" y="0"/>
                    </a:moveTo>
                    <a:cubicBezTo>
                      <a:pt x="897" y="0"/>
                      <a:pt x="733" y="33"/>
                      <a:pt x="576" y="104"/>
                    </a:cubicBezTo>
                    <a:cubicBezTo>
                      <a:pt x="0" y="372"/>
                      <a:pt x="185" y="866"/>
                      <a:pt x="453" y="1461"/>
                    </a:cubicBezTo>
                    <a:cubicBezTo>
                      <a:pt x="667" y="1941"/>
                      <a:pt x="869" y="2341"/>
                      <a:pt x="1239" y="2341"/>
                    </a:cubicBezTo>
                    <a:cubicBezTo>
                      <a:pt x="1329" y="2341"/>
                      <a:pt x="1429" y="2317"/>
                      <a:pt x="1543" y="2265"/>
                    </a:cubicBezTo>
                    <a:cubicBezTo>
                      <a:pt x="2140" y="1996"/>
                      <a:pt x="2407" y="1297"/>
                      <a:pt x="2140" y="701"/>
                    </a:cubicBezTo>
                    <a:cubicBezTo>
                      <a:pt x="1942" y="261"/>
                      <a:pt x="1511" y="0"/>
                      <a:pt x="1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4652;p43">
                <a:extLst>
                  <a:ext uri="{FF2B5EF4-FFF2-40B4-BE49-F238E27FC236}">
                    <a16:creationId xmlns:a16="http://schemas.microsoft.com/office/drawing/2014/main" id="{27BD011B-009F-028B-00D9-D55481ABB4A8}"/>
                  </a:ext>
                </a:extLst>
              </p:cNvPr>
              <p:cNvSpPr/>
              <p:nvPr/>
            </p:nvSpPr>
            <p:spPr>
              <a:xfrm>
                <a:off x="6688562" y="2377607"/>
                <a:ext cx="49713" cy="48139"/>
              </a:xfrm>
              <a:custGeom>
                <a:avLst/>
                <a:gdLst/>
                <a:ahLst/>
                <a:cxnLst/>
                <a:rect l="l" t="t" r="r" b="b"/>
                <a:pathLst>
                  <a:path w="2305" h="2232" extrusionOk="0">
                    <a:moveTo>
                      <a:pt x="1015" y="1"/>
                    </a:moveTo>
                    <a:cubicBezTo>
                      <a:pt x="862" y="1"/>
                      <a:pt x="706" y="32"/>
                      <a:pt x="555" y="96"/>
                    </a:cubicBezTo>
                    <a:cubicBezTo>
                      <a:pt x="1" y="343"/>
                      <a:pt x="185" y="815"/>
                      <a:pt x="432" y="1391"/>
                    </a:cubicBezTo>
                    <a:cubicBezTo>
                      <a:pt x="646" y="1851"/>
                      <a:pt x="833" y="2232"/>
                      <a:pt x="1182" y="2232"/>
                    </a:cubicBezTo>
                    <a:cubicBezTo>
                      <a:pt x="1270" y="2232"/>
                      <a:pt x="1369" y="2207"/>
                      <a:pt x="1482" y="2153"/>
                    </a:cubicBezTo>
                    <a:cubicBezTo>
                      <a:pt x="2058" y="1906"/>
                      <a:pt x="2305" y="1227"/>
                      <a:pt x="2058" y="672"/>
                    </a:cubicBezTo>
                    <a:cubicBezTo>
                      <a:pt x="1860" y="247"/>
                      <a:pt x="1449" y="1"/>
                      <a:pt x="10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4653;p43">
                <a:extLst>
                  <a:ext uri="{FF2B5EF4-FFF2-40B4-BE49-F238E27FC236}">
                    <a16:creationId xmlns:a16="http://schemas.microsoft.com/office/drawing/2014/main" id="{91EE0C20-FB65-52B0-879F-BE6FBE92850A}"/>
                  </a:ext>
                </a:extLst>
              </p:cNvPr>
              <p:cNvSpPr/>
              <p:nvPr/>
            </p:nvSpPr>
            <p:spPr>
              <a:xfrm>
                <a:off x="6690762" y="2384099"/>
                <a:ext cx="47060" cy="41647"/>
              </a:xfrm>
              <a:custGeom>
                <a:avLst/>
                <a:gdLst/>
                <a:ahLst/>
                <a:cxnLst/>
                <a:rect l="l" t="t" r="r" b="b"/>
                <a:pathLst>
                  <a:path w="2182" h="1931" extrusionOk="0">
                    <a:moveTo>
                      <a:pt x="187" y="1"/>
                    </a:moveTo>
                    <a:cubicBezTo>
                      <a:pt x="1" y="267"/>
                      <a:pt x="146" y="638"/>
                      <a:pt x="330" y="1090"/>
                    </a:cubicBezTo>
                    <a:cubicBezTo>
                      <a:pt x="544" y="1550"/>
                      <a:pt x="731" y="1931"/>
                      <a:pt x="1080" y="1931"/>
                    </a:cubicBezTo>
                    <a:cubicBezTo>
                      <a:pt x="1168" y="1931"/>
                      <a:pt x="1267" y="1906"/>
                      <a:pt x="1380" y="1852"/>
                    </a:cubicBezTo>
                    <a:cubicBezTo>
                      <a:pt x="1935" y="1605"/>
                      <a:pt x="2181" y="967"/>
                      <a:pt x="1956" y="412"/>
                    </a:cubicBezTo>
                    <a:lnTo>
                      <a:pt x="1956" y="412"/>
                    </a:lnTo>
                    <a:cubicBezTo>
                      <a:pt x="1338" y="721"/>
                      <a:pt x="942" y="860"/>
                      <a:pt x="685" y="860"/>
                    </a:cubicBezTo>
                    <a:cubicBezTo>
                      <a:pt x="291" y="860"/>
                      <a:pt x="224" y="535"/>
                      <a:pt x="1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4654;p43">
                <a:extLst>
                  <a:ext uri="{FF2B5EF4-FFF2-40B4-BE49-F238E27FC236}">
                    <a16:creationId xmlns:a16="http://schemas.microsoft.com/office/drawing/2014/main" id="{8170654A-C529-4B8D-75B6-1FB350EA8948}"/>
                  </a:ext>
                </a:extLst>
              </p:cNvPr>
              <p:cNvSpPr/>
              <p:nvPr/>
            </p:nvSpPr>
            <p:spPr>
              <a:xfrm>
                <a:off x="7026654" y="2174571"/>
                <a:ext cx="52387" cy="50144"/>
              </a:xfrm>
              <a:custGeom>
                <a:avLst/>
                <a:gdLst/>
                <a:ahLst/>
                <a:cxnLst/>
                <a:rect l="l" t="t" r="r" b="b"/>
                <a:pathLst>
                  <a:path w="2429" h="2325" extrusionOk="0">
                    <a:moveTo>
                      <a:pt x="1095" y="1"/>
                    </a:moveTo>
                    <a:cubicBezTo>
                      <a:pt x="928" y="1"/>
                      <a:pt x="759" y="35"/>
                      <a:pt x="597" y="108"/>
                    </a:cubicBezTo>
                    <a:cubicBezTo>
                      <a:pt x="1" y="376"/>
                      <a:pt x="207" y="848"/>
                      <a:pt x="473" y="1446"/>
                    </a:cubicBezTo>
                    <a:cubicBezTo>
                      <a:pt x="689" y="1924"/>
                      <a:pt x="876" y="2324"/>
                      <a:pt x="1251" y="2324"/>
                    </a:cubicBezTo>
                    <a:cubicBezTo>
                      <a:pt x="1343" y="2324"/>
                      <a:pt x="1447" y="2300"/>
                      <a:pt x="1564" y="2247"/>
                    </a:cubicBezTo>
                    <a:cubicBezTo>
                      <a:pt x="2160" y="1981"/>
                      <a:pt x="2428" y="1281"/>
                      <a:pt x="2160" y="684"/>
                    </a:cubicBezTo>
                    <a:cubicBezTo>
                      <a:pt x="1966" y="250"/>
                      <a:pt x="1542" y="1"/>
                      <a:pt x="10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4655;p43">
                <a:extLst>
                  <a:ext uri="{FF2B5EF4-FFF2-40B4-BE49-F238E27FC236}">
                    <a16:creationId xmlns:a16="http://schemas.microsoft.com/office/drawing/2014/main" id="{7172F6F7-6B05-5A10-02EE-A003E5154DA7}"/>
                  </a:ext>
                </a:extLst>
              </p:cNvPr>
              <p:cNvSpPr/>
              <p:nvPr/>
            </p:nvSpPr>
            <p:spPr>
              <a:xfrm>
                <a:off x="7028444" y="2181041"/>
                <a:ext cx="50123" cy="48160"/>
              </a:xfrm>
              <a:custGeom>
                <a:avLst/>
                <a:gdLst/>
                <a:ahLst/>
                <a:cxnLst/>
                <a:rect l="l" t="t" r="r" b="b"/>
                <a:pathLst>
                  <a:path w="2324" h="2233" extrusionOk="0">
                    <a:moveTo>
                      <a:pt x="1036" y="0"/>
                    </a:moveTo>
                    <a:cubicBezTo>
                      <a:pt x="883" y="0"/>
                      <a:pt x="727" y="31"/>
                      <a:pt x="576" y="96"/>
                    </a:cubicBezTo>
                    <a:cubicBezTo>
                      <a:pt x="0" y="364"/>
                      <a:pt x="206" y="817"/>
                      <a:pt x="453" y="1393"/>
                    </a:cubicBezTo>
                    <a:cubicBezTo>
                      <a:pt x="665" y="1852"/>
                      <a:pt x="839" y="2232"/>
                      <a:pt x="1192" y="2232"/>
                    </a:cubicBezTo>
                    <a:cubicBezTo>
                      <a:pt x="1282" y="2232"/>
                      <a:pt x="1384" y="2207"/>
                      <a:pt x="1501" y="2153"/>
                    </a:cubicBezTo>
                    <a:cubicBezTo>
                      <a:pt x="2077" y="1906"/>
                      <a:pt x="2324" y="1228"/>
                      <a:pt x="2057" y="672"/>
                    </a:cubicBezTo>
                    <a:cubicBezTo>
                      <a:pt x="1875" y="246"/>
                      <a:pt x="1468" y="0"/>
                      <a:pt x="10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4656;p43">
                <a:extLst>
                  <a:ext uri="{FF2B5EF4-FFF2-40B4-BE49-F238E27FC236}">
                    <a16:creationId xmlns:a16="http://schemas.microsoft.com/office/drawing/2014/main" id="{F10FA3B1-CF6F-166F-1A1F-059BAA3B7146}"/>
                  </a:ext>
                </a:extLst>
              </p:cNvPr>
              <p:cNvSpPr/>
              <p:nvPr/>
            </p:nvSpPr>
            <p:spPr>
              <a:xfrm>
                <a:off x="7030644" y="2187533"/>
                <a:ext cx="47513" cy="41668"/>
              </a:xfrm>
              <a:custGeom>
                <a:avLst/>
                <a:gdLst/>
                <a:ahLst/>
                <a:cxnLst/>
                <a:rect l="l" t="t" r="r" b="b"/>
                <a:pathLst>
                  <a:path w="2203" h="1932" extrusionOk="0">
                    <a:moveTo>
                      <a:pt x="206" y="0"/>
                    </a:moveTo>
                    <a:lnTo>
                      <a:pt x="206" y="0"/>
                    </a:lnTo>
                    <a:cubicBezTo>
                      <a:pt x="0" y="269"/>
                      <a:pt x="145" y="659"/>
                      <a:pt x="351" y="1092"/>
                    </a:cubicBezTo>
                    <a:cubicBezTo>
                      <a:pt x="563" y="1551"/>
                      <a:pt x="737" y="1931"/>
                      <a:pt x="1090" y="1931"/>
                    </a:cubicBezTo>
                    <a:cubicBezTo>
                      <a:pt x="1180" y="1931"/>
                      <a:pt x="1282" y="1906"/>
                      <a:pt x="1399" y="1852"/>
                    </a:cubicBezTo>
                    <a:cubicBezTo>
                      <a:pt x="1955" y="1605"/>
                      <a:pt x="2202" y="968"/>
                      <a:pt x="1975" y="412"/>
                    </a:cubicBezTo>
                    <a:lnTo>
                      <a:pt x="1975" y="412"/>
                    </a:lnTo>
                    <a:cubicBezTo>
                      <a:pt x="1357" y="721"/>
                      <a:pt x="957" y="860"/>
                      <a:pt x="698" y="860"/>
                    </a:cubicBezTo>
                    <a:cubicBezTo>
                      <a:pt x="301" y="860"/>
                      <a:pt x="231" y="536"/>
                      <a:pt x="2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4657;p43">
                <a:extLst>
                  <a:ext uri="{FF2B5EF4-FFF2-40B4-BE49-F238E27FC236}">
                    <a16:creationId xmlns:a16="http://schemas.microsoft.com/office/drawing/2014/main" id="{BB3F25BF-F752-C76E-59B0-0401215DE7F0}"/>
                  </a:ext>
                </a:extLst>
              </p:cNvPr>
              <p:cNvSpPr/>
              <p:nvPr/>
            </p:nvSpPr>
            <p:spPr>
              <a:xfrm>
                <a:off x="6411700" y="2510981"/>
                <a:ext cx="52387" cy="50295"/>
              </a:xfrm>
              <a:custGeom>
                <a:avLst/>
                <a:gdLst/>
                <a:ahLst/>
                <a:cxnLst/>
                <a:rect l="l" t="t" r="r" b="b"/>
                <a:pathLst>
                  <a:path w="2429" h="2332" extrusionOk="0">
                    <a:moveTo>
                      <a:pt x="1088" y="0"/>
                    </a:moveTo>
                    <a:cubicBezTo>
                      <a:pt x="926" y="0"/>
                      <a:pt x="759" y="33"/>
                      <a:pt x="596" y="103"/>
                    </a:cubicBezTo>
                    <a:cubicBezTo>
                      <a:pt x="1" y="350"/>
                      <a:pt x="206" y="844"/>
                      <a:pt x="473" y="1441"/>
                    </a:cubicBezTo>
                    <a:cubicBezTo>
                      <a:pt x="691" y="1927"/>
                      <a:pt x="868" y="2331"/>
                      <a:pt x="1260" y="2331"/>
                    </a:cubicBezTo>
                    <a:cubicBezTo>
                      <a:pt x="1349" y="2331"/>
                      <a:pt x="1450" y="2310"/>
                      <a:pt x="1564" y="2264"/>
                    </a:cubicBezTo>
                    <a:cubicBezTo>
                      <a:pt x="2160" y="1996"/>
                      <a:pt x="2428" y="1297"/>
                      <a:pt x="2160" y="701"/>
                    </a:cubicBezTo>
                    <a:cubicBezTo>
                      <a:pt x="1963" y="261"/>
                      <a:pt x="1543" y="0"/>
                      <a:pt x="10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4658;p43">
                <a:extLst>
                  <a:ext uri="{FF2B5EF4-FFF2-40B4-BE49-F238E27FC236}">
                    <a16:creationId xmlns:a16="http://schemas.microsoft.com/office/drawing/2014/main" id="{DA596165-0667-72C9-E727-5AC6F154FD83}"/>
                  </a:ext>
                </a:extLst>
              </p:cNvPr>
              <p:cNvSpPr/>
              <p:nvPr/>
            </p:nvSpPr>
            <p:spPr>
              <a:xfrm>
                <a:off x="6413469" y="2517429"/>
                <a:ext cx="50144" cy="48311"/>
              </a:xfrm>
              <a:custGeom>
                <a:avLst/>
                <a:gdLst/>
                <a:ahLst/>
                <a:cxnLst/>
                <a:rect l="l" t="t" r="r" b="b"/>
                <a:pathLst>
                  <a:path w="2325" h="2240" extrusionOk="0">
                    <a:moveTo>
                      <a:pt x="1024" y="0"/>
                    </a:moveTo>
                    <a:cubicBezTo>
                      <a:pt x="875" y="0"/>
                      <a:pt x="723" y="30"/>
                      <a:pt x="577" y="92"/>
                    </a:cubicBezTo>
                    <a:cubicBezTo>
                      <a:pt x="1" y="339"/>
                      <a:pt x="207" y="813"/>
                      <a:pt x="454" y="1389"/>
                    </a:cubicBezTo>
                    <a:cubicBezTo>
                      <a:pt x="653" y="1855"/>
                      <a:pt x="826" y="2240"/>
                      <a:pt x="1189" y="2240"/>
                    </a:cubicBezTo>
                    <a:cubicBezTo>
                      <a:pt x="1275" y="2240"/>
                      <a:pt x="1372" y="2218"/>
                      <a:pt x="1482" y="2171"/>
                    </a:cubicBezTo>
                    <a:cubicBezTo>
                      <a:pt x="2058" y="1924"/>
                      <a:pt x="2325" y="1245"/>
                      <a:pt x="2078" y="668"/>
                    </a:cubicBezTo>
                    <a:cubicBezTo>
                      <a:pt x="1879" y="255"/>
                      <a:pt x="1462" y="0"/>
                      <a:pt x="10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4659;p43">
                <a:extLst>
                  <a:ext uri="{FF2B5EF4-FFF2-40B4-BE49-F238E27FC236}">
                    <a16:creationId xmlns:a16="http://schemas.microsoft.com/office/drawing/2014/main" id="{4238407A-0E4A-32F9-7418-52FF1284953E}"/>
                  </a:ext>
                </a:extLst>
              </p:cNvPr>
              <p:cNvSpPr/>
              <p:nvPr/>
            </p:nvSpPr>
            <p:spPr>
              <a:xfrm>
                <a:off x="6415669" y="2523856"/>
                <a:ext cx="47060" cy="41884"/>
              </a:xfrm>
              <a:custGeom>
                <a:avLst/>
                <a:gdLst/>
                <a:ahLst/>
                <a:cxnLst/>
                <a:rect l="l" t="t" r="r" b="b"/>
                <a:pathLst>
                  <a:path w="2182" h="1942" extrusionOk="0">
                    <a:moveTo>
                      <a:pt x="207" y="0"/>
                    </a:moveTo>
                    <a:lnTo>
                      <a:pt x="207" y="0"/>
                    </a:lnTo>
                    <a:cubicBezTo>
                      <a:pt x="1" y="268"/>
                      <a:pt x="146" y="639"/>
                      <a:pt x="352" y="1091"/>
                    </a:cubicBezTo>
                    <a:cubicBezTo>
                      <a:pt x="551" y="1557"/>
                      <a:pt x="724" y="1942"/>
                      <a:pt x="1087" y="1942"/>
                    </a:cubicBezTo>
                    <a:cubicBezTo>
                      <a:pt x="1173" y="1942"/>
                      <a:pt x="1270" y="1920"/>
                      <a:pt x="1380" y="1873"/>
                    </a:cubicBezTo>
                    <a:cubicBezTo>
                      <a:pt x="1935" y="1626"/>
                      <a:pt x="2182" y="988"/>
                      <a:pt x="1976" y="433"/>
                    </a:cubicBezTo>
                    <a:lnTo>
                      <a:pt x="1976" y="433"/>
                    </a:lnTo>
                    <a:cubicBezTo>
                      <a:pt x="1365" y="730"/>
                      <a:pt x="967" y="864"/>
                      <a:pt x="707" y="864"/>
                    </a:cubicBezTo>
                    <a:cubicBezTo>
                      <a:pt x="303" y="864"/>
                      <a:pt x="232" y="539"/>
                      <a:pt x="2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4660;p43">
                <a:extLst>
                  <a:ext uri="{FF2B5EF4-FFF2-40B4-BE49-F238E27FC236}">
                    <a16:creationId xmlns:a16="http://schemas.microsoft.com/office/drawing/2014/main" id="{CD75E74C-1451-9E8C-75D1-AC5D924A9A5B}"/>
                  </a:ext>
                </a:extLst>
              </p:cNvPr>
              <p:cNvSpPr/>
              <p:nvPr/>
            </p:nvSpPr>
            <p:spPr>
              <a:xfrm>
                <a:off x="6301663" y="2573160"/>
                <a:ext cx="52387" cy="50425"/>
              </a:xfrm>
              <a:custGeom>
                <a:avLst/>
                <a:gdLst/>
                <a:ahLst/>
                <a:cxnLst/>
                <a:rect l="l" t="t" r="r" b="b"/>
                <a:pathLst>
                  <a:path w="2429" h="2338" extrusionOk="0">
                    <a:moveTo>
                      <a:pt x="1064" y="1"/>
                    </a:moveTo>
                    <a:cubicBezTo>
                      <a:pt x="908" y="1"/>
                      <a:pt x="749" y="33"/>
                      <a:pt x="597" y="101"/>
                    </a:cubicBezTo>
                    <a:cubicBezTo>
                      <a:pt x="1" y="369"/>
                      <a:pt x="206" y="863"/>
                      <a:pt x="473" y="1458"/>
                    </a:cubicBezTo>
                    <a:cubicBezTo>
                      <a:pt x="671" y="1938"/>
                      <a:pt x="857" y="2338"/>
                      <a:pt x="1231" y="2338"/>
                    </a:cubicBezTo>
                    <a:cubicBezTo>
                      <a:pt x="1323" y="2338"/>
                      <a:pt x="1426" y="2314"/>
                      <a:pt x="1543" y="2261"/>
                    </a:cubicBezTo>
                    <a:cubicBezTo>
                      <a:pt x="2140" y="2015"/>
                      <a:pt x="2428" y="1315"/>
                      <a:pt x="2160" y="718"/>
                    </a:cubicBezTo>
                    <a:cubicBezTo>
                      <a:pt x="1961" y="274"/>
                      <a:pt x="1522" y="1"/>
                      <a:pt x="10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4661;p43">
                <a:extLst>
                  <a:ext uri="{FF2B5EF4-FFF2-40B4-BE49-F238E27FC236}">
                    <a16:creationId xmlns:a16="http://schemas.microsoft.com/office/drawing/2014/main" id="{2799D529-7045-B0D7-9003-D377C72A0121}"/>
                  </a:ext>
                </a:extLst>
              </p:cNvPr>
              <p:cNvSpPr/>
              <p:nvPr/>
            </p:nvSpPr>
            <p:spPr>
              <a:xfrm>
                <a:off x="6303453" y="2579932"/>
                <a:ext cx="50123" cy="47945"/>
              </a:xfrm>
              <a:custGeom>
                <a:avLst/>
                <a:gdLst/>
                <a:ahLst/>
                <a:cxnLst/>
                <a:rect l="l" t="t" r="r" b="b"/>
                <a:pathLst>
                  <a:path w="2324" h="2223" extrusionOk="0">
                    <a:moveTo>
                      <a:pt x="1036" y="1"/>
                    </a:moveTo>
                    <a:cubicBezTo>
                      <a:pt x="883" y="1"/>
                      <a:pt x="727" y="31"/>
                      <a:pt x="576" y="96"/>
                    </a:cubicBezTo>
                    <a:cubicBezTo>
                      <a:pt x="0" y="343"/>
                      <a:pt x="206" y="815"/>
                      <a:pt x="453" y="1371"/>
                    </a:cubicBezTo>
                    <a:cubicBezTo>
                      <a:pt x="652" y="1837"/>
                      <a:pt x="825" y="2222"/>
                      <a:pt x="1188" y="2222"/>
                    </a:cubicBezTo>
                    <a:cubicBezTo>
                      <a:pt x="1274" y="2222"/>
                      <a:pt x="1371" y="2200"/>
                      <a:pt x="1481" y="2153"/>
                    </a:cubicBezTo>
                    <a:cubicBezTo>
                      <a:pt x="2057" y="1906"/>
                      <a:pt x="2324" y="1248"/>
                      <a:pt x="2057" y="672"/>
                    </a:cubicBezTo>
                    <a:cubicBezTo>
                      <a:pt x="1875" y="247"/>
                      <a:pt x="1468" y="1"/>
                      <a:pt x="10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4662;p43">
                <a:extLst>
                  <a:ext uri="{FF2B5EF4-FFF2-40B4-BE49-F238E27FC236}">
                    <a16:creationId xmlns:a16="http://schemas.microsoft.com/office/drawing/2014/main" id="{313101BE-B72A-C27F-A59A-FC0A49BD5659}"/>
                  </a:ext>
                </a:extLst>
              </p:cNvPr>
              <p:cNvSpPr/>
              <p:nvPr/>
            </p:nvSpPr>
            <p:spPr>
              <a:xfrm>
                <a:off x="6305653" y="2586424"/>
                <a:ext cx="47039" cy="41453"/>
              </a:xfrm>
              <a:custGeom>
                <a:avLst/>
                <a:gdLst/>
                <a:ahLst/>
                <a:cxnLst/>
                <a:rect l="l" t="t" r="r" b="b"/>
                <a:pathLst>
                  <a:path w="2181" h="1922" extrusionOk="0">
                    <a:moveTo>
                      <a:pt x="206" y="1"/>
                    </a:moveTo>
                    <a:cubicBezTo>
                      <a:pt x="0" y="267"/>
                      <a:pt x="145" y="638"/>
                      <a:pt x="351" y="1070"/>
                    </a:cubicBezTo>
                    <a:cubicBezTo>
                      <a:pt x="550" y="1536"/>
                      <a:pt x="723" y="1921"/>
                      <a:pt x="1086" y="1921"/>
                    </a:cubicBezTo>
                    <a:cubicBezTo>
                      <a:pt x="1172" y="1921"/>
                      <a:pt x="1269" y="1899"/>
                      <a:pt x="1379" y="1852"/>
                    </a:cubicBezTo>
                    <a:cubicBezTo>
                      <a:pt x="1934" y="1625"/>
                      <a:pt x="2181" y="988"/>
                      <a:pt x="1975" y="432"/>
                    </a:cubicBezTo>
                    <a:lnTo>
                      <a:pt x="1975" y="432"/>
                    </a:lnTo>
                    <a:cubicBezTo>
                      <a:pt x="1362" y="722"/>
                      <a:pt x="963" y="855"/>
                      <a:pt x="704" y="855"/>
                    </a:cubicBezTo>
                    <a:cubicBezTo>
                      <a:pt x="301" y="855"/>
                      <a:pt x="231" y="538"/>
                      <a:pt x="2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4663;p43">
                <a:extLst>
                  <a:ext uri="{FF2B5EF4-FFF2-40B4-BE49-F238E27FC236}">
                    <a16:creationId xmlns:a16="http://schemas.microsoft.com/office/drawing/2014/main" id="{06B1A031-D38A-FE8E-E9C4-AFDAE99666D6}"/>
                  </a:ext>
                </a:extLst>
              </p:cNvPr>
              <p:cNvSpPr/>
              <p:nvPr/>
            </p:nvSpPr>
            <p:spPr>
              <a:xfrm>
                <a:off x="6174781" y="2643276"/>
                <a:ext cx="51913" cy="50425"/>
              </a:xfrm>
              <a:custGeom>
                <a:avLst/>
                <a:gdLst/>
                <a:ahLst/>
                <a:cxnLst/>
                <a:rect l="l" t="t" r="r" b="b"/>
                <a:pathLst>
                  <a:path w="2407" h="2338" extrusionOk="0">
                    <a:moveTo>
                      <a:pt x="1060" y="0"/>
                    </a:moveTo>
                    <a:cubicBezTo>
                      <a:pt x="906" y="0"/>
                      <a:pt x="748" y="32"/>
                      <a:pt x="596" y="100"/>
                    </a:cubicBezTo>
                    <a:cubicBezTo>
                      <a:pt x="0" y="368"/>
                      <a:pt x="184" y="862"/>
                      <a:pt x="453" y="1458"/>
                    </a:cubicBezTo>
                    <a:cubicBezTo>
                      <a:pt x="667" y="1938"/>
                      <a:pt x="856" y="2337"/>
                      <a:pt x="1231" y="2337"/>
                    </a:cubicBezTo>
                    <a:cubicBezTo>
                      <a:pt x="1322" y="2337"/>
                      <a:pt x="1425" y="2313"/>
                      <a:pt x="1542" y="2261"/>
                    </a:cubicBezTo>
                    <a:cubicBezTo>
                      <a:pt x="2140" y="1993"/>
                      <a:pt x="2406" y="1315"/>
                      <a:pt x="2140" y="717"/>
                    </a:cubicBezTo>
                    <a:cubicBezTo>
                      <a:pt x="1940" y="273"/>
                      <a:pt x="1512" y="0"/>
                      <a:pt x="10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4664;p43">
                <a:extLst>
                  <a:ext uri="{FF2B5EF4-FFF2-40B4-BE49-F238E27FC236}">
                    <a16:creationId xmlns:a16="http://schemas.microsoft.com/office/drawing/2014/main" id="{33F5AF27-E909-7CEA-BC9F-E67981E982C1}"/>
                  </a:ext>
                </a:extLst>
              </p:cNvPr>
              <p:cNvSpPr/>
              <p:nvPr/>
            </p:nvSpPr>
            <p:spPr>
              <a:xfrm>
                <a:off x="6176550" y="2650048"/>
                <a:ext cx="49713" cy="47923"/>
              </a:xfrm>
              <a:custGeom>
                <a:avLst/>
                <a:gdLst/>
                <a:ahLst/>
                <a:cxnLst/>
                <a:rect l="l" t="t" r="r" b="b"/>
                <a:pathLst>
                  <a:path w="2305" h="2222" extrusionOk="0">
                    <a:moveTo>
                      <a:pt x="1015" y="0"/>
                    </a:moveTo>
                    <a:cubicBezTo>
                      <a:pt x="862" y="0"/>
                      <a:pt x="706" y="31"/>
                      <a:pt x="555" y="95"/>
                    </a:cubicBezTo>
                    <a:cubicBezTo>
                      <a:pt x="0" y="342"/>
                      <a:pt x="185" y="815"/>
                      <a:pt x="432" y="1371"/>
                    </a:cubicBezTo>
                    <a:cubicBezTo>
                      <a:pt x="631" y="1837"/>
                      <a:pt x="818" y="2222"/>
                      <a:pt x="1175" y="2222"/>
                    </a:cubicBezTo>
                    <a:cubicBezTo>
                      <a:pt x="1260" y="2222"/>
                      <a:pt x="1354" y="2200"/>
                      <a:pt x="1460" y="2153"/>
                    </a:cubicBezTo>
                    <a:cubicBezTo>
                      <a:pt x="2036" y="1906"/>
                      <a:pt x="2304" y="1247"/>
                      <a:pt x="2058" y="671"/>
                    </a:cubicBezTo>
                    <a:cubicBezTo>
                      <a:pt x="1859" y="246"/>
                      <a:pt x="1449" y="0"/>
                      <a:pt x="10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4665;p43">
                <a:extLst>
                  <a:ext uri="{FF2B5EF4-FFF2-40B4-BE49-F238E27FC236}">
                    <a16:creationId xmlns:a16="http://schemas.microsoft.com/office/drawing/2014/main" id="{8409B045-23A6-C484-C418-4BF2BF14CB5E}"/>
                  </a:ext>
                </a:extLst>
              </p:cNvPr>
              <p:cNvSpPr/>
              <p:nvPr/>
            </p:nvSpPr>
            <p:spPr>
              <a:xfrm>
                <a:off x="6178318" y="2656540"/>
                <a:ext cx="47492" cy="41431"/>
              </a:xfrm>
              <a:custGeom>
                <a:avLst/>
                <a:gdLst/>
                <a:ahLst/>
                <a:cxnLst/>
                <a:rect l="l" t="t" r="r" b="b"/>
                <a:pathLst>
                  <a:path w="2202" h="1921" extrusionOk="0">
                    <a:moveTo>
                      <a:pt x="206" y="0"/>
                    </a:moveTo>
                    <a:lnTo>
                      <a:pt x="206" y="0"/>
                    </a:lnTo>
                    <a:cubicBezTo>
                      <a:pt x="1" y="267"/>
                      <a:pt x="165" y="637"/>
                      <a:pt x="350" y="1070"/>
                    </a:cubicBezTo>
                    <a:cubicBezTo>
                      <a:pt x="549" y="1536"/>
                      <a:pt x="736" y="1921"/>
                      <a:pt x="1093" y="1921"/>
                    </a:cubicBezTo>
                    <a:cubicBezTo>
                      <a:pt x="1178" y="1921"/>
                      <a:pt x="1272" y="1899"/>
                      <a:pt x="1378" y="1852"/>
                    </a:cubicBezTo>
                    <a:cubicBezTo>
                      <a:pt x="1934" y="1624"/>
                      <a:pt x="2201" y="988"/>
                      <a:pt x="1976" y="431"/>
                    </a:cubicBezTo>
                    <a:lnTo>
                      <a:pt x="1976" y="431"/>
                    </a:lnTo>
                    <a:cubicBezTo>
                      <a:pt x="1362" y="722"/>
                      <a:pt x="964" y="854"/>
                      <a:pt x="704" y="854"/>
                    </a:cubicBezTo>
                    <a:cubicBezTo>
                      <a:pt x="302" y="854"/>
                      <a:pt x="231" y="537"/>
                      <a:pt x="2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4666;p43">
                <a:extLst>
                  <a:ext uri="{FF2B5EF4-FFF2-40B4-BE49-F238E27FC236}">
                    <a16:creationId xmlns:a16="http://schemas.microsoft.com/office/drawing/2014/main" id="{6ACF0529-B78D-33AF-3DE0-E017686A4AC6}"/>
                  </a:ext>
                </a:extLst>
              </p:cNvPr>
              <p:cNvSpPr/>
              <p:nvPr/>
            </p:nvSpPr>
            <p:spPr>
              <a:xfrm>
                <a:off x="6516410" y="2450182"/>
                <a:ext cx="52387" cy="50295"/>
              </a:xfrm>
              <a:custGeom>
                <a:avLst/>
                <a:gdLst/>
                <a:ahLst/>
                <a:cxnLst/>
                <a:rect l="l" t="t" r="r" b="b"/>
                <a:pathLst>
                  <a:path w="2429" h="2332" extrusionOk="0">
                    <a:moveTo>
                      <a:pt x="1080" y="1"/>
                    </a:moveTo>
                    <a:cubicBezTo>
                      <a:pt x="918" y="1"/>
                      <a:pt x="754" y="34"/>
                      <a:pt x="596" y="105"/>
                    </a:cubicBezTo>
                    <a:cubicBezTo>
                      <a:pt x="1" y="352"/>
                      <a:pt x="206" y="845"/>
                      <a:pt x="473" y="1441"/>
                    </a:cubicBezTo>
                    <a:cubicBezTo>
                      <a:pt x="674" y="1928"/>
                      <a:pt x="862" y="2331"/>
                      <a:pt x="1246" y="2331"/>
                    </a:cubicBezTo>
                    <a:cubicBezTo>
                      <a:pt x="1334" y="2331"/>
                      <a:pt x="1432" y="2310"/>
                      <a:pt x="1543" y="2264"/>
                    </a:cubicBezTo>
                    <a:cubicBezTo>
                      <a:pt x="2140" y="1998"/>
                      <a:pt x="2428" y="1298"/>
                      <a:pt x="2160" y="701"/>
                    </a:cubicBezTo>
                    <a:cubicBezTo>
                      <a:pt x="1964" y="262"/>
                      <a:pt x="1532" y="1"/>
                      <a:pt x="10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4667;p43">
                <a:extLst>
                  <a:ext uri="{FF2B5EF4-FFF2-40B4-BE49-F238E27FC236}">
                    <a16:creationId xmlns:a16="http://schemas.microsoft.com/office/drawing/2014/main" id="{4B238FD2-25A1-B2EE-A262-85382F471975}"/>
                  </a:ext>
                </a:extLst>
              </p:cNvPr>
              <p:cNvSpPr/>
              <p:nvPr/>
            </p:nvSpPr>
            <p:spPr>
              <a:xfrm>
                <a:off x="6518200" y="2456652"/>
                <a:ext cx="50123" cy="48290"/>
              </a:xfrm>
              <a:custGeom>
                <a:avLst/>
                <a:gdLst/>
                <a:ahLst/>
                <a:cxnLst/>
                <a:rect l="l" t="t" r="r" b="b"/>
                <a:pathLst>
                  <a:path w="2324" h="2239" extrusionOk="0">
                    <a:moveTo>
                      <a:pt x="1024" y="0"/>
                    </a:moveTo>
                    <a:cubicBezTo>
                      <a:pt x="875" y="0"/>
                      <a:pt x="723" y="30"/>
                      <a:pt x="576" y="93"/>
                    </a:cubicBezTo>
                    <a:cubicBezTo>
                      <a:pt x="0" y="340"/>
                      <a:pt x="206" y="812"/>
                      <a:pt x="453" y="1388"/>
                    </a:cubicBezTo>
                    <a:cubicBezTo>
                      <a:pt x="652" y="1854"/>
                      <a:pt x="825" y="2239"/>
                      <a:pt x="1188" y="2239"/>
                    </a:cubicBezTo>
                    <a:cubicBezTo>
                      <a:pt x="1274" y="2239"/>
                      <a:pt x="1371" y="2217"/>
                      <a:pt x="1481" y="2170"/>
                    </a:cubicBezTo>
                    <a:cubicBezTo>
                      <a:pt x="2057" y="1923"/>
                      <a:pt x="2324" y="1245"/>
                      <a:pt x="2057" y="669"/>
                    </a:cubicBezTo>
                    <a:cubicBezTo>
                      <a:pt x="1873" y="254"/>
                      <a:pt x="1460" y="0"/>
                      <a:pt x="10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4668;p43">
                <a:extLst>
                  <a:ext uri="{FF2B5EF4-FFF2-40B4-BE49-F238E27FC236}">
                    <a16:creationId xmlns:a16="http://schemas.microsoft.com/office/drawing/2014/main" id="{9BEB3BFD-E19A-908D-3C9D-036D6E10E5B7}"/>
                  </a:ext>
                </a:extLst>
              </p:cNvPr>
              <p:cNvSpPr/>
              <p:nvPr/>
            </p:nvSpPr>
            <p:spPr>
              <a:xfrm>
                <a:off x="6520400" y="2463079"/>
                <a:ext cx="47039" cy="41863"/>
              </a:xfrm>
              <a:custGeom>
                <a:avLst/>
                <a:gdLst/>
                <a:ahLst/>
                <a:cxnLst/>
                <a:rect l="l" t="t" r="r" b="b"/>
                <a:pathLst>
                  <a:path w="2181" h="1941" extrusionOk="0">
                    <a:moveTo>
                      <a:pt x="206" y="1"/>
                    </a:moveTo>
                    <a:lnTo>
                      <a:pt x="206" y="1"/>
                    </a:lnTo>
                    <a:cubicBezTo>
                      <a:pt x="0" y="267"/>
                      <a:pt x="145" y="638"/>
                      <a:pt x="351" y="1090"/>
                    </a:cubicBezTo>
                    <a:cubicBezTo>
                      <a:pt x="550" y="1556"/>
                      <a:pt x="723" y="1941"/>
                      <a:pt x="1086" y="1941"/>
                    </a:cubicBezTo>
                    <a:cubicBezTo>
                      <a:pt x="1172" y="1941"/>
                      <a:pt x="1269" y="1919"/>
                      <a:pt x="1379" y="1872"/>
                    </a:cubicBezTo>
                    <a:cubicBezTo>
                      <a:pt x="1934" y="1625"/>
                      <a:pt x="2181" y="988"/>
                      <a:pt x="1975" y="432"/>
                    </a:cubicBezTo>
                    <a:lnTo>
                      <a:pt x="1975" y="432"/>
                    </a:lnTo>
                    <a:cubicBezTo>
                      <a:pt x="1364" y="730"/>
                      <a:pt x="966" y="864"/>
                      <a:pt x="706" y="864"/>
                    </a:cubicBezTo>
                    <a:cubicBezTo>
                      <a:pt x="302" y="864"/>
                      <a:pt x="231" y="539"/>
                      <a:pt x="2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4669;p43">
                <a:extLst>
                  <a:ext uri="{FF2B5EF4-FFF2-40B4-BE49-F238E27FC236}">
                    <a16:creationId xmlns:a16="http://schemas.microsoft.com/office/drawing/2014/main" id="{246323E5-8888-0999-8213-97C2E6AA2FE9}"/>
                  </a:ext>
                </a:extLst>
              </p:cNvPr>
              <p:cNvSpPr/>
              <p:nvPr/>
            </p:nvSpPr>
            <p:spPr>
              <a:xfrm>
                <a:off x="5931176" y="2772185"/>
                <a:ext cx="51482" cy="50403"/>
              </a:xfrm>
              <a:custGeom>
                <a:avLst/>
                <a:gdLst/>
                <a:ahLst/>
                <a:cxnLst/>
                <a:rect l="l" t="t" r="r" b="b"/>
                <a:pathLst>
                  <a:path w="2387" h="2337" extrusionOk="0">
                    <a:moveTo>
                      <a:pt x="1040" y="1"/>
                    </a:moveTo>
                    <a:cubicBezTo>
                      <a:pt x="892" y="1"/>
                      <a:pt x="742" y="29"/>
                      <a:pt x="598" y="89"/>
                    </a:cubicBezTo>
                    <a:cubicBezTo>
                      <a:pt x="0" y="336"/>
                      <a:pt x="186" y="830"/>
                      <a:pt x="433" y="1447"/>
                    </a:cubicBezTo>
                    <a:cubicBezTo>
                      <a:pt x="634" y="1933"/>
                      <a:pt x="808" y="2336"/>
                      <a:pt x="1187" y="2336"/>
                    </a:cubicBezTo>
                    <a:cubicBezTo>
                      <a:pt x="1273" y="2336"/>
                      <a:pt x="1371" y="2315"/>
                      <a:pt x="1481" y="2270"/>
                    </a:cubicBezTo>
                    <a:cubicBezTo>
                      <a:pt x="2098" y="2023"/>
                      <a:pt x="2386" y="1345"/>
                      <a:pt x="2140" y="747"/>
                    </a:cubicBezTo>
                    <a:cubicBezTo>
                      <a:pt x="1953" y="279"/>
                      <a:pt x="1505" y="1"/>
                      <a:pt x="10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4670;p43">
                <a:extLst>
                  <a:ext uri="{FF2B5EF4-FFF2-40B4-BE49-F238E27FC236}">
                    <a16:creationId xmlns:a16="http://schemas.microsoft.com/office/drawing/2014/main" id="{5F360930-246D-3295-079E-2A0594F9C357}"/>
                  </a:ext>
                </a:extLst>
              </p:cNvPr>
              <p:cNvSpPr/>
              <p:nvPr/>
            </p:nvSpPr>
            <p:spPr>
              <a:xfrm>
                <a:off x="5932513" y="2778849"/>
                <a:ext cx="49260" cy="48182"/>
              </a:xfrm>
              <a:custGeom>
                <a:avLst/>
                <a:gdLst/>
                <a:ahLst/>
                <a:cxnLst/>
                <a:rect l="l" t="t" r="r" b="b"/>
                <a:pathLst>
                  <a:path w="2284" h="2234" extrusionOk="0">
                    <a:moveTo>
                      <a:pt x="1010" y="1"/>
                    </a:moveTo>
                    <a:cubicBezTo>
                      <a:pt x="865" y="1"/>
                      <a:pt x="718" y="29"/>
                      <a:pt x="577" y="89"/>
                    </a:cubicBezTo>
                    <a:cubicBezTo>
                      <a:pt x="1" y="315"/>
                      <a:pt x="185" y="789"/>
                      <a:pt x="412" y="1365"/>
                    </a:cubicBezTo>
                    <a:cubicBezTo>
                      <a:pt x="613" y="1833"/>
                      <a:pt x="787" y="2233"/>
                      <a:pt x="1154" y="2233"/>
                    </a:cubicBezTo>
                    <a:cubicBezTo>
                      <a:pt x="1239" y="2233"/>
                      <a:pt x="1333" y="2212"/>
                      <a:pt x="1441" y="2166"/>
                    </a:cubicBezTo>
                    <a:cubicBezTo>
                      <a:pt x="2017" y="1941"/>
                      <a:pt x="2283" y="1283"/>
                      <a:pt x="2058" y="706"/>
                    </a:cubicBezTo>
                    <a:cubicBezTo>
                      <a:pt x="1886" y="271"/>
                      <a:pt x="1457" y="1"/>
                      <a:pt x="10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4671;p43">
                <a:extLst>
                  <a:ext uri="{FF2B5EF4-FFF2-40B4-BE49-F238E27FC236}">
                    <a16:creationId xmlns:a16="http://schemas.microsoft.com/office/drawing/2014/main" id="{CADE96B0-0FAD-2C82-EF4F-8E25F3A12DDB}"/>
                  </a:ext>
                </a:extLst>
              </p:cNvPr>
              <p:cNvSpPr/>
              <p:nvPr/>
            </p:nvSpPr>
            <p:spPr>
              <a:xfrm>
                <a:off x="5934713" y="2784737"/>
                <a:ext cx="46629" cy="42294"/>
              </a:xfrm>
              <a:custGeom>
                <a:avLst/>
                <a:gdLst/>
                <a:ahLst/>
                <a:cxnLst/>
                <a:rect l="l" t="t" r="r" b="b"/>
                <a:pathLst>
                  <a:path w="2162" h="1961" extrusionOk="0">
                    <a:moveTo>
                      <a:pt x="206" y="1"/>
                    </a:moveTo>
                    <a:cubicBezTo>
                      <a:pt x="1" y="269"/>
                      <a:pt x="146" y="659"/>
                      <a:pt x="310" y="1092"/>
                    </a:cubicBezTo>
                    <a:cubicBezTo>
                      <a:pt x="511" y="1560"/>
                      <a:pt x="685" y="1960"/>
                      <a:pt x="1052" y="1960"/>
                    </a:cubicBezTo>
                    <a:cubicBezTo>
                      <a:pt x="1137" y="1960"/>
                      <a:pt x="1231" y="1939"/>
                      <a:pt x="1339" y="1893"/>
                    </a:cubicBezTo>
                    <a:cubicBezTo>
                      <a:pt x="1893" y="1668"/>
                      <a:pt x="2162" y="1051"/>
                      <a:pt x="1976" y="494"/>
                    </a:cubicBezTo>
                    <a:lnTo>
                      <a:pt x="1976" y="494"/>
                    </a:lnTo>
                    <a:cubicBezTo>
                      <a:pt x="1370" y="759"/>
                      <a:pt x="972" y="879"/>
                      <a:pt x="711" y="879"/>
                    </a:cubicBezTo>
                    <a:cubicBezTo>
                      <a:pt x="280" y="879"/>
                      <a:pt x="220" y="552"/>
                      <a:pt x="2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4672;p43">
                <a:extLst>
                  <a:ext uri="{FF2B5EF4-FFF2-40B4-BE49-F238E27FC236}">
                    <a16:creationId xmlns:a16="http://schemas.microsoft.com/office/drawing/2014/main" id="{A9184483-BC93-E4FA-6F2F-BA160F0DE637}"/>
                  </a:ext>
                </a:extLst>
              </p:cNvPr>
              <p:cNvSpPr/>
              <p:nvPr/>
            </p:nvSpPr>
            <p:spPr>
              <a:xfrm>
                <a:off x="5819349" y="2832099"/>
                <a:ext cx="51503" cy="50360"/>
              </a:xfrm>
              <a:custGeom>
                <a:avLst/>
                <a:gdLst/>
                <a:ahLst/>
                <a:cxnLst/>
                <a:rect l="l" t="t" r="r" b="b"/>
                <a:pathLst>
                  <a:path w="2388" h="2335" extrusionOk="0">
                    <a:moveTo>
                      <a:pt x="1061" y="1"/>
                    </a:moveTo>
                    <a:cubicBezTo>
                      <a:pt x="914" y="1"/>
                      <a:pt x="763" y="29"/>
                      <a:pt x="618" y="89"/>
                    </a:cubicBezTo>
                    <a:cubicBezTo>
                      <a:pt x="1" y="336"/>
                      <a:pt x="187" y="830"/>
                      <a:pt x="434" y="1425"/>
                    </a:cubicBezTo>
                    <a:cubicBezTo>
                      <a:pt x="636" y="1915"/>
                      <a:pt x="824" y="2335"/>
                      <a:pt x="1214" y="2335"/>
                    </a:cubicBezTo>
                    <a:cubicBezTo>
                      <a:pt x="1300" y="2335"/>
                      <a:pt x="1396" y="2314"/>
                      <a:pt x="1504" y="2270"/>
                    </a:cubicBezTo>
                    <a:cubicBezTo>
                      <a:pt x="2099" y="2023"/>
                      <a:pt x="2387" y="1323"/>
                      <a:pt x="2140" y="726"/>
                    </a:cubicBezTo>
                    <a:cubicBezTo>
                      <a:pt x="1954" y="275"/>
                      <a:pt x="1520" y="1"/>
                      <a:pt x="10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4673;p43">
                <a:extLst>
                  <a:ext uri="{FF2B5EF4-FFF2-40B4-BE49-F238E27FC236}">
                    <a16:creationId xmlns:a16="http://schemas.microsoft.com/office/drawing/2014/main" id="{9A91F624-B688-E9A9-476D-661454C31E7D}"/>
                  </a:ext>
                </a:extLst>
              </p:cNvPr>
              <p:cNvSpPr/>
              <p:nvPr/>
            </p:nvSpPr>
            <p:spPr>
              <a:xfrm>
                <a:off x="5821139" y="2838483"/>
                <a:ext cx="49282" cy="48290"/>
              </a:xfrm>
              <a:custGeom>
                <a:avLst/>
                <a:gdLst/>
                <a:ahLst/>
                <a:cxnLst/>
                <a:rect l="l" t="t" r="r" b="b"/>
                <a:pathLst>
                  <a:path w="2285" h="2239" extrusionOk="0">
                    <a:moveTo>
                      <a:pt x="998" y="0"/>
                    </a:moveTo>
                    <a:cubicBezTo>
                      <a:pt x="858" y="0"/>
                      <a:pt x="715" y="26"/>
                      <a:pt x="576" y="81"/>
                    </a:cubicBezTo>
                    <a:cubicBezTo>
                      <a:pt x="0" y="328"/>
                      <a:pt x="165" y="800"/>
                      <a:pt x="412" y="1376"/>
                    </a:cubicBezTo>
                    <a:cubicBezTo>
                      <a:pt x="598" y="1849"/>
                      <a:pt x="770" y="2238"/>
                      <a:pt x="1144" y="2238"/>
                    </a:cubicBezTo>
                    <a:cubicBezTo>
                      <a:pt x="1226" y="2238"/>
                      <a:pt x="1317" y="2220"/>
                      <a:pt x="1421" y="2179"/>
                    </a:cubicBezTo>
                    <a:cubicBezTo>
                      <a:pt x="1997" y="1932"/>
                      <a:pt x="2285" y="1274"/>
                      <a:pt x="2038" y="698"/>
                    </a:cubicBezTo>
                    <a:cubicBezTo>
                      <a:pt x="1865" y="260"/>
                      <a:pt x="1444" y="0"/>
                      <a:pt x="9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4674;p43">
                <a:extLst>
                  <a:ext uri="{FF2B5EF4-FFF2-40B4-BE49-F238E27FC236}">
                    <a16:creationId xmlns:a16="http://schemas.microsoft.com/office/drawing/2014/main" id="{A0A11759-4519-74D5-03A8-4FDD4264AC23}"/>
                  </a:ext>
                </a:extLst>
              </p:cNvPr>
              <p:cNvSpPr/>
              <p:nvPr/>
            </p:nvSpPr>
            <p:spPr>
              <a:xfrm>
                <a:off x="5822907" y="2844651"/>
                <a:ext cx="47060" cy="42121"/>
              </a:xfrm>
              <a:custGeom>
                <a:avLst/>
                <a:gdLst/>
                <a:ahLst/>
                <a:cxnLst/>
                <a:rect l="l" t="t" r="r" b="b"/>
                <a:pathLst>
                  <a:path w="2182" h="1953" extrusionOk="0">
                    <a:moveTo>
                      <a:pt x="228" y="1"/>
                    </a:moveTo>
                    <a:lnTo>
                      <a:pt x="228" y="1"/>
                    </a:lnTo>
                    <a:cubicBezTo>
                      <a:pt x="0" y="267"/>
                      <a:pt x="145" y="638"/>
                      <a:pt x="330" y="1090"/>
                    </a:cubicBezTo>
                    <a:cubicBezTo>
                      <a:pt x="516" y="1563"/>
                      <a:pt x="688" y="1952"/>
                      <a:pt x="1062" y="1952"/>
                    </a:cubicBezTo>
                    <a:cubicBezTo>
                      <a:pt x="1144" y="1952"/>
                      <a:pt x="1235" y="1934"/>
                      <a:pt x="1339" y="1893"/>
                    </a:cubicBezTo>
                    <a:cubicBezTo>
                      <a:pt x="1915" y="1666"/>
                      <a:pt x="2181" y="1029"/>
                      <a:pt x="1975" y="473"/>
                    </a:cubicBezTo>
                    <a:lnTo>
                      <a:pt x="1975" y="473"/>
                    </a:lnTo>
                    <a:cubicBezTo>
                      <a:pt x="1370" y="749"/>
                      <a:pt x="973" y="874"/>
                      <a:pt x="712" y="874"/>
                    </a:cubicBezTo>
                    <a:cubicBezTo>
                      <a:pt x="290" y="874"/>
                      <a:pt x="228" y="547"/>
                      <a:pt x="2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4675;p43">
                <a:extLst>
                  <a:ext uri="{FF2B5EF4-FFF2-40B4-BE49-F238E27FC236}">
                    <a16:creationId xmlns:a16="http://schemas.microsoft.com/office/drawing/2014/main" id="{9CA8DD58-6BA2-2C14-51C9-EFEF435494B1}"/>
                  </a:ext>
                </a:extLst>
              </p:cNvPr>
              <p:cNvSpPr/>
              <p:nvPr/>
            </p:nvSpPr>
            <p:spPr>
              <a:xfrm>
                <a:off x="5690677" y="2898657"/>
                <a:ext cx="51503" cy="50791"/>
              </a:xfrm>
              <a:custGeom>
                <a:avLst/>
                <a:gdLst/>
                <a:ahLst/>
                <a:cxnLst/>
                <a:rect l="l" t="t" r="r" b="b"/>
                <a:pathLst>
                  <a:path w="2388" h="2355" extrusionOk="0">
                    <a:moveTo>
                      <a:pt x="1041" y="1"/>
                    </a:moveTo>
                    <a:cubicBezTo>
                      <a:pt x="893" y="1"/>
                      <a:pt x="743" y="29"/>
                      <a:pt x="598" y="89"/>
                    </a:cubicBezTo>
                    <a:cubicBezTo>
                      <a:pt x="1" y="336"/>
                      <a:pt x="187" y="829"/>
                      <a:pt x="434" y="1447"/>
                    </a:cubicBezTo>
                    <a:cubicBezTo>
                      <a:pt x="636" y="1935"/>
                      <a:pt x="811" y="2354"/>
                      <a:pt x="1195" y="2354"/>
                    </a:cubicBezTo>
                    <a:cubicBezTo>
                      <a:pt x="1280" y="2354"/>
                      <a:pt x="1374" y="2334"/>
                      <a:pt x="1482" y="2289"/>
                    </a:cubicBezTo>
                    <a:cubicBezTo>
                      <a:pt x="2099" y="2042"/>
                      <a:pt x="2387" y="1343"/>
                      <a:pt x="2140" y="747"/>
                    </a:cubicBezTo>
                    <a:cubicBezTo>
                      <a:pt x="1953" y="279"/>
                      <a:pt x="1506" y="1"/>
                      <a:pt x="10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4676;p43">
                <a:extLst>
                  <a:ext uri="{FF2B5EF4-FFF2-40B4-BE49-F238E27FC236}">
                    <a16:creationId xmlns:a16="http://schemas.microsoft.com/office/drawing/2014/main" id="{7C7AB9D7-428C-9BBC-B15C-EAE1A03AC84E}"/>
                  </a:ext>
                </a:extLst>
              </p:cNvPr>
              <p:cNvSpPr/>
              <p:nvPr/>
            </p:nvSpPr>
            <p:spPr>
              <a:xfrm>
                <a:off x="5692036" y="2905472"/>
                <a:ext cx="49260" cy="48290"/>
              </a:xfrm>
              <a:custGeom>
                <a:avLst/>
                <a:gdLst/>
                <a:ahLst/>
                <a:cxnLst/>
                <a:rect l="l" t="t" r="r" b="b"/>
                <a:pathLst>
                  <a:path w="2284" h="2239" extrusionOk="0">
                    <a:moveTo>
                      <a:pt x="998" y="1"/>
                    </a:moveTo>
                    <a:cubicBezTo>
                      <a:pt x="857" y="1"/>
                      <a:pt x="715" y="27"/>
                      <a:pt x="577" y="81"/>
                    </a:cubicBezTo>
                    <a:cubicBezTo>
                      <a:pt x="1" y="327"/>
                      <a:pt x="185" y="801"/>
                      <a:pt x="412" y="1377"/>
                    </a:cubicBezTo>
                    <a:cubicBezTo>
                      <a:pt x="614" y="1850"/>
                      <a:pt x="789" y="2239"/>
                      <a:pt x="1163" y="2239"/>
                    </a:cubicBezTo>
                    <a:cubicBezTo>
                      <a:pt x="1245" y="2239"/>
                      <a:pt x="1337" y="2220"/>
                      <a:pt x="1441" y="2179"/>
                    </a:cubicBezTo>
                    <a:cubicBezTo>
                      <a:pt x="2017" y="1932"/>
                      <a:pt x="2283" y="1274"/>
                      <a:pt x="2058" y="698"/>
                    </a:cubicBezTo>
                    <a:cubicBezTo>
                      <a:pt x="1870" y="260"/>
                      <a:pt x="1445" y="1"/>
                      <a:pt x="9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4677;p43">
                <a:extLst>
                  <a:ext uri="{FF2B5EF4-FFF2-40B4-BE49-F238E27FC236}">
                    <a16:creationId xmlns:a16="http://schemas.microsoft.com/office/drawing/2014/main" id="{82E19B10-1959-9B35-8D9B-69481BB1CA90}"/>
                  </a:ext>
                </a:extLst>
              </p:cNvPr>
              <p:cNvSpPr/>
              <p:nvPr/>
            </p:nvSpPr>
            <p:spPr>
              <a:xfrm>
                <a:off x="5694236" y="2911640"/>
                <a:ext cx="46629" cy="42121"/>
              </a:xfrm>
              <a:custGeom>
                <a:avLst/>
                <a:gdLst/>
                <a:ahLst/>
                <a:cxnLst/>
                <a:rect l="l" t="t" r="r" b="b"/>
                <a:pathLst>
                  <a:path w="2162" h="1953" extrusionOk="0">
                    <a:moveTo>
                      <a:pt x="206" y="0"/>
                    </a:moveTo>
                    <a:cubicBezTo>
                      <a:pt x="1" y="247"/>
                      <a:pt x="124" y="639"/>
                      <a:pt x="310" y="1091"/>
                    </a:cubicBezTo>
                    <a:cubicBezTo>
                      <a:pt x="512" y="1564"/>
                      <a:pt x="687" y="1953"/>
                      <a:pt x="1061" y="1953"/>
                    </a:cubicBezTo>
                    <a:cubicBezTo>
                      <a:pt x="1143" y="1953"/>
                      <a:pt x="1235" y="1934"/>
                      <a:pt x="1339" y="1893"/>
                    </a:cubicBezTo>
                    <a:cubicBezTo>
                      <a:pt x="1893" y="1667"/>
                      <a:pt x="2161" y="1029"/>
                      <a:pt x="1956" y="474"/>
                    </a:cubicBezTo>
                    <a:lnTo>
                      <a:pt x="1956" y="474"/>
                    </a:lnTo>
                    <a:cubicBezTo>
                      <a:pt x="1350" y="749"/>
                      <a:pt x="955" y="874"/>
                      <a:pt x="697" y="874"/>
                    </a:cubicBezTo>
                    <a:cubicBezTo>
                      <a:pt x="279" y="874"/>
                      <a:pt x="219" y="547"/>
                      <a:pt x="2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4678;p43">
                <a:extLst>
                  <a:ext uri="{FF2B5EF4-FFF2-40B4-BE49-F238E27FC236}">
                    <a16:creationId xmlns:a16="http://schemas.microsoft.com/office/drawing/2014/main" id="{A82B6E2F-029E-9815-E2F6-B6B12BA93D02}"/>
                  </a:ext>
                </a:extLst>
              </p:cNvPr>
              <p:cNvSpPr/>
              <p:nvPr/>
            </p:nvSpPr>
            <p:spPr>
              <a:xfrm>
                <a:off x="6037224" y="2714082"/>
                <a:ext cx="51503" cy="50403"/>
              </a:xfrm>
              <a:custGeom>
                <a:avLst/>
                <a:gdLst/>
                <a:ahLst/>
                <a:cxnLst/>
                <a:rect l="l" t="t" r="r" b="b"/>
                <a:pathLst>
                  <a:path w="2388" h="2337" extrusionOk="0">
                    <a:moveTo>
                      <a:pt x="1051" y="0"/>
                    </a:moveTo>
                    <a:cubicBezTo>
                      <a:pt x="901" y="0"/>
                      <a:pt x="747" y="29"/>
                      <a:pt x="596" y="89"/>
                    </a:cubicBezTo>
                    <a:cubicBezTo>
                      <a:pt x="1" y="336"/>
                      <a:pt x="185" y="829"/>
                      <a:pt x="432" y="1425"/>
                    </a:cubicBezTo>
                    <a:cubicBezTo>
                      <a:pt x="633" y="1928"/>
                      <a:pt x="807" y="2336"/>
                      <a:pt x="1199" y="2336"/>
                    </a:cubicBezTo>
                    <a:cubicBezTo>
                      <a:pt x="1287" y="2336"/>
                      <a:pt x="1388" y="2315"/>
                      <a:pt x="1502" y="2269"/>
                    </a:cubicBezTo>
                    <a:cubicBezTo>
                      <a:pt x="2099" y="2023"/>
                      <a:pt x="2387" y="1343"/>
                      <a:pt x="2140" y="726"/>
                    </a:cubicBezTo>
                    <a:cubicBezTo>
                      <a:pt x="1953" y="275"/>
                      <a:pt x="1519" y="0"/>
                      <a:pt x="1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4679;p43">
                <a:extLst>
                  <a:ext uri="{FF2B5EF4-FFF2-40B4-BE49-F238E27FC236}">
                    <a16:creationId xmlns:a16="http://schemas.microsoft.com/office/drawing/2014/main" id="{6A0076EA-53F9-112C-4886-8EB2F61FD029}"/>
                  </a:ext>
                </a:extLst>
              </p:cNvPr>
              <p:cNvSpPr/>
              <p:nvPr/>
            </p:nvSpPr>
            <p:spPr>
              <a:xfrm>
                <a:off x="6038992" y="2720703"/>
                <a:ext cx="49260" cy="48225"/>
              </a:xfrm>
              <a:custGeom>
                <a:avLst/>
                <a:gdLst/>
                <a:ahLst/>
                <a:cxnLst/>
                <a:rect l="l" t="t" r="r" b="b"/>
                <a:pathLst>
                  <a:path w="2284" h="2236" extrusionOk="0">
                    <a:moveTo>
                      <a:pt x="1007" y="1"/>
                    </a:moveTo>
                    <a:cubicBezTo>
                      <a:pt x="864" y="1"/>
                      <a:pt x="718" y="29"/>
                      <a:pt x="577" y="90"/>
                    </a:cubicBezTo>
                    <a:cubicBezTo>
                      <a:pt x="1" y="317"/>
                      <a:pt x="166" y="789"/>
                      <a:pt x="412" y="1365"/>
                    </a:cubicBezTo>
                    <a:cubicBezTo>
                      <a:pt x="596" y="1834"/>
                      <a:pt x="766" y="2235"/>
                      <a:pt x="1134" y="2235"/>
                    </a:cubicBezTo>
                    <a:cubicBezTo>
                      <a:pt x="1218" y="2235"/>
                      <a:pt x="1312" y="2214"/>
                      <a:pt x="1420" y="2168"/>
                    </a:cubicBezTo>
                    <a:cubicBezTo>
                      <a:pt x="1996" y="1941"/>
                      <a:pt x="2284" y="1283"/>
                      <a:pt x="2037" y="707"/>
                    </a:cubicBezTo>
                    <a:cubicBezTo>
                      <a:pt x="1866" y="272"/>
                      <a:pt x="1449" y="1"/>
                      <a:pt x="10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4680;p43">
                <a:extLst>
                  <a:ext uri="{FF2B5EF4-FFF2-40B4-BE49-F238E27FC236}">
                    <a16:creationId xmlns:a16="http://schemas.microsoft.com/office/drawing/2014/main" id="{35E93A95-AF1E-408E-9BDD-53B3A6B14C87}"/>
                  </a:ext>
                </a:extLst>
              </p:cNvPr>
              <p:cNvSpPr/>
              <p:nvPr/>
            </p:nvSpPr>
            <p:spPr>
              <a:xfrm>
                <a:off x="6040782" y="2726634"/>
                <a:ext cx="46586" cy="42294"/>
              </a:xfrm>
              <a:custGeom>
                <a:avLst/>
                <a:gdLst/>
                <a:ahLst/>
                <a:cxnLst/>
                <a:rect l="l" t="t" r="r" b="b"/>
                <a:pathLst>
                  <a:path w="2160" h="1961" extrusionOk="0">
                    <a:moveTo>
                      <a:pt x="206" y="1"/>
                    </a:moveTo>
                    <a:lnTo>
                      <a:pt x="206" y="1"/>
                    </a:lnTo>
                    <a:cubicBezTo>
                      <a:pt x="0" y="267"/>
                      <a:pt x="143" y="659"/>
                      <a:pt x="329" y="1090"/>
                    </a:cubicBezTo>
                    <a:cubicBezTo>
                      <a:pt x="513" y="1559"/>
                      <a:pt x="683" y="1960"/>
                      <a:pt x="1051" y="1960"/>
                    </a:cubicBezTo>
                    <a:cubicBezTo>
                      <a:pt x="1135" y="1960"/>
                      <a:pt x="1229" y="1939"/>
                      <a:pt x="1337" y="1893"/>
                    </a:cubicBezTo>
                    <a:cubicBezTo>
                      <a:pt x="1893" y="1666"/>
                      <a:pt x="2160" y="1049"/>
                      <a:pt x="1975" y="473"/>
                    </a:cubicBezTo>
                    <a:lnTo>
                      <a:pt x="1975" y="473"/>
                    </a:lnTo>
                    <a:cubicBezTo>
                      <a:pt x="1362" y="748"/>
                      <a:pt x="962" y="873"/>
                      <a:pt x="701" y="873"/>
                    </a:cubicBezTo>
                    <a:cubicBezTo>
                      <a:pt x="278" y="873"/>
                      <a:pt x="218" y="547"/>
                      <a:pt x="2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44" name="TextBox 143">
            <a:extLst>
              <a:ext uri="{FF2B5EF4-FFF2-40B4-BE49-F238E27FC236}">
                <a16:creationId xmlns:a16="http://schemas.microsoft.com/office/drawing/2014/main" id="{15708891-23EA-BABF-1CE6-D45CEE42E40C}"/>
              </a:ext>
            </a:extLst>
          </p:cNvPr>
          <p:cNvSpPr txBox="1"/>
          <p:nvPr/>
        </p:nvSpPr>
        <p:spPr>
          <a:xfrm>
            <a:off x="243070" y="2035637"/>
            <a:ext cx="1632030" cy="1323439"/>
          </a:xfrm>
          <a:prstGeom prst="rect">
            <a:avLst/>
          </a:prstGeom>
          <a:noFill/>
        </p:spPr>
        <p:txBody>
          <a:bodyPr wrap="square" rtlCol="0">
            <a:spAutoFit/>
          </a:bodyPr>
          <a:lstStyle/>
          <a:p>
            <a:r>
              <a:rPr lang="en-US" sz="1600" b="1" dirty="0"/>
              <a:t>Tasks must not involve “complex assembly operations”. </a:t>
            </a:r>
          </a:p>
        </p:txBody>
      </p:sp>
    </p:spTree>
    <p:extLst>
      <p:ext uri="{BB962C8B-B14F-4D97-AF65-F5344CB8AC3E}">
        <p14:creationId xmlns:p14="http://schemas.microsoft.com/office/powerpoint/2010/main" val="25514105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Beechcraft Bonanza 35 Aircraft Maintenance Manual - 1957">
            <a:extLst>
              <a:ext uri="{FF2B5EF4-FFF2-40B4-BE49-F238E27FC236}">
                <a16:creationId xmlns:a16="http://schemas.microsoft.com/office/drawing/2014/main" id="{7AFA221B-D20A-B0DD-9FB9-C200E090C4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1429" y="2338085"/>
            <a:ext cx="1798803" cy="232566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4ED97C0-FD69-5B10-017E-8AF598F50F7B}"/>
              </a:ext>
            </a:extLst>
          </p:cNvPr>
          <p:cNvSpPr>
            <a:spLocks noGrp="1"/>
          </p:cNvSpPr>
          <p:nvPr>
            <p:ph type="title"/>
          </p:nvPr>
        </p:nvSpPr>
        <p:spPr/>
        <p:txBody>
          <a:bodyPr/>
          <a:lstStyle/>
          <a:p>
            <a:r>
              <a:rPr lang="en-US" dirty="0"/>
              <a:t>Procedures and standards</a:t>
            </a:r>
          </a:p>
        </p:txBody>
      </p:sp>
      <p:sp>
        <p:nvSpPr>
          <p:cNvPr id="141" name="TextBox 140">
            <a:extLst>
              <a:ext uri="{FF2B5EF4-FFF2-40B4-BE49-F238E27FC236}">
                <a16:creationId xmlns:a16="http://schemas.microsoft.com/office/drawing/2014/main" id="{E3D61F9C-A422-5070-2C63-9E8BDD90D489}"/>
              </a:ext>
            </a:extLst>
          </p:cNvPr>
          <p:cNvSpPr txBox="1"/>
          <p:nvPr/>
        </p:nvSpPr>
        <p:spPr>
          <a:xfrm>
            <a:off x="3565002" y="1338901"/>
            <a:ext cx="5473323" cy="3477875"/>
          </a:xfrm>
          <a:prstGeom prst="rect">
            <a:avLst/>
          </a:prstGeom>
          <a:noFill/>
        </p:spPr>
        <p:txBody>
          <a:bodyPr wrap="square">
            <a:spAutoFit/>
          </a:bodyPr>
          <a:lstStyle/>
          <a:p>
            <a:pPr marL="285750" indent="-285750">
              <a:buFont typeface="Arial" panose="020B0604020202020204" pitchFamily="34" charset="0"/>
              <a:buChar char="•"/>
            </a:pPr>
            <a:r>
              <a:rPr lang="en-US" sz="2200" dirty="0"/>
              <a:t>Maintenance must follow manufacturer instructions or FAA-accepted practices.</a:t>
            </a:r>
          </a:p>
          <a:p>
            <a:pPr marL="285750" indent="-285750">
              <a:buFont typeface="Arial" panose="020B0604020202020204" pitchFamily="34" charset="0"/>
              <a:buChar char="•"/>
            </a:pPr>
            <a:r>
              <a:rPr lang="en-US" sz="2200" dirty="0"/>
              <a:t>Must use appropriate tools.</a:t>
            </a:r>
          </a:p>
          <a:p>
            <a:pPr marL="285750" indent="-285750">
              <a:buFont typeface="Arial" panose="020B0604020202020204" pitchFamily="34" charset="0"/>
              <a:buChar char="•"/>
            </a:pPr>
            <a:r>
              <a:rPr lang="en-US" sz="2200" dirty="0"/>
              <a:t>Must use appropriate parts.</a:t>
            </a:r>
          </a:p>
          <a:p>
            <a:pPr marL="285750" indent="-285750">
              <a:buFont typeface="Arial" panose="020B0604020202020204" pitchFamily="34" charset="0"/>
              <a:buChar char="•"/>
            </a:pPr>
            <a:r>
              <a:rPr lang="en-US" sz="2200" dirty="0"/>
              <a:t>Only the pilot who performed the work can approve the aircraft for return to service, requiring at least a private pilot certificate.</a:t>
            </a:r>
          </a:p>
          <a:p>
            <a:endParaRPr lang="en-US" sz="2200" dirty="0"/>
          </a:p>
          <a:p>
            <a:pPr marL="285750" indent="-285750">
              <a:buFont typeface="Arial" panose="020B0604020202020204" pitchFamily="34" charset="0"/>
              <a:buChar char="•"/>
            </a:pPr>
            <a:endParaRPr lang="en-US" sz="2200" dirty="0"/>
          </a:p>
        </p:txBody>
      </p:sp>
      <p:pic>
        <p:nvPicPr>
          <p:cNvPr id="6146" name="Picture 2" descr="AC 43.13-2B - Acceptable Methods, Techniques, and Practices - Aircraft Alterations (FAA Advisory Circular)">
            <a:extLst>
              <a:ext uri="{FF2B5EF4-FFF2-40B4-BE49-F238E27FC236}">
                <a16:creationId xmlns:a16="http://schemas.microsoft.com/office/drawing/2014/main" id="{52B132E7-5A37-5663-E603-06332F69EA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757" y="1017725"/>
            <a:ext cx="1676112" cy="21653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63976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B5B70-7921-E88E-C272-7E079DE3429A}"/>
              </a:ext>
            </a:extLst>
          </p:cNvPr>
          <p:cNvSpPr>
            <a:spLocks noGrp="1"/>
          </p:cNvSpPr>
          <p:nvPr>
            <p:ph type="title"/>
          </p:nvPr>
        </p:nvSpPr>
        <p:spPr/>
        <p:txBody>
          <a:bodyPr/>
          <a:lstStyle/>
          <a:p>
            <a:r>
              <a:rPr lang="en-US" dirty="0"/>
              <a:t>Documentation</a:t>
            </a:r>
          </a:p>
        </p:txBody>
      </p:sp>
      <p:sp>
        <p:nvSpPr>
          <p:cNvPr id="3" name="TextBox 2">
            <a:extLst>
              <a:ext uri="{FF2B5EF4-FFF2-40B4-BE49-F238E27FC236}">
                <a16:creationId xmlns:a16="http://schemas.microsoft.com/office/drawing/2014/main" id="{61FFD349-364D-A388-1FC6-DC462303FC95}"/>
              </a:ext>
            </a:extLst>
          </p:cNvPr>
          <p:cNvSpPr txBox="1"/>
          <p:nvPr/>
        </p:nvSpPr>
        <p:spPr>
          <a:xfrm>
            <a:off x="462987" y="1338901"/>
            <a:ext cx="8390144" cy="1631216"/>
          </a:xfrm>
          <a:prstGeom prst="rect">
            <a:avLst/>
          </a:prstGeom>
          <a:noFill/>
        </p:spPr>
        <p:txBody>
          <a:bodyPr wrap="square">
            <a:spAutoFit/>
          </a:bodyPr>
          <a:lstStyle/>
          <a:p>
            <a:pPr marL="285750" indent="-285750">
              <a:buFont typeface="Arial" panose="020B0604020202020204" pitchFamily="34" charset="0"/>
              <a:buChar char="•"/>
            </a:pPr>
            <a:r>
              <a:rPr lang="en-US" sz="2000" dirty="0"/>
              <a:t>Maintenance record entry is legally required per 14 CFR 43.9.</a:t>
            </a:r>
          </a:p>
          <a:p>
            <a:pPr marL="285750" indent="-285750">
              <a:buFont typeface="Arial" panose="020B0604020202020204" pitchFamily="34" charset="0"/>
              <a:buChar char="•"/>
            </a:pPr>
            <a:r>
              <a:rPr lang="en-US" sz="2000" dirty="0"/>
              <a:t>The entry must describe the work, date, name and signature of the person who performed the work, their certificate number, and the type of certificate.   The signature signifies responsibility for the work.</a:t>
            </a:r>
          </a:p>
          <a:p>
            <a:pPr marL="285750" indent="-285750">
              <a:buFont typeface="Arial" panose="020B0604020202020204" pitchFamily="34" charset="0"/>
              <a:buChar char="•"/>
            </a:pPr>
            <a:endParaRPr lang="en-US" sz="2000" dirty="0"/>
          </a:p>
        </p:txBody>
      </p:sp>
      <p:pic>
        <p:nvPicPr>
          <p:cNvPr id="7170" name="Picture 2" descr="Preventive Maintenance: Here's What You Can Fix On Your Plane | Boldmethod">
            <a:extLst>
              <a:ext uri="{FF2B5EF4-FFF2-40B4-BE49-F238E27FC236}">
                <a16:creationId xmlns:a16="http://schemas.microsoft.com/office/drawing/2014/main" id="{D91D6701-5703-FAA2-BDAD-ED1FF2236D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3215" y="2722224"/>
            <a:ext cx="4114356" cy="22271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03232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916"/>
        <p:cNvGrpSpPr/>
        <p:nvPr/>
      </p:nvGrpSpPr>
      <p:grpSpPr>
        <a:xfrm>
          <a:off x="0" y="0"/>
          <a:ext cx="0" cy="0"/>
          <a:chOff x="0" y="0"/>
          <a:chExt cx="0" cy="0"/>
        </a:xfrm>
      </p:grpSpPr>
      <p:grpSp>
        <p:nvGrpSpPr>
          <p:cNvPr id="4920" name="Google Shape;4920;p47"/>
          <p:cNvGrpSpPr/>
          <p:nvPr/>
        </p:nvGrpSpPr>
        <p:grpSpPr>
          <a:xfrm rot="-6330254">
            <a:off x="8143736" y="-171549"/>
            <a:ext cx="1207466" cy="1472038"/>
            <a:chOff x="4094027" y="930105"/>
            <a:chExt cx="3912331" cy="4771064"/>
          </a:xfrm>
        </p:grpSpPr>
        <p:sp>
          <p:nvSpPr>
            <p:cNvPr id="4921" name="Google Shape;4921;p47"/>
            <p:cNvSpPr/>
            <p:nvPr/>
          </p:nvSpPr>
          <p:spPr>
            <a:xfrm>
              <a:off x="4094027" y="3564347"/>
              <a:ext cx="2187893" cy="2136822"/>
            </a:xfrm>
            <a:custGeom>
              <a:avLst/>
              <a:gdLst/>
              <a:ahLst/>
              <a:cxnLst/>
              <a:rect l="l" t="t" r="r" b="b"/>
              <a:pathLst>
                <a:path w="101444" h="99076" extrusionOk="0">
                  <a:moveTo>
                    <a:pt x="14196" y="0"/>
                  </a:moveTo>
                  <a:lnTo>
                    <a:pt x="13949" y="247"/>
                  </a:lnTo>
                  <a:cubicBezTo>
                    <a:pt x="13167" y="1029"/>
                    <a:pt x="14217" y="2900"/>
                    <a:pt x="15657" y="4361"/>
                  </a:cubicBezTo>
                  <a:lnTo>
                    <a:pt x="47276" y="36103"/>
                  </a:lnTo>
                  <a:lnTo>
                    <a:pt x="49374" y="38223"/>
                  </a:lnTo>
                  <a:cubicBezTo>
                    <a:pt x="38492" y="44025"/>
                    <a:pt x="28062" y="50051"/>
                    <a:pt x="19956" y="55257"/>
                  </a:cubicBezTo>
                  <a:lnTo>
                    <a:pt x="640" y="54413"/>
                  </a:lnTo>
                  <a:lnTo>
                    <a:pt x="495" y="54577"/>
                  </a:lnTo>
                  <a:cubicBezTo>
                    <a:pt x="1" y="55194"/>
                    <a:pt x="105" y="56080"/>
                    <a:pt x="722" y="56574"/>
                  </a:cubicBezTo>
                  <a:lnTo>
                    <a:pt x="8806" y="63012"/>
                  </a:lnTo>
                  <a:cubicBezTo>
                    <a:pt x="3808" y="66983"/>
                    <a:pt x="3602" y="68320"/>
                    <a:pt x="3972" y="69060"/>
                  </a:cubicBezTo>
                  <a:cubicBezTo>
                    <a:pt x="4166" y="69418"/>
                    <a:pt x="4567" y="69740"/>
                    <a:pt x="5666" y="69740"/>
                  </a:cubicBezTo>
                  <a:cubicBezTo>
                    <a:pt x="6782" y="69740"/>
                    <a:pt x="8617" y="69408"/>
                    <a:pt x="11686" y="68443"/>
                  </a:cubicBezTo>
                  <a:lnTo>
                    <a:pt x="12489" y="78729"/>
                  </a:lnTo>
                  <a:cubicBezTo>
                    <a:pt x="12530" y="79121"/>
                    <a:pt x="12695" y="79470"/>
                    <a:pt x="12983" y="79717"/>
                  </a:cubicBezTo>
                  <a:cubicBezTo>
                    <a:pt x="13234" y="79932"/>
                    <a:pt x="13548" y="80054"/>
                    <a:pt x="13884" y="80054"/>
                  </a:cubicBezTo>
                  <a:cubicBezTo>
                    <a:pt x="13932" y="80054"/>
                    <a:pt x="13982" y="80051"/>
                    <a:pt x="14031" y="80046"/>
                  </a:cubicBezTo>
                  <a:lnTo>
                    <a:pt x="14237" y="80026"/>
                  </a:lnTo>
                  <a:lnTo>
                    <a:pt x="14258" y="79985"/>
                  </a:lnTo>
                  <a:lnTo>
                    <a:pt x="14319" y="79985"/>
                  </a:lnTo>
                  <a:lnTo>
                    <a:pt x="21561" y="68176"/>
                  </a:lnTo>
                  <a:lnTo>
                    <a:pt x="21582" y="68176"/>
                  </a:lnTo>
                  <a:lnTo>
                    <a:pt x="24421" y="63527"/>
                  </a:lnTo>
                  <a:cubicBezTo>
                    <a:pt x="33163" y="59762"/>
                    <a:pt x="43902" y="54558"/>
                    <a:pt x="54703" y="48838"/>
                  </a:cubicBezTo>
                  <a:lnTo>
                    <a:pt x="55505" y="52007"/>
                  </a:lnTo>
                  <a:lnTo>
                    <a:pt x="63981" y="95351"/>
                  </a:lnTo>
                  <a:cubicBezTo>
                    <a:pt x="64351" y="97244"/>
                    <a:pt x="65236" y="99076"/>
                    <a:pt x="66265" y="99076"/>
                  </a:cubicBezTo>
                  <a:lnTo>
                    <a:pt x="66430" y="99076"/>
                  </a:lnTo>
                  <a:lnTo>
                    <a:pt x="66759" y="99013"/>
                  </a:lnTo>
                  <a:lnTo>
                    <a:pt x="66759" y="98994"/>
                  </a:lnTo>
                  <a:lnTo>
                    <a:pt x="66800" y="98994"/>
                  </a:lnTo>
                  <a:lnTo>
                    <a:pt x="68322" y="70645"/>
                  </a:lnTo>
                  <a:cubicBezTo>
                    <a:pt x="68671" y="70480"/>
                    <a:pt x="69000" y="70294"/>
                    <a:pt x="69351" y="70110"/>
                  </a:cubicBezTo>
                  <a:cubicBezTo>
                    <a:pt x="69433" y="70069"/>
                    <a:pt x="69515" y="70028"/>
                    <a:pt x="69576" y="69987"/>
                  </a:cubicBezTo>
                  <a:cubicBezTo>
                    <a:pt x="71614" y="68917"/>
                    <a:pt x="73444" y="67785"/>
                    <a:pt x="74760" y="66797"/>
                  </a:cubicBezTo>
                  <a:cubicBezTo>
                    <a:pt x="76777" y="65296"/>
                    <a:pt x="76839" y="64679"/>
                    <a:pt x="76633" y="64287"/>
                  </a:cubicBezTo>
                  <a:cubicBezTo>
                    <a:pt x="76511" y="64078"/>
                    <a:pt x="76301" y="63892"/>
                    <a:pt x="75762" y="63892"/>
                  </a:cubicBezTo>
                  <a:cubicBezTo>
                    <a:pt x="75297" y="63892"/>
                    <a:pt x="74590" y="64030"/>
                    <a:pt x="73485" y="64411"/>
                  </a:cubicBezTo>
                  <a:cubicBezTo>
                    <a:pt x="72107" y="64905"/>
                    <a:pt x="70379" y="65667"/>
                    <a:pt x="68548" y="66613"/>
                  </a:cubicBezTo>
                  <a:lnTo>
                    <a:pt x="68753" y="62910"/>
                  </a:lnTo>
                  <a:lnTo>
                    <a:pt x="68816" y="62888"/>
                  </a:lnTo>
                  <a:lnTo>
                    <a:pt x="68816" y="62024"/>
                  </a:lnTo>
                  <a:cubicBezTo>
                    <a:pt x="68877" y="61983"/>
                    <a:pt x="68939" y="61964"/>
                    <a:pt x="69022" y="61922"/>
                  </a:cubicBezTo>
                  <a:cubicBezTo>
                    <a:pt x="69617" y="61634"/>
                    <a:pt x="70235" y="61325"/>
                    <a:pt x="70852" y="60996"/>
                  </a:cubicBezTo>
                  <a:cubicBezTo>
                    <a:pt x="71263" y="60770"/>
                    <a:pt x="71655" y="60565"/>
                    <a:pt x="72045" y="60338"/>
                  </a:cubicBezTo>
                  <a:cubicBezTo>
                    <a:pt x="73589" y="59474"/>
                    <a:pt x="74966" y="58590"/>
                    <a:pt x="76016" y="57808"/>
                  </a:cubicBezTo>
                  <a:cubicBezTo>
                    <a:pt x="76345" y="57561"/>
                    <a:pt x="76592" y="57355"/>
                    <a:pt x="76818" y="57169"/>
                  </a:cubicBezTo>
                  <a:cubicBezTo>
                    <a:pt x="78052" y="56100"/>
                    <a:pt x="78073" y="55606"/>
                    <a:pt x="77909" y="55277"/>
                  </a:cubicBezTo>
                  <a:cubicBezTo>
                    <a:pt x="77789" y="55071"/>
                    <a:pt x="77583" y="54893"/>
                    <a:pt x="77062" y="54893"/>
                  </a:cubicBezTo>
                  <a:cubicBezTo>
                    <a:pt x="76598" y="54893"/>
                    <a:pt x="75885" y="55034"/>
                    <a:pt x="74760" y="55422"/>
                  </a:cubicBezTo>
                  <a:cubicBezTo>
                    <a:pt x="74472" y="55524"/>
                    <a:pt x="74143" y="55647"/>
                    <a:pt x="73814" y="55771"/>
                  </a:cubicBezTo>
                  <a:cubicBezTo>
                    <a:pt x="72437" y="56305"/>
                    <a:pt x="70852" y="57046"/>
                    <a:pt x="69227" y="57910"/>
                  </a:cubicBezTo>
                  <a:cubicBezTo>
                    <a:pt x="69145" y="57951"/>
                    <a:pt x="69083" y="57992"/>
                    <a:pt x="69000" y="58033"/>
                  </a:cubicBezTo>
                  <a:lnTo>
                    <a:pt x="69186" y="54906"/>
                  </a:lnTo>
                  <a:cubicBezTo>
                    <a:pt x="69741" y="54618"/>
                    <a:pt x="70297" y="54330"/>
                    <a:pt x="70873" y="54023"/>
                  </a:cubicBezTo>
                  <a:cubicBezTo>
                    <a:pt x="70975" y="53982"/>
                    <a:pt x="71531" y="53672"/>
                    <a:pt x="72333" y="53220"/>
                  </a:cubicBezTo>
                  <a:cubicBezTo>
                    <a:pt x="75501" y="51431"/>
                    <a:pt x="82578" y="47212"/>
                    <a:pt x="81673" y="45506"/>
                  </a:cubicBezTo>
                  <a:cubicBezTo>
                    <a:pt x="81501" y="45181"/>
                    <a:pt x="81095" y="45043"/>
                    <a:pt x="80528" y="45043"/>
                  </a:cubicBezTo>
                  <a:cubicBezTo>
                    <a:pt x="79873" y="45043"/>
                    <a:pt x="79003" y="45228"/>
                    <a:pt x="78032" y="45526"/>
                  </a:cubicBezTo>
                  <a:cubicBezTo>
                    <a:pt x="75029" y="46431"/>
                    <a:pt x="71038" y="48386"/>
                    <a:pt x="69494" y="49187"/>
                  </a:cubicBezTo>
                  <a:lnTo>
                    <a:pt x="69535" y="48323"/>
                  </a:lnTo>
                  <a:lnTo>
                    <a:pt x="69659" y="45917"/>
                  </a:lnTo>
                  <a:lnTo>
                    <a:pt x="69968" y="40424"/>
                  </a:lnTo>
                  <a:cubicBezTo>
                    <a:pt x="70009" y="40404"/>
                    <a:pt x="70029" y="40382"/>
                    <a:pt x="70070" y="40363"/>
                  </a:cubicBezTo>
                  <a:cubicBezTo>
                    <a:pt x="70379" y="40198"/>
                    <a:pt x="70709" y="39992"/>
                    <a:pt x="71038" y="39806"/>
                  </a:cubicBezTo>
                  <a:cubicBezTo>
                    <a:pt x="71222" y="39683"/>
                    <a:pt x="71428" y="39581"/>
                    <a:pt x="71614" y="39477"/>
                  </a:cubicBezTo>
                  <a:cubicBezTo>
                    <a:pt x="71675" y="39436"/>
                    <a:pt x="71757" y="39395"/>
                    <a:pt x="71839" y="39334"/>
                  </a:cubicBezTo>
                  <a:cubicBezTo>
                    <a:pt x="74020" y="38059"/>
                    <a:pt x="76222" y="36762"/>
                    <a:pt x="78381" y="35467"/>
                  </a:cubicBezTo>
                  <a:cubicBezTo>
                    <a:pt x="88338" y="29418"/>
                    <a:pt x="101443" y="20860"/>
                    <a:pt x="100826" y="17898"/>
                  </a:cubicBezTo>
                  <a:lnTo>
                    <a:pt x="100846" y="17528"/>
                  </a:lnTo>
                  <a:lnTo>
                    <a:pt x="100703" y="17610"/>
                  </a:lnTo>
                  <a:cubicBezTo>
                    <a:pt x="100440" y="17209"/>
                    <a:pt x="99845" y="17029"/>
                    <a:pt x="98986" y="17029"/>
                  </a:cubicBezTo>
                  <a:cubicBezTo>
                    <a:pt x="92656" y="17029"/>
                    <a:pt x="72016" y="26829"/>
                    <a:pt x="64825" y="30343"/>
                  </a:cubicBezTo>
                  <a:lnTo>
                    <a:pt x="58406" y="26497"/>
                  </a:lnTo>
                  <a:lnTo>
                    <a:pt x="57748" y="26105"/>
                  </a:lnTo>
                  <a:cubicBezTo>
                    <a:pt x="60258" y="24706"/>
                    <a:pt x="68177" y="20098"/>
                    <a:pt x="67231" y="18309"/>
                  </a:cubicBezTo>
                  <a:cubicBezTo>
                    <a:pt x="67094" y="18044"/>
                    <a:pt x="66825" y="17807"/>
                    <a:pt x="66112" y="17807"/>
                  </a:cubicBezTo>
                  <a:cubicBezTo>
                    <a:pt x="65440" y="17807"/>
                    <a:pt x="64371" y="18018"/>
                    <a:pt x="62644" y="18617"/>
                  </a:cubicBezTo>
                  <a:cubicBezTo>
                    <a:pt x="60258" y="19440"/>
                    <a:pt x="57233" y="20819"/>
                    <a:pt x="54106" y="22465"/>
                  </a:cubicBezTo>
                  <a:cubicBezTo>
                    <a:pt x="53675" y="22690"/>
                    <a:pt x="53263" y="22937"/>
                    <a:pt x="52830" y="23164"/>
                  </a:cubicBezTo>
                  <a:lnTo>
                    <a:pt x="51061" y="22095"/>
                  </a:lnTo>
                  <a:lnTo>
                    <a:pt x="50156" y="21560"/>
                  </a:lnTo>
                  <a:cubicBezTo>
                    <a:pt x="52111" y="20510"/>
                    <a:pt x="53859" y="19420"/>
                    <a:pt x="55135" y="18474"/>
                  </a:cubicBezTo>
                  <a:cubicBezTo>
                    <a:pt x="57172" y="16952"/>
                    <a:pt x="57233" y="16334"/>
                    <a:pt x="57007" y="15943"/>
                  </a:cubicBezTo>
                  <a:cubicBezTo>
                    <a:pt x="56872" y="15689"/>
                    <a:pt x="56560" y="15582"/>
                    <a:pt x="56131" y="15582"/>
                  </a:cubicBezTo>
                  <a:cubicBezTo>
                    <a:pt x="54095" y="15582"/>
                    <a:pt x="49414" y="17998"/>
                    <a:pt x="48326" y="18576"/>
                  </a:cubicBezTo>
                  <a:cubicBezTo>
                    <a:pt x="47770" y="18885"/>
                    <a:pt x="47215" y="19193"/>
                    <a:pt x="46700" y="19481"/>
                  </a:cubicBezTo>
                  <a:lnTo>
                    <a:pt x="43120" y="17342"/>
                  </a:lnTo>
                  <a:lnTo>
                    <a:pt x="42771" y="17136"/>
                  </a:lnTo>
                  <a:cubicBezTo>
                    <a:pt x="44972" y="15902"/>
                    <a:pt x="49498" y="13186"/>
                    <a:pt x="48839" y="11952"/>
                  </a:cubicBezTo>
                  <a:cubicBezTo>
                    <a:pt x="48704" y="11699"/>
                    <a:pt x="48395" y="11592"/>
                    <a:pt x="47970" y="11592"/>
                  </a:cubicBezTo>
                  <a:cubicBezTo>
                    <a:pt x="45937" y="11592"/>
                    <a:pt x="41247" y="14028"/>
                    <a:pt x="40158" y="14606"/>
                  </a:cubicBezTo>
                  <a:cubicBezTo>
                    <a:pt x="39870" y="14750"/>
                    <a:pt x="39582" y="14894"/>
                    <a:pt x="39315" y="15059"/>
                  </a:cubicBezTo>
                  <a:lnTo>
                    <a:pt x="14196" y="0"/>
                  </a:lnTo>
                  <a:close/>
                </a:path>
              </a:pathLst>
            </a:custGeom>
            <a:solidFill>
              <a:srgbClr val="13394F">
                <a:alpha val="34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22" name="Google Shape;4922;p47"/>
            <p:cNvGrpSpPr/>
            <p:nvPr/>
          </p:nvGrpSpPr>
          <p:grpSpPr>
            <a:xfrm>
              <a:off x="4138184" y="930105"/>
              <a:ext cx="3868174" cy="3755764"/>
              <a:chOff x="4138184" y="930105"/>
              <a:chExt cx="3868174" cy="3755764"/>
            </a:xfrm>
          </p:grpSpPr>
          <p:sp>
            <p:nvSpPr>
              <p:cNvPr id="4923" name="Google Shape;4923;p47"/>
              <p:cNvSpPr/>
              <p:nvPr/>
            </p:nvSpPr>
            <p:spPr>
              <a:xfrm>
                <a:off x="4138184" y="930105"/>
                <a:ext cx="3868174" cy="3755764"/>
              </a:xfrm>
              <a:custGeom>
                <a:avLst/>
                <a:gdLst/>
                <a:ahLst/>
                <a:cxnLst/>
                <a:rect l="l" t="t" r="r" b="b"/>
                <a:pathLst>
                  <a:path w="179352" h="174140" extrusionOk="0">
                    <a:moveTo>
                      <a:pt x="24442" y="1"/>
                    </a:moveTo>
                    <a:lnTo>
                      <a:pt x="24442" y="1"/>
                    </a:lnTo>
                    <a:cubicBezTo>
                      <a:pt x="23537" y="886"/>
                      <a:pt x="24915" y="3704"/>
                      <a:pt x="27466" y="6276"/>
                    </a:cubicBezTo>
                    <a:lnTo>
                      <a:pt x="88011" y="67066"/>
                    </a:lnTo>
                    <a:cubicBezTo>
                      <a:pt x="87846" y="67170"/>
                      <a:pt x="87660" y="67252"/>
                      <a:pt x="87495" y="67354"/>
                    </a:cubicBezTo>
                    <a:cubicBezTo>
                      <a:pt x="67109" y="78175"/>
                      <a:pt x="48778" y="88832"/>
                      <a:pt x="34748" y="97842"/>
                    </a:cubicBezTo>
                    <a:lnTo>
                      <a:pt x="598" y="96361"/>
                    </a:lnTo>
                    <a:lnTo>
                      <a:pt x="598" y="96361"/>
                    </a:lnTo>
                    <a:cubicBezTo>
                      <a:pt x="1" y="97123"/>
                      <a:pt x="124" y="98254"/>
                      <a:pt x="886" y="98871"/>
                    </a:cubicBezTo>
                    <a:lnTo>
                      <a:pt x="15967" y="110885"/>
                    </a:lnTo>
                    <a:cubicBezTo>
                      <a:pt x="9403" y="115987"/>
                      <a:pt x="6029" y="119670"/>
                      <a:pt x="6852" y="121253"/>
                    </a:cubicBezTo>
                    <a:cubicBezTo>
                      <a:pt x="7150" y="121805"/>
                      <a:pt x="7957" y="122070"/>
                      <a:pt x="9222" y="122070"/>
                    </a:cubicBezTo>
                    <a:cubicBezTo>
                      <a:pt x="11547" y="122070"/>
                      <a:pt x="15419" y="121177"/>
                      <a:pt x="20534" y="119525"/>
                    </a:cubicBezTo>
                    <a:lnTo>
                      <a:pt x="22056" y="138720"/>
                    </a:lnTo>
                    <a:cubicBezTo>
                      <a:pt x="22114" y="139657"/>
                      <a:pt x="22914" y="140372"/>
                      <a:pt x="23840" y="140372"/>
                    </a:cubicBezTo>
                    <a:cubicBezTo>
                      <a:pt x="23889" y="140372"/>
                      <a:pt x="23939" y="140370"/>
                      <a:pt x="23990" y="140366"/>
                    </a:cubicBezTo>
                    <a:lnTo>
                      <a:pt x="41866" y="111255"/>
                    </a:lnTo>
                    <a:cubicBezTo>
                      <a:pt x="57172" y="104672"/>
                      <a:pt x="76284" y="95477"/>
                      <a:pt x="96671" y="84635"/>
                    </a:cubicBezTo>
                    <a:lnTo>
                      <a:pt x="97041" y="84451"/>
                    </a:lnTo>
                    <a:lnTo>
                      <a:pt x="113397" y="168117"/>
                    </a:lnTo>
                    <a:cubicBezTo>
                      <a:pt x="114067" y="171506"/>
                      <a:pt x="115529" y="174140"/>
                      <a:pt x="116736" y="174140"/>
                    </a:cubicBezTo>
                    <a:cubicBezTo>
                      <a:pt x="116789" y="174140"/>
                      <a:pt x="116842" y="174134"/>
                      <a:pt x="116894" y="174124"/>
                    </a:cubicBezTo>
                    <a:lnTo>
                      <a:pt x="119651" y="123949"/>
                    </a:lnTo>
                    <a:cubicBezTo>
                      <a:pt x="120493" y="123538"/>
                      <a:pt x="121379" y="123085"/>
                      <a:pt x="122263" y="122633"/>
                    </a:cubicBezTo>
                    <a:cubicBezTo>
                      <a:pt x="129608" y="118724"/>
                      <a:pt x="135080" y="114629"/>
                      <a:pt x="134463" y="113477"/>
                    </a:cubicBezTo>
                    <a:cubicBezTo>
                      <a:pt x="134356" y="113272"/>
                      <a:pt x="134065" y="113175"/>
                      <a:pt x="133616" y="113175"/>
                    </a:cubicBezTo>
                    <a:cubicBezTo>
                      <a:pt x="131540" y="113175"/>
                      <a:pt x="126100" y="115259"/>
                      <a:pt x="120062" y="118456"/>
                    </a:cubicBezTo>
                    <a:cubicBezTo>
                      <a:pt x="120021" y="118477"/>
                      <a:pt x="119980" y="118497"/>
                      <a:pt x="119958" y="118518"/>
                    </a:cubicBezTo>
                    <a:lnTo>
                      <a:pt x="120493" y="108663"/>
                    </a:lnTo>
                    <a:cubicBezTo>
                      <a:pt x="121790" y="108046"/>
                      <a:pt x="123148" y="107388"/>
                      <a:pt x="124525" y="106647"/>
                    </a:cubicBezTo>
                    <a:cubicBezTo>
                      <a:pt x="131871" y="102738"/>
                      <a:pt x="137343" y="98645"/>
                      <a:pt x="136726" y="97493"/>
                    </a:cubicBezTo>
                    <a:cubicBezTo>
                      <a:pt x="136619" y="97288"/>
                      <a:pt x="136328" y="97191"/>
                      <a:pt x="135878" y="97191"/>
                    </a:cubicBezTo>
                    <a:cubicBezTo>
                      <a:pt x="133802" y="97191"/>
                      <a:pt x="128362" y="99275"/>
                      <a:pt x="122325" y="102472"/>
                    </a:cubicBezTo>
                    <a:cubicBezTo>
                      <a:pt x="121790" y="102760"/>
                      <a:pt x="121296" y="103026"/>
                      <a:pt x="120781" y="103314"/>
                    </a:cubicBezTo>
                    <a:lnTo>
                      <a:pt x="121193" y="96012"/>
                    </a:lnTo>
                    <a:cubicBezTo>
                      <a:pt x="122304" y="95456"/>
                      <a:pt x="123415" y="94880"/>
                      <a:pt x="124567" y="94284"/>
                    </a:cubicBezTo>
                    <a:cubicBezTo>
                      <a:pt x="135922" y="88256"/>
                      <a:pt x="144357" y="81919"/>
                      <a:pt x="143411" y="80150"/>
                    </a:cubicBezTo>
                    <a:cubicBezTo>
                      <a:pt x="143244" y="79835"/>
                      <a:pt x="142793" y="79685"/>
                      <a:pt x="142100" y="79685"/>
                    </a:cubicBezTo>
                    <a:cubicBezTo>
                      <a:pt x="138947" y="79685"/>
                      <a:pt x="130787" y="82791"/>
                      <a:pt x="121645" y="87597"/>
                    </a:cubicBezTo>
                    <a:lnTo>
                      <a:pt x="122592" y="70338"/>
                    </a:lnTo>
                    <a:cubicBezTo>
                      <a:pt x="156269" y="51020"/>
                      <a:pt x="179351" y="34583"/>
                      <a:pt x="177314" y="30736"/>
                    </a:cubicBezTo>
                    <a:cubicBezTo>
                      <a:pt x="177018" y="30181"/>
                      <a:pt x="176211" y="29913"/>
                      <a:pt x="174939" y="29913"/>
                    </a:cubicBezTo>
                    <a:cubicBezTo>
                      <a:pt x="167445" y="29913"/>
                      <a:pt x="143845" y="39208"/>
                      <a:pt x="114157" y="53735"/>
                    </a:cubicBezTo>
                    <a:lnTo>
                      <a:pt x="100148" y="45342"/>
                    </a:lnTo>
                    <a:cubicBezTo>
                      <a:pt x="110887" y="39521"/>
                      <a:pt x="118704" y="33575"/>
                      <a:pt x="117778" y="31868"/>
                    </a:cubicBezTo>
                    <a:cubicBezTo>
                      <a:pt x="117614" y="31554"/>
                      <a:pt x="117165" y="31405"/>
                      <a:pt x="116475" y="31405"/>
                    </a:cubicBezTo>
                    <a:cubicBezTo>
                      <a:pt x="113272" y="31405"/>
                      <a:pt x="104861" y="34623"/>
                      <a:pt x="95519" y="39582"/>
                    </a:cubicBezTo>
                    <a:cubicBezTo>
                      <a:pt x="94635" y="40056"/>
                      <a:pt x="93749" y="40528"/>
                      <a:pt x="92885" y="41002"/>
                    </a:cubicBezTo>
                    <a:lnTo>
                      <a:pt x="86653" y="37258"/>
                    </a:lnTo>
                    <a:cubicBezTo>
                      <a:pt x="86919" y="37134"/>
                      <a:pt x="87188" y="36990"/>
                      <a:pt x="87476" y="36846"/>
                    </a:cubicBezTo>
                    <a:cubicBezTo>
                      <a:pt x="94819" y="32938"/>
                      <a:pt x="100272" y="28843"/>
                      <a:pt x="99674" y="27691"/>
                    </a:cubicBezTo>
                    <a:cubicBezTo>
                      <a:pt x="99564" y="27486"/>
                      <a:pt x="99270" y="27389"/>
                      <a:pt x="98819" y="27389"/>
                    </a:cubicBezTo>
                    <a:cubicBezTo>
                      <a:pt x="96732" y="27389"/>
                      <a:pt x="91292" y="29473"/>
                      <a:pt x="85254" y="32669"/>
                    </a:cubicBezTo>
                    <a:cubicBezTo>
                      <a:pt x="84122" y="33287"/>
                      <a:pt x="83032" y="33884"/>
                      <a:pt x="82003" y="34480"/>
                    </a:cubicBezTo>
                    <a:lnTo>
                      <a:pt x="73569" y="29440"/>
                    </a:lnTo>
                    <a:cubicBezTo>
                      <a:pt x="80605" y="25634"/>
                      <a:pt x="85748" y="21725"/>
                      <a:pt x="85150" y="20614"/>
                    </a:cubicBezTo>
                    <a:cubicBezTo>
                      <a:pt x="85044" y="20409"/>
                      <a:pt x="84753" y="20312"/>
                      <a:pt x="84305" y="20312"/>
                    </a:cubicBezTo>
                    <a:cubicBezTo>
                      <a:pt x="82231" y="20312"/>
                      <a:pt x="76790" y="22400"/>
                      <a:pt x="70750" y="25614"/>
                    </a:cubicBezTo>
                    <a:cubicBezTo>
                      <a:pt x="70113" y="25943"/>
                      <a:pt x="69496" y="26292"/>
                      <a:pt x="68878" y="26621"/>
                    </a:cubicBezTo>
                    <a:lnTo>
                      <a:pt x="68878" y="26621"/>
                    </a:lnTo>
                    <a:lnTo>
                      <a:pt x="244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4" name="Google Shape;4924;p47"/>
              <p:cNvSpPr/>
              <p:nvPr/>
            </p:nvSpPr>
            <p:spPr>
              <a:xfrm>
                <a:off x="4286848" y="1607173"/>
                <a:ext cx="3675555" cy="3078221"/>
              </a:xfrm>
              <a:custGeom>
                <a:avLst/>
                <a:gdLst/>
                <a:ahLst/>
                <a:cxnLst/>
                <a:rect l="l" t="t" r="r" b="b"/>
                <a:pathLst>
                  <a:path w="170421" h="142725" extrusionOk="0">
                    <a:moveTo>
                      <a:pt x="170421" y="1"/>
                    </a:moveTo>
                    <a:lnTo>
                      <a:pt x="63" y="88914"/>
                    </a:lnTo>
                    <a:lnTo>
                      <a:pt x="63" y="88914"/>
                    </a:lnTo>
                    <a:cubicBezTo>
                      <a:pt x="0" y="89243"/>
                      <a:pt x="0" y="89531"/>
                      <a:pt x="124" y="89758"/>
                    </a:cubicBezTo>
                    <a:cubicBezTo>
                      <a:pt x="423" y="90320"/>
                      <a:pt x="1237" y="90589"/>
                      <a:pt x="2515" y="90589"/>
                    </a:cubicBezTo>
                    <a:cubicBezTo>
                      <a:pt x="4841" y="90589"/>
                      <a:pt x="8706" y="89697"/>
                      <a:pt x="13805" y="88050"/>
                    </a:cubicBezTo>
                    <a:lnTo>
                      <a:pt x="15306" y="107245"/>
                    </a:lnTo>
                    <a:cubicBezTo>
                      <a:pt x="15384" y="108182"/>
                      <a:pt x="16167" y="108897"/>
                      <a:pt x="17090" y="108897"/>
                    </a:cubicBezTo>
                    <a:cubicBezTo>
                      <a:pt x="17140" y="108897"/>
                      <a:pt x="17190" y="108895"/>
                      <a:pt x="17240" y="108891"/>
                    </a:cubicBezTo>
                    <a:lnTo>
                      <a:pt x="35097" y="79801"/>
                    </a:lnTo>
                    <a:cubicBezTo>
                      <a:pt x="50383" y="73238"/>
                      <a:pt x="69452" y="64043"/>
                      <a:pt x="89819" y="53222"/>
                    </a:cubicBezTo>
                    <a:lnTo>
                      <a:pt x="90189" y="53036"/>
                    </a:lnTo>
                    <a:lnTo>
                      <a:pt x="106565" y="136683"/>
                    </a:lnTo>
                    <a:cubicBezTo>
                      <a:pt x="107237" y="140103"/>
                      <a:pt x="108726" y="142724"/>
                      <a:pt x="109918" y="142724"/>
                    </a:cubicBezTo>
                    <a:cubicBezTo>
                      <a:pt x="109966" y="142724"/>
                      <a:pt x="110014" y="142720"/>
                      <a:pt x="110062" y="142711"/>
                    </a:cubicBezTo>
                    <a:lnTo>
                      <a:pt x="112799" y="92556"/>
                    </a:lnTo>
                    <a:cubicBezTo>
                      <a:pt x="113641" y="92123"/>
                      <a:pt x="114505" y="91692"/>
                      <a:pt x="115391" y="91218"/>
                    </a:cubicBezTo>
                    <a:cubicBezTo>
                      <a:pt x="122734" y="87331"/>
                      <a:pt x="128187" y="83236"/>
                      <a:pt x="127570" y="82084"/>
                    </a:cubicBezTo>
                    <a:cubicBezTo>
                      <a:pt x="127463" y="81878"/>
                      <a:pt x="127170" y="81780"/>
                      <a:pt x="126718" y="81780"/>
                    </a:cubicBezTo>
                    <a:cubicBezTo>
                      <a:pt x="124642" y="81780"/>
                      <a:pt x="119221" y="83852"/>
                      <a:pt x="113189" y="87063"/>
                    </a:cubicBezTo>
                    <a:cubicBezTo>
                      <a:pt x="113148" y="87084"/>
                      <a:pt x="113128" y="87104"/>
                      <a:pt x="113087" y="87104"/>
                    </a:cubicBezTo>
                    <a:lnTo>
                      <a:pt x="113622" y="77250"/>
                    </a:lnTo>
                    <a:cubicBezTo>
                      <a:pt x="114917" y="76653"/>
                      <a:pt x="116255" y="75975"/>
                      <a:pt x="117654" y="75234"/>
                    </a:cubicBezTo>
                    <a:cubicBezTo>
                      <a:pt x="124997" y="71345"/>
                      <a:pt x="130450" y="67252"/>
                      <a:pt x="129833" y="66100"/>
                    </a:cubicBezTo>
                    <a:cubicBezTo>
                      <a:pt x="129723" y="65895"/>
                      <a:pt x="129429" y="65798"/>
                      <a:pt x="128978" y="65798"/>
                    </a:cubicBezTo>
                    <a:cubicBezTo>
                      <a:pt x="126896" y="65798"/>
                      <a:pt x="121469" y="67882"/>
                      <a:pt x="115432" y="71079"/>
                    </a:cubicBezTo>
                    <a:cubicBezTo>
                      <a:pt x="114917" y="71367"/>
                      <a:pt x="114403" y="71633"/>
                      <a:pt x="113910" y="71921"/>
                    </a:cubicBezTo>
                    <a:lnTo>
                      <a:pt x="114300" y="64619"/>
                    </a:lnTo>
                    <a:cubicBezTo>
                      <a:pt x="115411" y="64063"/>
                      <a:pt x="116543" y="63487"/>
                      <a:pt x="117674" y="62870"/>
                    </a:cubicBezTo>
                    <a:cubicBezTo>
                      <a:pt x="129010" y="56863"/>
                      <a:pt x="137444" y="50548"/>
                      <a:pt x="136498" y="48757"/>
                    </a:cubicBezTo>
                    <a:cubicBezTo>
                      <a:pt x="136331" y="48442"/>
                      <a:pt x="135880" y="48292"/>
                      <a:pt x="135187" y="48292"/>
                    </a:cubicBezTo>
                    <a:cubicBezTo>
                      <a:pt x="132034" y="48292"/>
                      <a:pt x="123877" y="51398"/>
                      <a:pt x="114752" y="56204"/>
                    </a:cubicBezTo>
                    <a:lnTo>
                      <a:pt x="114752" y="56204"/>
                    </a:lnTo>
                    <a:lnTo>
                      <a:pt x="115699" y="38965"/>
                    </a:lnTo>
                    <a:cubicBezTo>
                      <a:pt x="147791" y="20532"/>
                      <a:pt x="170236" y="4754"/>
                      <a:pt x="1704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5" name="Google Shape;4925;p47"/>
              <p:cNvSpPr/>
              <p:nvPr/>
            </p:nvSpPr>
            <p:spPr>
              <a:xfrm>
                <a:off x="7647367" y="1641789"/>
                <a:ext cx="157982" cy="168636"/>
              </a:xfrm>
              <a:custGeom>
                <a:avLst/>
                <a:gdLst/>
                <a:ahLst/>
                <a:cxnLst/>
                <a:rect l="l" t="t" r="r" b="b"/>
                <a:pathLst>
                  <a:path w="7325" h="7819" extrusionOk="0">
                    <a:moveTo>
                      <a:pt x="3498" y="1"/>
                    </a:moveTo>
                    <a:lnTo>
                      <a:pt x="1" y="1421"/>
                    </a:lnTo>
                    <a:cubicBezTo>
                      <a:pt x="3498" y="3128"/>
                      <a:pt x="3684" y="7818"/>
                      <a:pt x="3684" y="7818"/>
                    </a:cubicBezTo>
                    <a:lnTo>
                      <a:pt x="7016" y="5226"/>
                    </a:lnTo>
                    <a:cubicBezTo>
                      <a:pt x="7324" y="680"/>
                      <a:pt x="3498" y="1"/>
                      <a:pt x="34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6" name="Google Shape;4926;p47"/>
              <p:cNvSpPr/>
              <p:nvPr/>
            </p:nvSpPr>
            <p:spPr>
              <a:xfrm>
                <a:off x="7647367" y="1641789"/>
                <a:ext cx="157982" cy="113186"/>
              </a:xfrm>
              <a:custGeom>
                <a:avLst/>
                <a:gdLst/>
                <a:ahLst/>
                <a:cxnLst/>
                <a:rect l="l" t="t" r="r" b="b"/>
                <a:pathLst>
                  <a:path w="7325" h="5248" extrusionOk="0">
                    <a:moveTo>
                      <a:pt x="3498" y="1"/>
                    </a:moveTo>
                    <a:lnTo>
                      <a:pt x="1" y="1421"/>
                    </a:lnTo>
                    <a:cubicBezTo>
                      <a:pt x="195" y="1419"/>
                      <a:pt x="390" y="1418"/>
                      <a:pt x="585" y="1418"/>
                    </a:cubicBezTo>
                    <a:cubicBezTo>
                      <a:pt x="2807" y="1418"/>
                      <a:pt x="5034" y="1605"/>
                      <a:pt x="6358" y="3704"/>
                    </a:cubicBezTo>
                    <a:cubicBezTo>
                      <a:pt x="6666" y="4197"/>
                      <a:pt x="6872" y="4712"/>
                      <a:pt x="6995" y="5247"/>
                    </a:cubicBezTo>
                    <a:lnTo>
                      <a:pt x="7016" y="5226"/>
                    </a:lnTo>
                    <a:cubicBezTo>
                      <a:pt x="7324" y="680"/>
                      <a:pt x="3498" y="1"/>
                      <a:pt x="34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7" name="Google Shape;4927;p47"/>
              <p:cNvSpPr/>
              <p:nvPr/>
            </p:nvSpPr>
            <p:spPr>
              <a:xfrm>
                <a:off x="5940040" y="2183564"/>
                <a:ext cx="524047" cy="193008"/>
              </a:xfrm>
              <a:custGeom>
                <a:avLst/>
                <a:gdLst/>
                <a:ahLst/>
                <a:cxnLst/>
                <a:rect l="l" t="t" r="r" b="b"/>
                <a:pathLst>
                  <a:path w="24298" h="8949" extrusionOk="0">
                    <a:moveTo>
                      <a:pt x="1" y="4485"/>
                    </a:moveTo>
                    <a:cubicBezTo>
                      <a:pt x="3" y="4488"/>
                      <a:pt x="6" y="4491"/>
                      <a:pt x="9" y="4493"/>
                    </a:cubicBezTo>
                    <a:lnTo>
                      <a:pt x="9" y="4493"/>
                    </a:lnTo>
                    <a:lnTo>
                      <a:pt x="1" y="4485"/>
                    </a:lnTo>
                    <a:close/>
                    <a:moveTo>
                      <a:pt x="24297" y="0"/>
                    </a:moveTo>
                    <a:cubicBezTo>
                      <a:pt x="24296" y="1"/>
                      <a:pt x="10841" y="5515"/>
                      <a:pt x="3703" y="5515"/>
                    </a:cubicBezTo>
                    <a:cubicBezTo>
                      <a:pt x="2052" y="5515"/>
                      <a:pt x="740" y="5220"/>
                      <a:pt x="9" y="4493"/>
                    </a:cubicBezTo>
                    <a:lnTo>
                      <a:pt x="9" y="4493"/>
                    </a:lnTo>
                    <a:lnTo>
                      <a:pt x="4466" y="8948"/>
                    </a:lnTo>
                    <a:lnTo>
                      <a:pt x="2429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8" name="Google Shape;4928;p47"/>
              <p:cNvSpPr/>
              <p:nvPr/>
            </p:nvSpPr>
            <p:spPr>
              <a:xfrm>
                <a:off x="6223998" y="2751480"/>
                <a:ext cx="35975" cy="145559"/>
              </a:xfrm>
              <a:custGeom>
                <a:avLst/>
                <a:gdLst/>
                <a:ahLst/>
                <a:cxnLst/>
                <a:rect l="l" t="t" r="r" b="b"/>
                <a:pathLst>
                  <a:path w="1668" h="6749" extrusionOk="0">
                    <a:moveTo>
                      <a:pt x="330" y="1"/>
                    </a:moveTo>
                    <a:cubicBezTo>
                      <a:pt x="228" y="61"/>
                      <a:pt x="104" y="103"/>
                      <a:pt x="1" y="165"/>
                    </a:cubicBezTo>
                    <a:lnTo>
                      <a:pt x="1668" y="6748"/>
                    </a:lnTo>
                    <a:lnTo>
                      <a:pt x="330" y="1"/>
                    </a:lnTo>
                    <a:close/>
                  </a:path>
                </a:pathLst>
              </a:custGeom>
              <a:solidFill>
                <a:srgbClr val="D6D4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9" name="Google Shape;4929;p47"/>
              <p:cNvSpPr/>
              <p:nvPr/>
            </p:nvSpPr>
            <p:spPr>
              <a:xfrm>
                <a:off x="6231094" y="2751027"/>
                <a:ext cx="32438" cy="161088"/>
              </a:xfrm>
              <a:custGeom>
                <a:avLst/>
                <a:gdLst/>
                <a:ahLst/>
                <a:cxnLst/>
                <a:rect l="l" t="t" r="r" b="b"/>
                <a:pathLst>
                  <a:path w="1504" h="7469" extrusionOk="0">
                    <a:moveTo>
                      <a:pt x="42" y="0"/>
                    </a:moveTo>
                    <a:cubicBezTo>
                      <a:pt x="22" y="0"/>
                      <a:pt x="22" y="0"/>
                      <a:pt x="1" y="22"/>
                    </a:cubicBezTo>
                    <a:lnTo>
                      <a:pt x="1339" y="6769"/>
                    </a:lnTo>
                    <a:lnTo>
                      <a:pt x="1504" y="7469"/>
                    </a:lnTo>
                    <a:lnTo>
                      <a:pt x="42" y="0"/>
                    </a:lnTo>
                    <a:close/>
                  </a:path>
                </a:pathLst>
              </a:custGeom>
              <a:solidFill>
                <a:srgbClr val="CEBF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0" name="Google Shape;4930;p47"/>
              <p:cNvSpPr/>
              <p:nvPr/>
            </p:nvSpPr>
            <p:spPr>
              <a:xfrm>
                <a:off x="6223998" y="2502116"/>
                <a:ext cx="436612" cy="409998"/>
              </a:xfrm>
              <a:custGeom>
                <a:avLst/>
                <a:gdLst/>
                <a:ahLst/>
                <a:cxnLst/>
                <a:rect l="l" t="t" r="r" b="b"/>
                <a:pathLst>
                  <a:path w="20244" h="19010" extrusionOk="0">
                    <a:moveTo>
                      <a:pt x="26" y="11713"/>
                    </a:moveTo>
                    <a:lnTo>
                      <a:pt x="26" y="11713"/>
                    </a:lnTo>
                    <a:cubicBezTo>
                      <a:pt x="17" y="11717"/>
                      <a:pt x="9" y="11722"/>
                      <a:pt x="1" y="11727"/>
                    </a:cubicBezTo>
                    <a:lnTo>
                      <a:pt x="26" y="11713"/>
                    </a:lnTo>
                    <a:close/>
                    <a:moveTo>
                      <a:pt x="20244" y="1"/>
                    </a:moveTo>
                    <a:lnTo>
                      <a:pt x="26" y="11713"/>
                    </a:lnTo>
                    <a:lnTo>
                      <a:pt x="26" y="11713"/>
                    </a:lnTo>
                    <a:cubicBezTo>
                      <a:pt x="124" y="11658"/>
                      <a:pt x="236" y="11619"/>
                      <a:pt x="330" y="11563"/>
                    </a:cubicBezTo>
                    <a:cubicBezTo>
                      <a:pt x="351" y="11541"/>
                      <a:pt x="351" y="11541"/>
                      <a:pt x="371" y="11541"/>
                    </a:cubicBezTo>
                    <a:lnTo>
                      <a:pt x="1833" y="19010"/>
                    </a:lnTo>
                    <a:cubicBezTo>
                      <a:pt x="3355" y="11151"/>
                      <a:pt x="20242" y="2"/>
                      <a:pt x="20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1" name="Google Shape;4931;p47"/>
              <p:cNvSpPr/>
              <p:nvPr/>
            </p:nvSpPr>
            <p:spPr>
              <a:xfrm>
                <a:off x="5976878" y="1907997"/>
                <a:ext cx="347884" cy="119743"/>
              </a:xfrm>
              <a:custGeom>
                <a:avLst/>
                <a:gdLst/>
                <a:ahLst/>
                <a:cxnLst/>
                <a:rect l="l" t="t" r="r" b="b"/>
                <a:pathLst>
                  <a:path w="16130" h="5552" extrusionOk="0">
                    <a:moveTo>
                      <a:pt x="14895" y="1"/>
                    </a:moveTo>
                    <a:cubicBezTo>
                      <a:pt x="14895" y="1"/>
                      <a:pt x="7966" y="4736"/>
                      <a:pt x="3060" y="4736"/>
                    </a:cubicBezTo>
                    <a:cubicBezTo>
                      <a:pt x="1883" y="4736"/>
                      <a:pt x="821" y="4463"/>
                      <a:pt x="1" y="3786"/>
                    </a:cubicBezTo>
                    <a:lnTo>
                      <a:pt x="1" y="3786"/>
                    </a:lnTo>
                    <a:cubicBezTo>
                      <a:pt x="1" y="3786"/>
                      <a:pt x="739" y="5551"/>
                      <a:pt x="3856" y="5551"/>
                    </a:cubicBezTo>
                    <a:cubicBezTo>
                      <a:pt x="6268" y="5551"/>
                      <a:pt x="10106" y="4494"/>
                      <a:pt x="16130" y="742"/>
                    </a:cubicBezTo>
                    <a:lnTo>
                      <a:pt x="1489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2" name="Google Shape;4932;p47"/>
              <p:cNvSpPr/>
              <p:nvPr/>
            </p:nvSpPr>
            <p:spPr>
              <a:xfrm>
                <a:off x="4550856" y="3032785"/>
                <a:ext cx="336777" cy="231635"/>
              </a:xfrm>
              <a:custGeom>
                <a:avLst/>
                <a:gdLst/>
                <a:ahLst/>
                <a:cxnLst/>
                <a:rect l="l" t="t" r="r" b="b"/>
                <a:pathLst>
                  <a:path w="15615" h="10740" extrusionOk="0">
                    <a:moveTo>
                      <a:pt x="7797" y="0"/>
                    </a:moveTo>
                    <a:lnTo>
                      <a:pt x="7797" y="0"/>
                    </a:lnTo>
                    <a:cubicBezTo>
                      <a:pt x="11357" y="2406"/>
                      <a:pt x="1" y="10739"/>
                      <a:pt x="1" y="10739"/>
                    </a:cubicBezTo>
                    <a:lnTo>
                      <a:pt x="15614" y="349"/>
                    </a:lnTo>
                    <a:lnTo>
                      <a:pt x="779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3" name="Google Shape;4933;p47"/>
              <p:cNvSpPr/>
              <p:nvPr/>
            </p:nvSpPr>
            <p:spPr>
              <a:xfrm>
                <a:off x="4630268" y="3328281"/>
                <a:ext cx="413535" cy="157982"/>
              </a:xfrm>
              <a:custGeom>
                <a:avLst/>
                <a:gdLst/>
                <a:ahLst/>
                <a:cxnLst/>
                <a:rect l="l" t="t" r="r" b="b"/>
                <a:pathLst>
                  <a:path w="19174" h="7325" extrusionOk="0">
                    <a:moveTo>
                      <a:pt x="19174" y="0"/>
                    </a:moveTo>
                    <a:lnTo>
                      <a:pt x="0" y="7324"/>
                    </a:lnTo>
                    <a:cubicBezTo>
                      <a:pt x="4260" y="6008"/>
                      <a:pt x="7304" y="5555"/>
                      <a:pt x="9485" y="5555"/>
                    </a:cubicBezTo>
                    <a:cubicBezTo>
                      <a:pt x="13825" y="5555"/>
                      <a:pt x="14689" y="7324"/>
                      <a:pt x="14689" y="7324"/>
                    </a:cubicBezTo>
                    <a:lnTo>
                      <a:pt x="1917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4" name="Google Shape;4934;p47"/>
              <p:cNvSpPr/>
              <p:nvPr/>
            </p:nvSpPr>
            <p:spPr>
              <a:xfrm>
                <a:off x="5741727" y="1733645"/>
                <a:ext cx="300845" cy="110210"/>
              </a:xfrm>
              <a:custGeom>
                <a:avLst/>
                <a:gdLst/>
                <a:ahLst/>
                <a:cxnLst/>
                <a:rect l="l" t="t" r="r" b="b"/>
                <a:pathLst>
                  <a:path w="13949" h="5110" extrusionOk="0">
                    <a:moveTo>
                      <a:pt x="12303" y="1"/>
                    </a:moveTo>
                    <a:cubicBezTo>
                      <a:pt x="12303" y="1"/>
                      <a:pt x="5931" y="4197"/>
                      <a:pt x="2044" y="4197"/>
                    </a:cubicBezTo>
                    <a:cubicBezTo>
                      <a:pt x="1225" y="4197"/>
                      <a:pt x="516" y="4010"/>
                      <a:pt x="1" y="3559"/>
                    </a:cubicBezTo>
                    <a:lnTo>
                      <a:pt x="1" y="3559"/>
                    </a:lnTo>
                    <a:cubicBezTo>
                      <a:pt x="1" y="3559"/>
                      <a:pt x="291" y="5110"/>
                      <a:pt x="2911" y="5110"/>
                    </a:cubicBezTo>
                    <a:cubicBezTo>
                      <a:pt x="4918" y="5110"/>
                      <a:pt x="8292" y="4200"/>
                      <a:pt x="13949" y="988"/>
                    </a:cubicBezTo>
                    <a:lnTo>
                      <a:pt x="1230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5" name="Google Shape;4935;p47"/>
              <p:cNvSpPr/>
              <p:nvPr/>
            </p:nvSpPr>
            <p:spPr>
              <a:xfrm>
                <a:off x="5495038" y="1565052"/>
                <a:ext cx="246711" cy="82151"/>
              </a:xfrm>
              <a:custGeom>
                <a:avLst/>
                <a:gdLst/>
                <a:ahLst/>
                <a:cxnLst/>
                <a:rect l="l" t="t" r="r" b="b"/>
                <a:pathLst>
                  <a:path w="11439" h="3809" extrusionOk="0">
                    <a:moveTo>
                      <a:pt x="10657" y="0"/>
                    </a:moveTo>
                    <a:cubicBezTo>
                      <a:pt x="10657" y="0"/>
                      <a:pt x="6835" y="3289"/>
                      <a:pt x="3293" y="3289"/>
                    </a:cubicBezTo>
                    <a:cubicBezTo>
                      <a:pt x="2114" y="3289"/>
                      <a:pt x="966" y="2925"/>
                      <a:pt x="0" y="1954"/>
                    </a:cubicBezTo>
                    <a:lnTo>
                      <a:pt x="0" y="1954"/>
                    </a:lnTo>
                    <a:cubicBezTo>
                      <a:pt x="1" y="1954"/>
                      <a:pt x="1007" y="3808"/>
                      <a:pt x="3740" y="3808"/>
                    </a:cubicBezTo>
                    <a:cubicBezTo>
                      <a:pt x="5513" y="3808"/>
                      <a:pt x="8014" y="3027"/>
                      <a:pt x="11439" y="453"/>
                    </a:cubicBezTo>
                    <a:lnTo>
                      <a:pt x="1065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6" name="Google Shape;4936;p47"/>
              <p:cNvSpPr/>
              <p:nvPr/>
            </p:nvSpPr>
            <p:spPr>
              <a:xfrm>
                <a:off x="6415259" y="3000843"/>
                <a:ext cx="336755" cy="98930"/>
              </a:xfrm>
              <a:custGeom>
                <a:avLst/>
                <a:gdLst/>
                <a:ahLst/>
                <a:cxnLst/>
                <a:rect l="l" t="t" r="r" b="b"/>
                <a:pathLst>
                  <a:path w="15614" h="4587" extrusionOk="0">
                    <a:moveTo>
                      <a:pt x="0" y="2798"/>
                    </a:moveTo>
                    <a:cubicBezTo>
                      <a:pt x="596" y="3517"/>
                      <a:pt x="1440" y="3929"/>
                      <a:pt x="2448" y="4073"/>
                    </a:cubicBezTo>
                    <a:cubicBezTo>
                      <a:pt x="823" y="3558"/>
                      <a:pt x="0" y="2798"/>
                      <a:pt x="0" y="2798"/>
                    </a:cubicBezTo>
                    <a:close/>
                    <a:moveTo>
                      <a:pt x="15614" y="0"/>
                    </a:moveTo>
                    <a:cubicBezTo>
                      <a:pt x="15613" y="0"/>
                      <a:pt x="8454" y="4156"/>
                      <a:pt x="3558" y="4156"/>
                    </a:cubicBezTo>
                    <a:cubicBezTo>
                      <a:pt x="3168" y="4156"/>
                      <a:pt x="2798" y="4134"/>
                      <a:pt x="2448" y="4073"/>
                    </a:cubicBezTo>
                    <a:lnTo>
                      <a:pt x="2448" y="4073"/>
                    </a:lnTo>
                    <a:cubicBezTo>
                      <a:pt x="3333" y="4361"/>
                      <a:pt x="4444" y="4587"/>
                      <a:pt x="5802" y="4587"/>
                    </a:cubicBezTo>
                    <a:cubicBezTo>
                      <a:pt x="8270" y="4587"/>
                      <a:pt x="11499" y="3868"/>
                      <a:pt x="15531" y="1481"/>
                    </a:cubicBezTo>
                    <a:lnTo>
                      <a:pt x="1561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7" name="Google Shape;4937;p47"/>
              <p:cNvSpPr/>
              <p:nvPr/>
            </p:nvSpPr>
            <p:spPr>
              <a:xfrm>
                <a:off x="6761762" y="2786096"/>
                <a:ext cx="1790" cy="33279"/>
              </a:xfrm>
              <a:custGeom>
                <a:avLst/>
                <a:gdLst/>
                <a:ahLst/>
                <a:cxnLst/>
                <a:rect l="l" t="t" r="r" b="b"/>
                <a:pathLst>
                  <a:path w="83" h="1543" extrusionOk="0">
                    <a:moveTo>
                      <a:pt x="83" y="0"/>
                    </a:moveTo>
                    <a:lnTo>
                      <a:pt x="83" y="0"/>
                    </a:lnTo>
                    <a:lnTo>
                      <a:pt x="0" y="1542"/>
                    </a:lnTo>
                    <a:lnTo>
                      <a:pt x="0" y="1542"/>
                    </a:lnTo>
                    <a:close/>
                  </a:path>
                </a:pathLst>
              </a:custGeom>
              <a:solidFill>
                <a:srgbClr val="D6D4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8" name="Google Shape;4938;p47"/>
              <p:cNvSpPr/>
              <p:nvPr/>
            </p:nvSpPr>
            <p:spPr>
              <a:xfrm>
                <a:off x="6486669" y="2786096"/>
                <a:ext cx="276884" cy="147737"/>
              </a:xfrm>
              <a:custGeom>
                <a:avLst/>
                <a:gdLst/>
                <a:ahLst/>
                <a:cxnLst/>
                <a:rect l="l" t="t" r="r" b="b"/>
                <a:pathLst>
                  <a:path w="12838" h="6850" extrusionOk="0">
                    <a:moveTo>
                      <a:pt x="12838" y="0"/>
                    </a:moveTo>
                    <a:lnTo>
                      <a:pt x="1" y="6850"/>
                    </a:lnTo>
                    <a:cubicBezTo>
                      <a:pt x="3149" y="5739"/>
                      <a:pt x="12755" y="1542"/>
                      <a:pt x="12755" y="1542"/>
                    </a:cubicBezTo>
                    <a:lnTo>
                      <a:pt x="1283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9" name="Google Shape;4939;p47"/>
              <p:cNvSpPr/>
              <p:nvPr/>
            </p:nvSpPr>
            <p:spPr>
              <a:xfrm>
                <a:off x="6735601" y="3273694"/>
                <a:ext cx="1790" cy="32847"/>
              </a:xfrm>
              <a:custGeom>
                <a:avLst/>
                <a:gdLst/>
                <a:ahLst/>
                <a:cxnLst/>
                <a:rect l="l" t="t" r="r" b="b"/>
                <a:pathLst>
                  <a:path w="83" h="1523" extrusionOk="0">
                    <a:moveTo>
                      <a:pt x="83" y="0"/>
                    </a:moveTo>
                    <a:lnTo>
                      <a:pt x="0" y="1523"/>
                    </a:lnTo>
                    <a:cubicBezTo>
                      <a:pt x="20" y="1503"/>
                      <a:pt x="42" y="1503"/>
                      <a:pt x="83" y="1481"/>
                    </a:cubicBezTo>
                    <a:lnTo>
                      <a:pt x="83" y="0"/>
                    </a:lnTo>
                    <a:close/>
                  </a:path>
                </a:pathLst>
              </a:custGeom>
              <a:solidFill>
                <a:srgbClr val="D6D4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0" name="Google Shape;4940;p47"/>
              <p:cNvSpPr/>
              <p:nvPr/>
            </p:nvSpPr>
            <p:spPr>
              <a:xfrm>
                <a:off x="6737369" y="3273262"/>
                <a:ext cx="22" cy="453"/>
              </a:xfrm>
              <a:custGeom>
                <a:avLst/>
                <a:gdLst/>
                <a:ahLst/>
                <a:cxnLst/>
                <a:rect l="l" t="t" r="r" b="b"/>
                <a:pathLst>
                  <a:path w="1" h="21" extrusionOk="0">
                    <a:moveTo>
                      <a:pt x="1" y="0"/>
                    </a:moveTo>
                    <a:lnTo>
                      <a:pt x="1" y="0"/>
                    </a:lnTo>
                    <a:lnTo>
                      <a:pt x="1" y="20"/>
                    </a:lnTo>
                    <a:lnTo>
                      <a:pt x="1" y="20"/>
                    </a:lnTo>
                    <a:close/>
                  </a:path>
                </a:pathLst>
              </a:custGeom>
              <a:solidFill>
                <a:srgbClr val="CEBF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1" name="Google Shape;4941;p47"/>
              <p:cNvSpPr/>
              <p:nvPr/>
            </p:nvSpPr>
            <p:spPr>
              <a:xfrm>
                <a:off x="6463613" y="3273262"/>
                <a:ext cx="273778" cy="79886"/>
              </a:xfrm>
              <a:custGeom>
                <a:avLst/>
                <a:gdLst/>
                <a:ahLst/>
                <a:cxnLst/>
                <a:rect l="l" t="t" r="r" b="b"/>
                <a:pathLst>
                  <a:path w="12694" h="3704" extrusionOk="0">
                    <a:moveTo>
                      <a:pt x="12694" y="0"/>
                    </a:moveTo>
                    <a:cubicBezTo>
                      <a:pt x="12694" y="0"/>
                      <a:pt x="6912" y="3004"/>
                      <a:pt x="3066" y="3004"/>
                    </a:cubicBezTo>
                    <a:cubicBezTo>
                      <a:pt x="1708" y="3004"/>
                      <a:pt x="576" y="2634"/>
                      <a:pt x="21" y="1625"/>
                    </a:cubicBezTo>
                    <a:lnTo>
                      <a:pt x="21" y="1625"/>
                    </a:lnTo>
                    <a:cubicBezTo>
                      <a:pt x="21" y="1625"/>
                      <a:pt x="0" y="3703"/>
                      <a:pt x="3662" y="3703"/>
                    </a:cubicBezTo>
                    <a:cubicBezTo>
                      <a:pt x="5513" y="3703"/>
                      <a:pt x="8332" y="3169"/>
                      <a:pt x="12611" y="1543"/>
                    </a:cubicBezTo>
                    <a:lnTo>
                      <a:pt x="12694" y="20"/>
                    </a:lnTo>
                    <a:lnTo>
                      <a:pt x="12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2" name="Google Shape;4942;p47"/>
              <p:cNvSpPr/>
              <p:nvPr/>
            </p:nvSpPr>
            <p:spPr>
              <a:xfrm>
                <a:off x="6510630" y="3603375"/>
                <a:ext cx="209011" cy="79886"/>
              </a:xfrm>
              <a:custGeom>
                <a:avLst/>
                <a:gdLst/>
                <a:ahLst/>
                <a:cxnLst/>
                <a:rect l="l" t="t" r="r" b="b"/>
                <a:pathLst>
                  <a:path w="9691" h="3704" extrusionOk="0">
                    <a:moveTo>
                      <a:pt x="9691" y="0"/>
                    </a:moveTo>
                    <a:lnTo>
                      <a:pt x="9691" y="0"/>
                    </a:lnTo>
                    <a:cubicBezTo>
                      <a:pt x="9691" y="0"/>
                      <a:pt x="5124" y="3292"/>
                      <a:pt x="1709" y="3292"/>
                    </a:cubicBezTo>
                    <a:cubicBezTo>
                      <a:pt x="1092" y="3292"/>
                      <a:pt x="516" y="3188"/>
                      <a:pt x="0" y="2941"/>
                    </a:cubicBezTo>
                    <a:lnTo>
                      <a:pt x="0" y="2941"/>
                    </a:lnTo>
                    <a:cubicBezTo>
                      <a:pt x="1" y="2941"/>
                      <a:pt x="1029" y="3703"/>
                      <a:pt x="3086" y="3703"/>
                    </a:cubicBezTo>
                    <a:cubicBezTo>
                      <a:pt x="4650" y="3703"/>
                      <a:pt x="6811" y="3251"/>
                      <a:pt x="9567" y="1646"/>
                    </a:cubicBezTo>
                    <a:lnTo>
                      <a:pt x="969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3" name="Google Shape;4943;p47"/>
              <p:cNvSpPr/>
              <p:nvPr/>
            </p:nvSpPr>
            <p:spPr>
              <a:xfrm>
                <a:off x="4908898" y="1244710"/>
                <a:ext cx="1177154" cy="969459"/>
              </a:xfrm>
              <a:custGeom>
                <a:avLst/>
                <a:gdLst/>
                <a:ahLst/>
                <a:cxnLst/>
                <a:rect l="l" t="t" r="r" b="b"/>
                <a:pathLst>
                  <a:path w="54580" h="44950" extrusionOk="0">
                    <a:moveTo>
                      <a:pt x="187" y="0"/>
                    </a:moveTo>
                    <a:cubicBezTo>
                      <a:pt x="83" y="0"/>
                      <a:pt x="1" y="83"/>
                      <a:pt x="1" y="185"/>
                    </a:cubicBezTo>
                    <a:cubicBezTo>
                      <a:pt x="1" y="288"/>
                      <a:pt x="83" y="371"/>
                      <a:pt x="187" y="371"/>
                    </a:cubicBezTo>
                    <a:lnTo>
                      <a:pt x="3333" y="371"/>
                    </a:lnTo>
                    <a:lnTo>
                      <a:pt x="54270" y="44889"/>
                    </a:lnTo>
                    <a:cubicBezTo>
                      <a:pt x="54292" y="44930"/>
                      <a:pt x="54333" y="44950"/>
                      <a:pt x="54374" y="44950"/>
                    </a:cubicBezTo>
                    <a:cubicBezTo>
                      <a:pt x="54435" y="44950"/>
                      <a:pt x="54476" y="44930"/>
                      <a:pt x="54517" y="44889"/>
                    </a:cubicBezTo>
                    <a:cubicBezTo>
                      <a:pt x="54580" y="44807"/>
                      <a:pt x="54580" y="44683"/>
                      <a:pt x="54497" y="44621"/>
                    </a:cubicBezTo>
                    <a:lnTo>
                      <a:pt x="3519" y="41"/>
                    </a:lnTo>
                    <a:cubicBezTo>
                      <a:pt x="3498" y="20"/>
                      <a:pt x="3457" y="0"/>
                      <a:pt x="33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4" name="Google Shape;4944;p47"/>
              <p:cNvSpPr/>
              <p:nvPr/>
            </p:nvSpPr>
            <p:spPr>
              <a:xfrm>
                <a:off x="5215933" y="1521658"/>
                <a:ext cx="87456" cy="39857"/>
              </a:xfrm>
              <a:custGeom>
                <a:avLst/>
                <a:gdLst/>
                <a:ahLst/>
                <a:cxnLst/>
                <a:rect l="l" t="t" r="r" b="b"/>
                <a:pathLst>
                  <a:path w="4055" h="1848" extrusionOk="0">
                    <a:moveTo>
                      <a:pt x="3856" y="0"/>
                    </a:moveTo>
                    <a:cubicBezTo>
                      <a:pt x="3831" y="0"/>
                      <a:pt x="3807" y="5"/>
                      <a:pt x="3786" y="16"/>
                    </a:cubicBezTo>
                    <a:lnTo>
                      <a:pt x="145" y="1497"/>
                    </a:lnTo>
                    <a:cubicBezTo>
                      <a:pt x="63" y="1519"/>
                      <a:pt x="1" y="1642"/>
                      <a:pt x="42" y="1724"/>
                    </a:cubicBezTo>
                    <a:cubicBezTo>
                      <a:pt x="83" y="1807"/>
                      <a:pt x="145" y="1848"/>
                      <a:pt x="228" y="1848"/>
                    </a:cubicBezTo>
                    <a:cubicBezTo>
                      <a:pt x="248" y="1848"/>
                      <a:pt x="269" y="1848"/>
                      <a:pt x="289" y="1826"/>
                    </a:cubicBezTo>
                    <a:lnTo>
                      <a:pt x="3931" y="345"/>
                    </a:lnTo>
                    <a:cubicBezTo>
                      <a:pt x="4013" y="326"/>
                      <a:pt x="4054" y="202"/>
                      <a:pt x="4033" y="120"/>
                    </a:cubicBezTo>
                    <a:cubicBezTo>
                      <a:pt x="4002" y="43"/>
                      <a:pt x="3926" y="0"/>
                      <a:pt x="38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5" name="Google Shape;4945;p47"/>
              <p:cNvSpPr/>
              <p:nvPr/>
            </p:nvSpPr>
            <p:spPr>
              <a:xfrm>
                <a:off x="5533191" y="1806500"/>
                <a:ext cx="89656" cy="41194"/>
              </a:xfrm>
              <a:custGeom>
                <a:avLst/>
                <a:gdLst/>
                <a:ahLst/>
                <a:cxnLst/>
                <a:rect l="l" t="t" r="r" b="b"/>
                <a:pathLst>
                  <a:path w="4157" h="1910" extrusionOk="0">
                    <a:moveTo>
                      <a:pt x="3957" y="0"/>
                    </a:moveTo>
                    <a:cubicBezTo>
                      <a:pt x="3934" y="0"/>
                      <a:pt x="3910" y="5"/>
                      <a:pt x="3888" y="16"/>
                    </a:cubicBezTo>
                    <a:lnTo>
                      <a:pt x="144" y="1560"/>
                    </a:lnTo>
                    <a:cubicBezTo>
                      <a:pt x="42" y="1601"/>
                      <a:pt x="1" y="1703"/>
                      <a:pt x="42" y="1807"/>
                    </a:cubicBezTo>
                    <a:cubicBezTo>
                      <a:pt x="62" y="1868"/>
                      <a:pt x="144" y="1909"/>
                      <a:pt x="206" y="1909"/>
                    </a:cubicBezTo>
                    <a:lnTo>
                      <a:pt x="289" y="1909"/>
                    </a:lnTo>
                    <a:lnTo>
                      <a:pt x="4011" y="346"/>
                    </a:lnTo>
                    <a:cubicBezTo>
                      <a:pt x="4115" y="304"/>
                      <a:pt x="4156" y="202"/>
                      <a:pt x="4115" y="99"/>
                    </a:cubicBezTo>
                    <a:cubicBezTo>
                      <a:pt x="4085" y="39"/>
                      <a:pt x="4021"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6" name="Google Shape;4946;p47"/>
              <p:cNvSpPr/>
              <p:nvPr/>
            </p:nvSpPr>
            <p:spPr>
              <a:xfrm>
                <a:off x="5887696" y="2114419"/>
                <a:ext cx="93646" cy="41194"/>
              </a:xfrm>
              <a:custGeom>
                <a:avLst/>
                <a:gdLst/>
                <a:ahLst/>
                <a:cxnLst/>
                <a:rect l="l" t="t" r="r" b="b"/>
                <a:pathLst>
                  <a:path w="4342" h="1910" extrusionOk="0">
                    <a:moveTo>
                      <a:pt x="4143" y="1"/>
                    </a:moveTo>
                    <a:cubicBezTo>
                      <a:pt x="4119" y="1"/>
                      <a:pt x="4095" y="6"/>
                      <a:pt x="4073" y="17"/>
                    </a:cubicBezTo>
                    <a:lnTo>
                      <a:pt x="145" y="1560"/>
                    </a:lnTo>
                    <a:cubicBezTo>
                      <a:pt x="41" y="1580"/>
                      <a:pt x="0" y="1704"/>
                      <a:pt x="41" y="1786"/>
                    </a:cubicBezTo>
                    <a:cubicBezTo>
                      <a:pt x="63" y="1868"/>
                      <a:pt x="123" y="1909"/>
                      <a:pt x="206" y="1909"/>
                    </a:cubicBezTo>
                    <a:cubicBezTo>
                      <a:pt x="227" y="1909"/>
                      <a:pt x="247" y="1909"/>
                      <a:pt x="268" y="1889"/>
                    </a:cubicBezTo>
                    <a:lnTo>
                      <a:pt x="4197" y="346"/>
                    </a:lnTo>
                    <a:cubicBezTo>
                      <a:pt x="4300" y="305"/>
                      <a:pt x="4342" y="203"/>
                      <a:pt x="4300" y="120"/>
                    </a:cubicBezTo>
                    <a:cubicBezTo>
                      <a:pt x="4285" y="43"/>
                      <a:pt x="4213" y="1"/>
                      <a:pt x="4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7" name="Google Shape;4947;p47"/>
              <p:cNvSpPr/>
              <p:nvPr/>
            </p:nvSpPr>
            <p:spPr>
              <a:xfrm>
                <a:off x="6347343" y="2848641"/>
                <a:ext cx="278242" cy="1503233"/>
              </a:xfrm>
              <a:custGeom>
                <a:avLst/>
                <a:gdLst/>
                <a:ahLst/>
                <a:cxnLst/>
                <a:rect l="l" t="t" r="r" b="b"/>
                <a:pathLst>
                  <a:path w="12901" h="69699" extrusionOk="0">
                    <a:moveTo>
                      <a:pt x="165" y="0"/>
                    </a:moveTo>
                    <a:cubicBezTo>
                      <a:pt x="63" y="21"/>
                      <a:pt x="1" y="123"/>
                      <a:pt x="22" y="227"/>
                    </a:cubicBezTo>
                    <a:lnTo>
                      <a:pt x="1194" y="6460"/>
                    </a:lnTo>
                    <a:lnTo>
                      <a:pt x="1276" y="6399"/>
                    </a:lnTo>
                    <a:cubicBezTo>
                      <a:pt x="1317" y="6358"/>
                      <a:pt x="1359" y="6358"/>
                      <a:pt x="1400" y="6358"/>
                    </a:cubicBezTo>
                    <a:cubicBezTo>
                      <a:pt x="1441" y="6358"/>
                      <a:pt x="1503" y="6377"/>
                      <a:pt x="1545" y="6419"/>
                    </a:cubicBezTo>
                    <a:cubicBezTo>
                      <a:pt x="1606" y="6501"/>
                      <a:pt x="1586" y="6624"/>
                      <a:pt x="1503" y="6687"/>
                    </a:cubicBezTo>
                    <a:lnTo>
                      <a:pt x="1276" y="6871"/>
                    </a:lnTo>
                    <a:lnTo>
                      <a:pt x="5226" y="27917"/>
                    </a:lnTo>
                    <a:lnTo>
                      <a:pt x="5248" y="27917"/>
                    </a:lnTo>
                    <a:cubicBezTo>
                      <a:pt x="5309" y="27917"/>
                      <a:pt x="5371" y="27937"/>
                      <a:pt x="5391" y="28000"/>
                    </a:cubicBezTo>
                    <a:cubicBezTo>
                      <a:pt x="5453" y="28082"/>
                      <a:pt x="5453" y="28184"/>
                      <a:pt x="5371" y="28247"/>
                    </a:cubicBezTo>
                    <a:lnTo>
                      <a:pt x="5289" y="28307"/>
                    </a:lnTo>
                    <a:lnTo>
                      <a:pt x="8909" y="47481"/>
                    </a:lnTo>
                    <a:lnTo>
                      <a:pt x="8992" y="47420"/>
                    </a:lnTo>
                    <a:cubicBezTo>
                      <a:pt x="9033" y="47398"/>
                      <a:pt x="9074" y="47379"/>
                      <a:pt x="9094" y="47379"/>
                    </a:cubicBezTo>
                    <a:cubicBezTo>
                      <a:pt x="9156" y="47379"/>
                      <a:pt x="9217" y="47398"/>
                      <a:pt x="9258" y="47461"/>
                    </a:cubicBezTo>
                    <a:cubicBezTo>
                      <a:pt x="9265" y="47470"/>
                      <a:pt x="9270" y="47478"/>
                      <a:pt x="9275" y="47487"/>
                    </a:cubicBezTo>
                    <a:lnTo>
                      <a:pt x="9275" y="47487"/>
                    </a:lnTo>
                    <a:lnTo>
                      <a:pt x="393" y="145"/>
                    </a:lnTo>
                    <a:cubicBezTo>
                      <a:pt x="371" y="63"/>
                      <a:pt x="289" y="0"/>
                      <a:pt x="207" y="0"/>
                    </a:cubicBezTo>
                    <a:close/>
                    <a:moveTo>
                      <a:pt x="9275" y="47487"/>
                    </a:moveTo>
                    <a:lnTo>
                      <a:pt x="9293" y="47584"/>
                    </a:lnTo>
                    <a:lnTo>
                      <a:pt x="9293" y="47584"/>
                    </a:lnTo>
                    <a:cubicBezTo>
                      <a:pt x="9297" y="47552"/>
                      <a:pt x="9292" y="47519"/>
                      <a:pt x="9275" y="47487"/>
                    </a:cubicBezTo>
                    <a:close/>
                    <a:moveTo>
                      <a:pt x="9293" y="47584"/>
                    </a:moveTo>
                    <a:lnTo>
                      <a:pt x="9293" y="47584"/>
                    </a:lnTo>
                    <a:cubicBezTo>
                      <a:pt x="9287" y="47630"/>
                      <a:pt x="9261" y="47675"/>
                      <a:pt x="9217" y="47708"/>
                    </a:cubicBezTo>
                    <a:lnTo>
                      <a:pt x="8970" y="47892"/>
                    </a:lnTo>
                    <a:lnTo>
                      <a:pt x="12509" y="66695"/>
                    </a:lnTo>
                    <a:lnTo>
                      <a:pt x="10904" y="69411"/>
                    </a:lnTo>
                    <a:cubicBezTo>
                      <a:pt x="10863" y="69493"/>
                      <a:pt x="10884" y="69616"/>
                      <a:pt x="10986" y="69658"/>
                    </a:cubicBezTo>
                    <a:cubicBezTo>
                      <a:pt x="11008" y="69679"/>
                      <a:pt x="11049" y="69699"/>
                      <a:pt x="11069" y="69699"/>
                    </a:cubicBezTo>
                    <a:cubicBezTo>
                      <a:pt x="11131" y="69699"/>
                      <a:pt x="11192" y="69658"/>
                      <a:pt x="11233" y="69597"/>
                    </a:cubicBezTo>
                    <a:lnTo>
                      <a:pt x="12859" y="66840"/>
                    </a:lnTo>
                    <a:cubicBezTo>
                      <a:pt x="12879" y="66799"/>
                      <a:pt x="12900" y="66758"/>
                      <a:pt x="12879" y="66695"/>
                    </a:cubicBezTo>
                    <a:lnTo>
                      <a:pt x="9293" y="47584"/>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8" name="Google Shape;4948;p47"/>
              <p:cNvSpPr/>
              <p:nvPr/>
            </p:nvSpPr>
            <p:spPr>
              <a:xfrm>
                <a:off x="6472046" y="3870466"/>
                <a:ext cx="76327" cy="59483"/>
              </a:xfrm>
              <a:custGeom>
                <a:avLst/>
                <a:gdLst/>
                <a:ahLst/>
                <a:cxnLst/>
                <a:rect l="l" t="t" r="r" b="b"/>
                <a:pathLst>
                  <a:path w="3539" h="2758" extrusionOk="0">
                    <a:moveTo>
                      <a:pt x="3312" y="1"/>
                    </a:moveTo>
                    <a:cubicBezTo>
                      <a:pt x="3292" y="1"/>
                      <a:pt x="3251" y="20"/>
                      <a:pt x="3210" y="42"/>
                    </a:cubicBezTo>
                    <a:lnTo>
                      <a:pt x="3127" y="103"/>
                    </a:lnTo>
                    <a:lnTo>
                      <a:pt x="83" y="2428"/>
                    </a:lnTo>
                    <a:cubicBezTo>
                      <a:pt x="0" y="2489"/>
                      <a:pt x="0" y="2593"/>
                      <a:pt x="61" y="2675"/>
                    </a:cubicBezTo>
                    <a:cubicBezTo>
                      <a:pt x="103" y="2736"/>
                      <a:pt x="144" y="2757"/>
                      <a:pt x="206" y="2757"/>
                    </a:cubicBezTo>
                    <a:cubicBezTo>
                      <a:pt x="247" y="2757"/>
                      <a:pt x="289" y="2736"/>
                      <a:pt x="308" y="2716"/>
                    </a:cubicBezTo>
                    <a:lnTo>
                      <a:pt x="3188" y="514"/>
                    </a:lnTo>
                    <a:lnTo>
                      <a:pt x="3435" y="330"/>
                    </a:lnTo>
                    <a:cubicBezTo>
                      <a:pt x="3518" y="267"/>
                      <a:pt x="3539" y="165"/>
                      <a:pt x="3476" y="83"/>
                    </a:cubicBezTo>
                    <a:cubicBezTo>
                      <a:pt x="3435" y="20"/>
                      <a:pt x="3374" y="1"/>
                      <a:pt x="33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9" name="Google Shape;4949;p47"/>
              <p:cNvSpPr/>
              <p:nvPr/>
            </p:nvSpPr>
            <p:spPr>
              <a:xfrm>
                <a:off x="6386401" y="3450741"/>
                <a:ext cx="78570" cy="60367"/>
              </a:xfrm>
              <a:custGeom>
                <a:avLst/>
                <a:gdLst/>
                <a:ahLst/>
                <a:cxnLst/>
                <a:rect l="l" t="t" r="r" b="b"/>
                <a:pathLst>
                  <a:path w="3643" h="2799" extrusionOk="0">
                    <a:moveTo>
                      <a:pt x="3415" y="0"/>
                    </a:moveTo>
                    <a:cubicBezTo>
                      <a:pt x="3395" y="20"/>
                      <a:pt x="3354" y="20"/>
                      <a:pt x="3333" y="42"/>
                    </a:cubicBezTo>
                    <a:lnTo>
                      <a:pt x="83" y="2469"/>
                    </a:lnTo>
                    <a:cubicBezTo>
                      <a:pt x="0" y="2530"/>
                      <a:pt x="0" y="2653"/>
                      <a:pt x="63" y="2736"/>
                    </a:cubicBezTo>
                    <a:cubicBezTo>
                      <a:pt x="83" y="2777"/>
                      <a:pt x="145" y="2798"/>
                      <a:pt x="206" y="2798"/>
                    </a:cubicBezTo>
                    <a:cubicBezTo>
                      <a:pt x="247" y="2798"/>
                      <a:pt x="288" y="2798"/>
                      <a:pt x="310" y="2777"/>
                    </a:cubicBezTo>
                    <a:lnTo>
                      <a:pt x="3478" y="390"/>
                    </a:lnTo>
                    <a:lnTo>
                      <a:pt x="3560" y="330"/>
                    </a:lnTo>
                    <a:cubicBezTo>
                      <a:pt x="3642" y="267"/>
                      <a:pt x="3642" y="165"/>
                      <a:pt x="3580" y="83"/>
                    </a:cubicBezTo>
                    <a:cubicBezTo>
                      <a:pt x="3560" y="20"/>
                      <a:pt x="3498" y="0"/>
                      <a:pt x="34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0" name="Google Shape;4950;p47"/>
              <p:cNvSpPr/>
              <p:nvPr/>
            </p:nvSpPr>
            <p:spPr>
              <a:xfrm>
                <a:off x="6301210" y="2985746"/>
                <a:ext cx="80770" cy="63926"/>
              </a:xfrm>
              <a:custGeom>
                <a:avLst/>
                <a:gdLst/>
                <a:ahLst/>
                <a:cxnLst/>
                <a:rect l="l" t="t" r="r" b="b"/>
                <a:pathLst>
                  <a:path w="3745" h="2964" extrusionOk="0">
                    <a:moveTo>
                      <a:pt x="3539" y="1"/>
                    </a:moveTo>
                    <a:cubicBezTo>
                      <a:pt x="3498" y="1"/>
                      <a:pt x="3456" y="1"/>
                      <a:pt x="3415" y="42"/>
                    </a:cubicBezTo>
                    <a:lnTo>
                      <a:pt x="3333" y="103"/>
                    </a:lnTo>
                    <a:lnTo>
                      <a:pt x="104" y="2634"/>
                    </a:lnTo>
                    <a:cubicBezTo>
                      <a:pt x="22" y="2695"/>
                      <a:pt x="0" y="2818"/>
                      <a:pt x="63" y="2901"/>
                    </a:cubicBezTo>
                    <a:cubicBezTo>
                      <a:pt x="104" y="2942"/>
                      <a:pt x="165" y="2963"/>
                      <a:pt x="206" y="2963"/>
                    </a:cubicBezTo>
                    <a:cubicBezTo>
                      <a:pt x="247" y="2963"/>
                      <a:pt x="288" y="2942"/>
                      <a:pt x="330" y="2922"/>
                    </a:cubicBezTo>
                    <a:lnTo>
                      <a:pt x="3415" y="514"/>
                    </a:lnTo>
                    <a:lnTo>
                      <a:pt x="3642" y="330"/>
                    </a:lnTo>
                    <a:cubicBezTo>
                      <a:pt x="3725" y="267"/>
                      <a:pt x="3745" y="144"/>
                      <a:pt x="3684" y="62"/>
                    </a:cubicBezTo>
                    <a:cubicBezTo>
                      <a:pt x="3642" y="20"/>
                      <a:pt x="3580" y="1"/>
                      <a:pt x="35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1" name="Google Shape;4951;p47"/>
              <p:cNvSpPr/>
              <p:nvPr/>
            </p:nvSpPr>
            <p:spPr>
              <a:xfrm>
                <a:off x="4197688" y="3077149"/>
                <a:ext cx="357632" cy="145969"/>
              </a:xfrm>
              <a:custGeom>
                <a:avLst/>
                <a:gdLst/>
                <a:ahLst/>
                <a:cxnLst/>
                <a:rect l="l" t="t" r="r" b="b"/>
                <a:pathLst>
                  <a:path w="16582" h="6768" extrusionOk="0">
                    <a:moveTo>
                      <a:pt x="185" y="1"/>
                    </a:moveTo>
                    <a:cubicBezTo>
                      <a:pt x="82" y="1"/>
                      <a:pt x="0" y="83"/>
                      <a:pt x="0" y="185"/>
                    </a:cubicBezTo>
                    <a:cubicBezTo>
                      <a:pt x="0" y="289"/>
                      <a:pt x="82" y="371"/>
                      <a:pt x="185" y="371"/>
                    </a:cubicBezTo>
                    <a:lnTo>
                      <a:pt x="4115" y="371"/>
                    </a:lnTo>
                    <a:lnTo>
                      <a:pt x="16293" y="6748"/>
                    </a:lnTo>
                    <a:cubicBezTo>
                      <a:pt x="16313" y="6768"/>
                      <a:pt x="16335" y="6768"/>
                      <a:pt x="16376" y="6768"/>
                    </a:cubicBezTo>
                    <a:cubicBezTo>
                      <a:pt x="16437" y="6768"/>
                      <a:pt x="16499" y="6727"/>
                      <a:pt x="16540" y="6666"/>
                    </a:cubicBezTo>
                    <a:cubicBezTo>
                      <a:pt x="16581" y="6584"/>
                      <a:pt x="16540" y="6460"/>
                      <a:pt x="16458" y="6419"/>
                    </a:cubicBezTo>
                    <a:lnTo>
                      <a:pt x="4238" y="20"/>
                    </a:lnTo>
                    <a:cubicBezTo>
                      <a:pt x="4217" y="1"/>
                      <a:pt x="4197" y="1"/>
                      <a:pt x="41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2" name="Google Shape;4952;p47"/>
              <p:cNvSpPr/>
              <p:nvPr/>
            </p:nvSpPr>
            <p:spPr>
              <a:xfrm>
                <a:off x="4625825" y="3528363"/>
                <a:ext cx="57693" cy="350105"/>
              </a:xfrm>
              <a:custGeom>
                <a:avLst/>
                <a:gdLst/>
                <a:ahLst/>
                <a:cxnLst/>
                <a:rect l="l" t="t" r="r" b="b"/>
                <a:pathLst>
                  <a:path w="2675" h="16233" extrusionOk="0">
                    <a:moveTo>
                      <a:pt x="2491" y="1"/>
                    </a:moveTo>
                    <a:cubicBezTo>
                      <a:pt x="2387" y="1"/>
                      <a:pt x="2305" y="83"/>
                      <a:pt x="2305" y="187"/>
                    </a:cubicBezTo>
                    <a:lnTo>
                      <a:pt x="2305" y="11974"/>
                    </a:lnTo>
                    <a:lnTo>
                      <a:pt x="63" y="15965"/>
                    </a:lnTo>
                    <a:cubicBezTo>
                      <a:pt x="1" y="16047"/>
                      <a:pt x="42" y="16170"/>
                      <a:pt x="124" y="16212"/>
                    </a:cubicBezTo>
                    <a:cubicBezTo>
                      <a:pt x="145" y="16233"/>
                      <a:pt x="187" y="16233"/>
                      <a:pt x="206" y="16233"/>
                    </a:cubicBezTo>
                    <a:cubicBezTo>
                      <a:pt x="269" y="16233"/>
                      <a:pt x="351" y="16192"/>
                      <a:pt x="371" y="16151"/>
                    </a:cubicBezTo>
                    <a:lnTo>
                      <a:pt x="2655" y="12097"/>
                    </a:lnTo>
                    <a:cubicBezTo>
                      <a:pt x="2675" y="12077"/>
                      <a:pt x="2675" y="12056"/>
                      <a:pt x="2675" y="12015"/>
                    </a:cubicBezTo>
                    <a:lnTo>
                      <a:pt x="2675" y="187"/>
                    </a:lnTo>
                    <a:cubicBezTo>
                      <a:pt x="2675" y="83"/>
                      <a:pt x="2593" y="1"/>
                      <a:pt x="24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3" name="Google Shape;4953;p47"/>
              <p:cNvSpPr/>
              <p:nvPr/>
            </p:nvSpPr>
            <p:spPr>
              <a:xfrm>
                <a:off x="6430766" y="1678087"/>
                <a:ext cx="91425" cy="102618"/>
              </a:xfrm>
              <a:custGeom>
                <a:avLst/>
                <a:gdLst/>
                <a:ahLst/>
                <a:cxnLst/>
                <a:rect l="l" t="t" r="r" b="b"/>
                <a:pathLst>
                  <a:path w="4239" h="4758" extrusionOk="0">
                    <a:moveTo>
                      <a:pt x="203" y="1"/>
                    </a:moveTo>
                    <a:cubicBezTo>
                      <a:pt x="191" y="1"/>
                      <a:pt x="178" y="2"/>
                      <a:pt x="165" y="5"/>
                    </a:cubicBezTo>
                    <a:cubicBezTo>
                      <a:pt x="63" y="26"/>
                      <a:pt x="0" y="108"/>
                      <a:pt x="0" y="210"/>
                    </a:cubicBezTo>
                    <a:cubicBezTo>
                      <a:pt x="762" y="4511"/>
                      <a:pt x="3374" y="4758"/>
                      <a:pt x="3950" y="4758"/>
                    </a:cubicBezTo>
                    <a:lnTo>
                      <a:pt x="4054" y="4758"/>
                    </a:lnTo>
                    <a:cubicBezTo>
                      <a:pt x="4156" y="4736"/>
                      <a:pt x="4238" y="4654"/>
                      <a:pt x="4219" y="4552"/>
                    </a:cubicBezTo>
                    <a:cubicBezTo>
                      <a:pt x="4219" y="4459"/>
                      <a:pt x="4153" y="4384"/>
                      <a:pt x="4065" y="4384"/>
                    </a:cubicBezTo>
                    <a:cubicBezTo>
                      <a:pt x="4055" y="4384"/>
                      <a:pt x="4044" y="4385"/>
                      <a:pt x="4033" y="4387"/>
                    </a:cubicBezTo>
                    <a:cubicBezTo>
                      <a:pt x="4021" y="4387"/>
                      <a:pt x="3988" y="4389"/>
                      <a:pt x="3936" y="4389"/>
                    </a:cubicBezTo>
                    <a:cubicBezTo>
                      <a:pt x="3420" y="4389"/>
                      <a:pt x="1081" y="4203"/>
                      <a:pt x="371" y="149"/>
                    </a:cubicBezTo>
                    <a:cubicBezTo>
                      <a:pt x="353" y="59"/>
                      <a:pt x="288" y="1"/>
                      <a:pt x="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4" name="Google Shape;4954;p47"/>
              <p:cNvSpPr/>
              <p:nvPr/>
            </p:nvSpPr>
            <p:spPr>
              <a:xfrm>
                <a:off x="6077167" y="1579243"/>
                <a:ext cx="77643" cy="66579"/>
              </a:xfrm>
              <a:custGeom>
                <a:avLst/>
                <a:gdLst/>
                <a:ahLst/>
                <a:cxnLst/>
                <a:rect l="l" t="t" r="r" b="b"/>
                <a:pathLst>
                  <a:path w="3600" h="3087" extrusionOk="0">
                    <a:moveTo>
                      <a:pt x="210" y="1"/>
                    </a:moveTo>
                    <a:cubicBezTo>
                      <a:pt x="179" y="1"/>
                      <a:pt x="150" y="8"/>
                      <a:pt x="124" y="21"/>
                    </a:cubicBezTo>
                    <a:cubicBezTo>
                      <a:pt x="41" y="62"/>
                      <a:pt x="0" y="185"/>
                      <a:pt x="61" y="267"/>
                    </a:cubicBezTo>
                    <a:cubicBezTo>
                      <a:pt x="1378" y="2716"/>
                      <a:pt x="3292" y="3065"/>
                      <a:pt x="3374" y="3087"/>
                    </a:cubicBezTo>
                    <a:lnTo>
                      <a:pt x="3415" y="3087"/>
                    </a:lnTo>
                    <a:cubicBezTo>
                      <a:pt x="3497" y="3087"/>
                      <a:pt x="3580" y="3024"/>
                      <a:pt x="3600" y="2922"/>
                    </a:cubicBezTo>
                    <a:cubicBezTo>
                      <a:pt x="3600" y="2818"/>
                      <a:pt x="3539" y="2736"/>
                      <a:pt x="3435" y="2716"/>
                    </a:cubicBezTo>
                    <a:cubicBezTo>
                      <a:pt x="3415" y="2716"/>
                      <a:pt x="1605" y="2366"/>
                      <a:pt x="371" y="103"/>
                    </a:cubicBezTo>
                    <a:cubicBezTo>
                      <a:pt x="342" y="33"/>
                      <a:pt x="275" y="1"/>
                      <a:pt x="2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5" name="Google Shape;4955;p47"/>
              <p:cNvSpPr/>
              <p:nvPr/>
            </p:nvSpPr>
            <p:spPr>
              <a:xfrm>
                <a:off x="5802504" y="1408580"/>
                <a:ext cx="76780" cy="69534"/>
              </a:xfrm>
              <a:custGeom>
                <a:avLst/>
                <a:gdLst/>
                <a:ahLst/>
                <a:cxnLst/>
                <a:rect l="l" t="t" r="r" b="b"/>
                <a:pathLst>
                  <a:path w="3560" h="3224" extrusionOk="0">
                    <a:moveTo>
                      <a:pt x="335" y="1"/>
                    </a:moveTo>
                    <a:cubicBezTo>
                      <a:pt x="267" y="1"/>
                      <a:pt x="197" y="52"/>
                      <a:pt x="165" y="116"/>
                    </a:cubicBezTo>
                    <a:cubicBezTo>
                      <a:pt x="0" y="590"/>
                      <a:pt x="22" y="1043"/>
                      <a:pt x="268" y="1454"/>
                    </a:cubicBezTo>
                    <a:cubicBezTo>
                      <a:pt x="968" y="2708"/>
                      <a:pt x="3231" y="3202"/>
                      <a:pt x="3333" y="3223"/>
                    </a:cubicBezTo>
                    <a:lnTo>
                      <a:pt x="3374" y="3223"/>
                    </a:lnTo>
                    <a:cubicBezTo>
                      <a:pt x="3456" y="3223"/>
                      <a:pt x="3519" y="3182"/>
                      <a:pt x="3539" y="3078"/>
                    </a:cubicBezTo>
                    <a:cubicBezTo>
                      <a:pt x="3560" y="2996"/>
                      <a:pt x="3497" y="2894"/>
                      <a:pt x="3395" y="2873"/>
                    </a:cubicBezTo>
                    <a:cubicBezTo>
                      <a:pt x="3374" y="2853"/>
                      <a:pt x="1193" y="2379"/>
                      <a:pt x="576" y="1289"/>
                    </a:cubicBezTo>
                    <a:cubicBezTo>
                      <a:pt x="412" y="960"/>
                      <a:pt x="392" y="610"/>
                      <a:pt x="515" y="239"/>
                    </a:cubicBezTo>
                    <a:cubicBezTo>
                      <a:pt x="556" y="157"/>
                      <a:pt x="494" y="34"/>
                      <a:pt x="392" y="14"/>
                    </a:cubicBezTo>
                    <a:cubicBezTo>
                      <a:pt x="374" y="5"/>
                      <a:pt x="354" y="1"/>
                      <a:pt x="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6" name="Google Shape;4956;p47"/>
              <p:cNvSpPr/>
              <p:nvPr/>
            </p:nvSpPr>
            <p:spPr>
              <a:xfrm>
                <a:off x="7008020" y="2703104"/>
                <a:ext cx="72790" cy="86982"/>
              </a:xfrm>
              <a:custGeom>
                <a:avLst/>
                <a:gdLst/>
                <a:ahLst/>
                <a:cxnLst/>
                <a:rect l="l" t="t" r="r" b="b"/>
                <a:pathLst>
                  <a:path w="3375" h="4033" extrusionOk="0">
                    <a:moveTo>
                      <a:pt x="185" y="0"/>
                    </a:moveTo>
                    <a:cubicBezTo>
                      <a:pt x="83" y="0"/>
                      <a:pt x="1" y="83"/>
                      <a:pt x="1" y="186"/>
                    </a:cubicBezTo>
                    <a:cubicBezTo>
                      <a:pt x="1" y="227"/>
                      <a:pt x="62" y="3456"/>
                      <a:pt x="3128" y="4033"/>
                    </a:cubicBezTo>
                    <a:lnTo>
                      <a:pt x="3169" y="4033"/>
                    </a:lnTo>
                    <a:cubicBezTo>
                      <a:pt x="3251" y="4033"/>
                      <a:pt x="3333" y="3972"/>
                      <a:pt x="3353" y="3889"/>
                    </a:cubicBezTo>
                    <a:cubicBezTo>
                      <a:pt x="3375" y="3786"/>
                      <a:pt x="3312" y="3684"/>
                      <a:pt x="3210" y="3662"/>
                    </a:cubicBezTo>
                    <a:cubicBezTo>
                      <a:pt x="432" y="3149"/>
                      <a:pt x="371" y="310"/>
                      <a:pt x="371" y="186"/>
                    </a:cubicBezTo>
                    <a:cubicBezTo>
                      <a:pt x="371" y="83"/>
                      <a:pt x="289" y="0"/>
                      <a:pt x="1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7" name="Google Shape;4957;p47"/>
              <p:cNvSpPr/>
              <p:nvPr/>
            </p:nvSpPr>
            <p:spPr>
              <a:xfrm>
                <a:off x="6981406" y="3041649"/>
                <a:ext cx="26636" cy="82970"/>
              </a:xfrm>
              <a:custGeom>
                <a:avLst/>
                <a:gdLst/>
                <a:ahLst/>
                <a:cxnLst/>
                <a:rect l="l" t="t" r="r" b="b"/>
                <a:pathLst>
                  <a:path w="1235" h="3847" extrusionOk="0">
                    <a:moveTo>
                      <a:pt x="226" y="1"/>
                    </a:moveTo>
                    <a:cubicBezTo>
                      <a:pt x="165" y="1"/>
                      <a:pt x="102" y="42"/>
                      <a:pt x="61" y="103"/>
                    </a:cubicBezTo>
                    <a:cubicBezTo>
                      <a:pt x="61" y="124"/>
                      <a:pt x="42" y="165"/>
                      <a:pt x="0" y="267"/>
                    </a:cubicBezTo>
                    <a:cubicBezTo>
                      <a:pt x="144" y="226"/>
                      <a:pt x="267" y="165"/>
                      <a:pt x="412" y="124"/>
                    </a:cubicBezTo>
                    <a:cubicBezTo>
                      <a:pt x="390" y="83"/>
                      <a:pt x="349" y="42"/>
                      <a:pt x="308" y="21"/>
                    </a:cubicBezTo>
                    <a:cubicBezTo>
                      <a:pt x="288" y="1"/>
                      <a:pt x="267" y="1"/>
                      <a:pt x="226" y="1"/>
                    </a:cubicBezTo>
                    <a:close/>
                    <a:moveTo>
                      <a:pt x="1194" y="3559"/>
                    </a:moveTo>
                    <a:cubicBezTo>
                      <a:pt x="1090" y="3641"/>
                      <a:pt x="988" y="3724"/>
                      <a:pt x="864" y="3786"/>
                    </a:cubicBezTo>
                    <a:cubicBezTo>
                      <a:pt x="906" y="3806"/>
                      <a:pt x="947" y="3827"/>
                      <a:pt x="966" y="3847"/>
                    </a:cubicBezTo>
                    <a:lnTo>
                      <a:pt x="1049" y="3847"/>
                    </a:lnTo>
                    <a:cubicBezTo>
                      <a:pt x="1111" y="3847"/>
                      <a:pt x="1194" y="3806"/>
                      <a:pt x="1213" y="3745"/>
                    </a:cubicBezTo>
                    <a:cubicBezTo>
                      <a:pt x="1235" y="3682"/>
                      <a:pt x="1235" y="3621"/>
                      <a:pt x="1194" y="3559"/>
                    </a:cubicBezTo>
                    <a:close/>
                  </a:path>
                </a:pathLst>
              </a:custGeom>
              <a:solidFill>
                <a:srgbClr val="D6D4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8" name="Google Shape;4958;p47"/>
              <p:cNvSpPr/>
              <p:nvPr/>
            </p:nvSpPr>
            <p:spPr>
              <a:xfrm>
                <a:off x="6981406" y="3044323"/>
                <a:ext cx="25752" cy="74084"/>
              </a:xfrm>
              <a:custGeom>
                <a:avLst/>
                <a:gdLst/>
                <a:ahLst/>
                <a:cxnLst/>
                <a:rect l="l" t="t" r="r" b="b"/>
                <a:pathLst>
                  <a:path w="1194" h="3435" extrusionOk="0">
                    <a:moveTo>
                      <a:pt x="1194" y="3435"/>
                    </a:moveTo>
                    <a:lnTo>
                      <a:pt x="1194" y="3435"/>
                    </a:lnTo>
                    <a:lnTo>
                      <a:pt x="1194" y="3435"/>
                    </a:lnTo>
                    <a:lnTo>
                      <a:pt x="1194" y="3435"/>
                    </a:lnTo>
                    <a:close/>
                    <a:moveTo>
                      <a:pt x="412" y="0"/>
                    </a:moveTo>
                    <a:cubicBezTo>
                      <a:pt x="267" y="41"/>
                      <a:pt x="144" y="102"/>
                      <a:pt x="0" y="143"/>
                    </a:cubicBezTo>
                    <a:lnTo>
                      <a:pt x="0" y="143"/>
                    </a:lnTo>
                    <a:cubicBezTo>
                      <a:pt x="144" y="102"/>
                      <a:pt x="267" y="41"/>
                      <a:pt x="412" y="0"/>
                    </a:cubicBezTo>
                    <a:close/>
                  </a:path>
                </a:pathLst>
              </a:custGeom>
              <a:solidFill>
                <a:srgbClr val="CEBF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9" name="Google Shape;4959;p47"/>
              <p:cNvSpPr/>
              <p:nvPr/>
            </p:nvSpPr>
            <p:spPr>
              <a:xfrm>
                <a:off x="6969867" y="3044323"/>
                <a:ext cx="37290" cy="79002"/>
              </a:xfrm>
              <a:custGeom>
                <a:avLst/>
                <a:gdLst/>
                <a:ahLst/>
                <a:cxnLst/>
                <a:rect l="l" t="t" r="r" b="b"/>
                <a:pathLst>
                  <a:path w="1729" h="3663" extrusionOk="0">
                    <a:moveTo>
                      <a:pt x="947" y="0"/>
                    </a:moveTo>
                    <a:cubicBezTo>
                      <a:pt x="802" y="41"/>
                      <a:pt x="679" y="102"/>
                      <a:pt x="535" y="143"/>
                    </a:cubicBezTo>
                    <a:cubicBezTo>
                      <a:pt x="371" y="555"/>
                      <a:pt x="1" y="1605"/>
                      <a:pt x="349" y="2530"/>
                    </a:cubicBezTo>
                    <a:cubicBezTo>
                      <a:pt x="535" y="3024"/>
                      <a:pt x="884" y="3415"/>
                      <a:pt x="1399" y="3662"/>
                    </a:cubicBezTo>
                    <a:cubicBezTo>
                      <a:pt x="1523" y="3600"/>
                      <a:pt x="1625" y="3517"/>
                      <a:pt x="1729" y="3435"/>
                    </a:cubicBezTo>
                    <a:cubicBezTo>
                      <a:pt x="1707" y="3415"/>
                      <a:pt x="1687" y="3394"/>
                      <a:pt x="1646" y="3374"/>
                    </a:cubicBezTo>
                    <a:cubicBezTo>
                      <a:pt x="1172" y="3168"/>
                      <a:pt x="843" y="2839"/>
                      <a:pt x="700" y="2406"/>
                    </a:cubicBezTo>
                    <a:cubicBezTo>
                      <a:pt x="330" y="1399"/>
                      <a:pt x="925" y="165"/>
                      <a:pt x="925" y="143"/>
                    </a:cubicBezTo>
                    <a:cubicBezTo>
                      <a:pt x="947" y="102"/>
                      <a:pt x="967" y="41"/>
                      <a:pt x="9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0" name="Google Shape;4960;p47"/>
              <p:cNvSpPr/>
              <p:nvPr/>
            </p:nvSpPr>
            <p:spPr>
              <a:xfrm>
                <a:off x="6946790" y="3381941"/>
                <a:ext cx="8023" cy="5349"/>
              </a:xfrm>
              <a:custGeom>
                <a:avLst/>
                <a:gdLst/>
                <a:ahLst/>
                <a:cxnLst/>
                <a:rect l="l" t="t" r="r" b="b"/>
                <a:pathLst>
                  <a:path w="372" h="248" extrusionOk="0">
                    <a:moveTo>
                      <a:pt x="185" y="1"/>
                    </a:moveTo>
                    <a:cubicBezTo>
                      <a:pt x="103" y="1"/>
                      <a:pt x="21" y="63"/>
                      <a:pt x="1" y="165"/>
                    </a:cubicBezTo>
                    <a:lnTo>
                      <a:pt x="1" y="248"/>
                    </a:lnTo>
                    <a:lnTo>
                      <a:pt x="371" y="124"/>
                    </a:lnTo>
                    <a:cubicBezTo>
                      <a:pt x="350" y="63"/>
                      <a:pt x="289" y="22"/>
                      <a:pt x="226" y="1"/>
                    </a:cubicBezTo>
                    <a:close/>
                  </a:path>
                </a:pathLst>
              </a:custGeom>
              <a:solidFill>
                <a:srgbClr val="D6D4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1" name="Google Shape;4961;p47"/>
              <p:cNvSpPr/>
              <p:nvPr/>
            </p:nvSpPr>
            <p:spPr>
              <a:xfrm>
                <a:off x="6945021" y="3384615"/>
                <a:ext cx="37722" cy="51050"/>
              </a:xfrm>
              <a:custGeom>
                <a:avLst/>
                <a:gdLst/>
                <a:ahLst/>
                <a:cxnLst/>
                <a:rect l="l" t="t" r="r" b="b"/>
                <a:pathLst>
                  <a:path w="1749" h="2367" extrusionOk="0">
                    <a:moveTo>
                      <a:pt x="453" y="0"/>
                    </a:moveTo>
                    <a:lnTo>
                      <a:pt x="83" y="124"/>
                    </a:lnTo>
                    <a:cubicBezTo>
                      <a:pt x="0" y="803"/>
                      <a:pt x="185" y="2058"/>
                      <a:pt x="1501" y="2367"/>
                    </a:cubicBezTo>
                    <a:lnTo>
                      <a:pt x="1543" y="2367"/>
                    </a:lnTo>
                    <a:cubicBezTo>
                      <a:pt x="1625" y="2367"/>
                      <a:pt x="1707" y="2304"/>
                      <a:pt x="1729" y="2222"/>
                    </a:cubicBezTo>
                    <a:cubicBezTo>
                      <a:pt x="1748" y="2120"/>
                      <a:pt x="1687" y="2016"/>
                      <a:pt x="1584" y="1997"/>
                    </a:cubicBezTo>
                    <a:cubicBezTo>
                      <a:pt x="206" y="1667"/>
                      <a:pt x="453" y="165"/>
                      <a:pt x="453" y="83"/>
                    </a:cubicBezTo>
                    <a:lnTo>
                      <a:pt x="4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2" name="Google Shape;4962;p47"/>
              <p:cNvSpPr/>
              <p:nvPr/>
            </p:nvSpPr>
            <p:spPr>
              <a:xfrm>
                <a:off x="7266248" y="1803588"/>
                <a:ext cx="54156" cy="49670"/>
              </a:xfrm>
              <a:custGeom>
                <a:avLst/>
                <a:gdLst/>
                <a:ahLst/>
                <a:cxnLst/>
                <a:rect l="l" t="t" r="r" b="b"/>
                <a:pathLst>
                  <a:path w="2511" h="2303" extrusionOk="0">
                    <a:moveTo>
                      <a:pt x="1151" y="0"/>
                    </a:moveTo>
                    <a:cubicBezTo>
                      <a:pt x="948" y="0"/>
                      <a:pt x="742" y="55"/>
                      <a:pt x="555" y="173"/>
                    </a:cubicBezTo>
                    <a:cubicBezTo>
                      <a:pt x="1" y="502"/>
                      <a:pt x="248" y="955"/>
                      <a:pt x="577" y="1509"/>
                    </a:cubicBezTo>
                    <a:cubicBezTo>
                      <a:pt x="827" y="1947"/>
                      <a:pt x="1054" y="2303"/>
                      <a:pt x="1392" y="2303"/>
                    </a:cubicBezTo>
                    <a:cubicBezTo>
                      <a:pt x="1499" y="2303"/>
                      <a:pt x="1616" y="2268"/>
                      <a:pt x="1749" y="2189"/>
                    </a:cubicBezTo>
                    <a:cubicBezTo>
                      <a:pt x="2305" y="1860"/>
                      <a:pt x="2511" y="1139"/>
                      <a:pt x="2181" y="584"/>
                    </a:cubicBezTo>
                    <a:cubicBezTo>
                      <a:pt x="1949" y="215"/>
                      <a:pt x="1553" y="0"/>
                      <a:pt x="11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3" name="Google Shape;4963;p47"/>
              <p:cNvSpPr/>
              <p:nvPr/>
            </p:nvSpPr>
            <p:spPr>
              <a:xfrm>
                <a:off x="7263120" y="1800871"/>
                <a:ext cx="51956" cy="47729"/>
              </a:xfrm>
              <a:custGeom>
                <a:avLst/>
                <a:gdLst/>
                <a:ahLst/>
                <a:cxnLst/>
                <a:rect l="l" t="t" r="r" b="b"/>
                <a:pathLst>
                  <a:path w="2409" h="2213" extrusionOk="0">
                    <a:moveTo>
                      <a:pt x="1109" y="1"/>
                    </a:moveTo>
                    <a:cubicBezTo>
                      <a:pt x="913" y="1"/>
                      <a:pt x="715" y="51"/>
                      <a:pt x="536" y="154"/>
                    </a:cubicBezTo>
                    <a:cubicBezTo>
                      <a:pt x="1" y="463"/>
                      <a:pt x="248" y="916"/>
                      <a:pt x="557" y="1451"/>
                    </a:cubicBezTo>
                    <a:cubicBezTo>
                      <a:pt x="810" y="1862"/>
                      <a:pt x="1026" y="2212"/>
                      <a:pt x="1356" y="2212"/>
                    </a:cubicBezTo>
                    <a:cubicBezTo>
                      <a:pt x="1455" y="2212"/>
                      <a:pt x="1564" y="2180"/>
                      <a:pt x="1688" y="2109"/>
                    </a:cubicBezTo>
                    <a:cubicBezTo>
                      <a:pt x="2223" y="1780"/>
                      <a:pt x="2409" y="1100"/>
                      <a:pt x="2080" y="565"/>
                    </a:cubicBezTo>
                    <a:cubicBezTo>
                      <a:pt x="1874" y="197"/>
                      <a:pt x="1496" y="1"/>
                      <a:pt x="1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4" name="Google Shape;4964;p47"/>
              <p:cNvSpPr/>
              <p:nvPr/>
            </p:nvSpPr>
            <p:spPr>
              <a:xfrm>
                <a:off x="7263120" y="1800828"/>
                <a:ext cx="44407" cy="47341"/>
              </a:xfrm>
              <a:custGeom>
                <a:avLst/>
                <a:gdLst/>
                <a:ahLst/>
                <a:cxnLst/>
                <a:rect l="l" t="t" r="r" b="b"/>
                <a:pathLst>
                  <a:path w="2059" h="2195" extrusionOk="0">
                    <a:moveTo>
                      <a:pt x="1113" y="0"/>
                    </a:moveTo>
                    <a:cubicBezTo>
                      <a:pt x="918" y="0"/>
                      <a:pt x="720" y="50"/>
                      <a:pt x="536" y="156"/>
                    </a:cubicBezTo>
                    <a:cubicBezTo>
                      <a:pt x="1" y="465"/>
                      <a:pt x="248" y="918"/>
                      <a:pt x="557" y="1453"/>
                    </a:cubicBezTo>
                    <a:cubicBezTo>
                      <a:pt x="797" y="1853"/>
                      <a:pt x="1017" y="2194"/>
                      <a:pt x="1332" y="2194"/>
                    </a:cubicBezTo>
                    <a:cubicBezTo>
                      <a:pt x="1341" y="2194"/>
                      <a:pt x="1350" y="2194"/>
                      <a:pt x="1359" y="2194"/>
                    </a:cubicBezTo>
                    <a:cubicBezTo>
                      <a:pt x="681" y="1659"/>
                      <a:pt x="516" y="1349"/>
                      <a:pt x="2058" y="507"/>
                    </a:cubicBezTo>
                    <a:cubicBezTo>
                      <a:pt x="1842" y="183"/>
                      <a:pt x="1484" y="0"/>
                      <a:pt x="11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5" name="Google Shape;4965;p47"/>
              <p:cNvSpPr/>
              <p:nvPr/>
            </p:nvSpPr>
            <p:spPr>
              <a:xfrm>
                <a:off x="7150905" y="1856148"/>
                <a:ext cx="54134" cy="49842"/>
              </a:xfrm>
              <a:custGeom>
                <a:avLst/>
                <a:gdLst/>
                <a:ahLst/>
                <a:cxnLst/>
                <a:rect l="l" t="t" r="r" b="b"/>
                <a:pathLst>
                  <a:path w="2510" h="2311" extrusionOk="0">
                    <a:moveTo>
                      <a:pt x="1170" y="0"/>
                    </a:moveTo>
                    <a:cubicBezTo>
                      <a:pt x="968" y="0"/>
                      <a:pt x="762" y="53"/>
                      <a:pt x="576" y="163"/>
                    </a:cubicBezTo>
                    <a:cubicBezTo>
                      <a:pt x="0" y="493"/>
                      <a:pt x="267" y="965"/>
                      <a:pt x="596" y="1521"/>
                    </a:cubicBezTo>
                    <a:cubicBezTo>
                      <a:pt x="848" y="1946"/>
                      <a:pt x="1064" y="2311"/>
                      <a:pt x="1410" y="2311"/>
                    </a:cubicBezTo>
                    <a:cubicBezTo>
                      <a:pt x="1516" y="2311"/>
                      <a:pt x="1634" y="2276"/>
                      <a:pt x="1769" y="2199"/>
                    </a:cubicBezTo>
                    <a:cubicBezTo>
                      <a:pt x="2324" y="1870"/>
                      <a:pt x="2510" y="1151"/>
                      <a:pt x="2181" y="575"/>
                    </a:cubicBezTo>
                    <a:cubicBezTo>
                      <a:pt x="1962" y="206"/>
                      <a:pt x="1571" y="0"/>
                      <a:pt x="11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6" name="Google Shape;4966;p47"/>
              <p:cNvSpPr/>
              <p:nvPr/>
            </p:nvSpPr>
            <p:spPr>
              <a:xfrm>
                <a:off x="7148230" y="1853323"/>
                <a:ext cx="51482" cy="47880"/>
              </a:xfrm>
              <a:custGeom>
                <a:avLst/>
                <a:gdLst/>
                <a:ahLst/>
                <a:cxnLst/>
                <a:rect l="l" t="t" r="r" b="b"/>
                <a:pathLst>
                  <a:path w="2387" h="2220" extrusionOk="0">
                    <a:moveTo>
                      <a:pt x="1096" y="1"/>
                    </a:moveTo>
                    <a:cubicBezTo>
                      <a:pt x="904" y="1"/>
                      <a:pt x="711" y="49"/>
                      <a:pt x="535" y="150"/>
                    </a:cubicBezTo>
                    <a:cubicBezTo>
                      <a:pt x="1" y="479"/>
                      <a:pt x="247" y="912"/>
                      <a:pt x="555" y="1466"/>
                    </a:cubicBezTo>
                    <a:cubicBezTo>
                      <a:pt x="790" y="1872"/>
                      <a:pt x="1000" y="2219"/>
                      <a:pt x="1322" y="2219"/>
                    </a:cubicBezTo>
                    <a:cubicBezTo>
                      <a:pt x="1424" y="2219"/>
                      <a:pt x="1537" y="2184"/>
                      <a:pt x="1666" y="2105"/>
                    </a:cubicBezTo>
                    <a:cubicBezTo>
                      <a:pt x="2222" y="1795"/>
                      <a:pt x="2387" y="1096"/>
                      <a:pt x="2078" y="561"/>
                    </a:cubicBezTo>
                    <a:cubicBezTo>
                      <a:pt x="1871" y="202"/>
                      <a:pt x="1487" y="1"/>
                      <a:pt x="10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7" name="Google Shape;4967;p47"/>
              <p:cNvSpPr/>
              <p:nvPr/>
            </p:nvSpPr>
            <p:spPr>
              <a:xfrm>
                <a:off x="7148230" y="1853474"/>
                <a:ext cx="43933" cy="47449"/>
              </a:xfrm>
              <a:custGeom>
                <a:avLst/>
                <a:gdLst/>
                <a:ahLst/>
                <a:cxnLst/>
                <a:rect l="l" t="t" r="r" b="b"/>
                <a:pathLst>
                  <a:path w="2037" h="2200" extrusionOk="0">
                    <a:moveTo>
                      <a:pt x="1080" y="1"/>
                    </a:moveTo>
                    <a:cubicBezTo>
                      <a:pt x="894" y="1"/>
                      <a:pt x="707" y="47"/>
                      <a:pt x="535" y="143"/>
                    </a:cubicBezTo>
                    <a:cubicBezTo>
                      <a:pt x="1" y="472"/>
                      <a:pt x="247" y="905"/>
                      <a:pt x="555" y="1459"/>
                    </a:cubicBezTo>
                    <a:cubicBezTo>
                      <a:pt x="802" y="1871"/>
                      <a:pt x="1008" y="2200"/>
                      <a:pt x="1358" y="2200"/>
                    </a:cubicBezTo>
                    <a:cubicBezTo>
                      <a:pt x="659" y="1645"/>
                      <a:pt x="514" y="1336"/>
                      <a:pt x="2036" y="513"/>
                    </a:cubicBezTo>
                    <a:cubicBezTo>
                      <a:pt x="1817" y="184"/>
                      <a:pt x="1451" y="1"/>
                      <a:pt x="10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8" name="Google Shape;4968;p47"/>
              <p:cNvSpPr/>
              <p:nvPr/>
            </p:nvSpPr>
            <p:spPr>
              <a:xfrm>
                <a:off x="7019559" y="1918263"/>
                <a:ext cx="54156" cy="49842"/>
              </a:xfrm>
              <a:custGeom>
                <a:avLst/>
                <a:gdLst/>
                <a:ahLst/>
                <a:cxnLst/>
                <a:rect l="l" t="t" r="r" b="b"/>
                <a:pathLst>
                  <a:path w="2511" h="2311" extrusionOk="0">
                    <a:moveTo>
                      <a:pt x="1165" y="0"/>
                    </a:moveTo>
                    <a:cubicBezTo>
                      <a:pt x="959" y="0"/>
                      <a:pt x="749" y="53"/>
                      <a:pt x="555" y="164"/>
                    </a:cubicBezTo>
                    <a:cubicBezTo>
                      <a:pt x="1" y="493"/>
                      <a:pt x="267" y="945"/>
                      <a:pt x="596" y="1500"/>
                    </a:cubicBezTo>
                    <a:cubicBezTo>
                      <a:pt x="849" y="1941"/>
                      <a:pt x="1065" y="2310"/>
                      <a:pt x="1412" y="2310"/>
                    </a:cubicBezTo>
                    <a:cubicBezTo>
                      <a:pt x="1518" y="2310"/>
                      <a:pt x="1635" y="2276"/>
                      <a:pt x="1770" y="2199"/>
                    </a:cubicBezTo>
                    <a:cubicBezTo>
                      <a:pt x="2324" y="1850"/>
                      <a:pt x="2510" y="1130"/>
                      <a:pt x="2181" y="575"/>
                    </a:cubicBezTo>
                    <a:cubicBezTo>
                      <a:pt x="1963" y="206"/>
                      <a:pt x="1572" y="0"/>
                      <a:pt x="11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9" name="Google Shape;4969;p47"/>
              <p:cNvSpPr/>
              <p:nvPr/>
            </p:nvSpPr>
            <p:spPr>
              <a:xfrm>
                <a:off x="7016906" y="1915351"/>
                <a:ext cx="51482" cy="47707"/>
              </a:xfrm>
              <a:custGeom>
                <a:avLst/>
                <a:gdLst/>
                <a:ahLst/>
                <a:cxnLst/>
                <a:rect l="l" t="t" r="r" b="b"/>
                <a:pathLst>
                  <a:path w="2387" h="2212" extrusionOk="0">
                    <a:moveTo>
                      <a:pt x="1103" y="0"/>
                    </a:moveTo>
                    <a:cubicBezTo>
                      <a:pt x="910" y="0"/>
                      <a:pt x="715" y="50"/>
                      <a:pt x="535" y="154"/>
                    </a:cubicBezTo>
                    <a:cubicBezTo>
                      <a:pt x="0" y="463"/>
                      <a:pt x="226" y="916"/>
                      <a:pt x="555" y="1451"/>
                    </a:cubicBezTo>
                    <a:cubicBezTo>
                      <a:pt x="793" y="1862"/>
                      <a:pt x="1005" y="2212"/>
                      <a:pt x="1334" y="2212"/>
                    </a:cubicBezTo>
                    <a:cubicBezTo>
                      <a:pt x="1433" y="2212"/>
                      <a:pt x="1542" y="2180"/>
                      <a:pt x="1666" y="2109"/>
                    </a:cubicBezTo>
                    <a:cubicBezTo>
                      <a:pt x="2201" y="1780"/>
                      <a:pt x="2387" y="1100"/>
                      <a:pt x="2077" y="565"/>
                    </a:cubicBezTo>
                    <a:cubicBezTo>
                      <a:pt x="1858" y="197"/>
                      <a:pt x="1486" y="0"/>
                      <a:pt x="11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0" name="Google Shape;4970;p47"/>
              <p:cNvSpPr/>
              <p:nvPr/>
            </p:nvSpPr>
            <p:spPr>
              <a:xfrm>
                <a:off x="7016906" y="1915308"/>
                <a:ext cx="43933" cy="47319"/>
              </a:xfrm>
              <a:custGeom>
                <a:avLst/>
                <a:gdLst/>
                <a:ahLst/>
                <a:cxnLst/>
                <a:rect l="l" t="t" r="r" b="b"/>
                <a:pathLst>
                  <a:path w="2037" h="2194" extrusionOk="0">
                    <a:moveTo>
                      <a:pt x="1092" y="1"/>
                    </a:moveTo>
                    <a:cubicBezTo>
                      <a:pt x="902" y="1"/>
                      <a:pt x="710" y="51"/>
                      <a:pt x="535" y="156"/>
                    </a:cubicBezTo>
                    <a:cubicBezTo>
                      <a:pt x="0" y="465"/>
                      <a:pt x="226" y="918"/>
                      <a:pt x="555" y="1453"/>
                    </a:cubicBezTo>
                    <a:cubicBezTo>
                      <a:pt x="795" y="1853"/>
                      <a:pt x="996" y="2194"/>
                      <a:pt x="1330" y="2194"/>
                    </a:cubicBezTo>
                    <a:cubicBezTo>
                      <a:pt x="1339" y="2194"/>
                      <a:pt x="1348" y="2194"/>
                      <a:pt x="1358" y="2193"/>
                    </a:cubicBezTo>
                    <a:cubicBezTo>
                      <a:pt x="659" y="1658"/>
                      <a:pt x="494" y="1349"/>
                      <a:pt x="2036" y="526"/>
                    </a:cubicBezTo>
                    <a:cubicBezTo>
                      <a:pt x="1819" y="188"/>
                      <a:pt x="1459" y="1"/>
                      <a:pt x="10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1" name="Google Shape;4971;p47"/>
              <p:cNvSpPr/>
              <p:nvPr/>
            </p:nvSpPr>
            <p:spPr>
              <a:xfrm>
                <a:off x="7376716" y="1754522"/>
                <a:ext cx="54156" cy="49886"/>
              </a:xfrm>
              <a:custGeom>
                <a:avLst/>
                <a:gdLst/>
                <a:ahLst/>
                <a:cxnLst/>
                <a:rect l="l" t="t" r="r" b="b"/>
                <a:pathLst>
                  <a:path w="2511" h="2313" extrusionOk="0">
                    <a:moveTo>
                      <a:pt x="1165" y="1"/>
                    </a:moveTo>
                    <a:cubicBezTo>
                      <a:pt x="959" y="1"/>
                      <a:pt x="750" y="53"/>
                      <a:pt x="557" y="164"/>
                    </a:cubicBezTo>
                    <a:cubicBezTo>
                      <a:pt x="0" y="493"/>
                      <a:pt x="247" y="945"/>
                      <a:pt x="576" y="1521"/>
                    </a:cubicBezTo>
                    <a:cubicBezTo>
                      <a:pt x="829" y="1947"/>
                      <a:pt x="1056" y="2312"/>
                      <a:pt x="1399" y="2312"/>
                    </a:cubicBezTo>
                    <a:cubicBezTo>
                      <a:pt x="1504" y="2312"/>
                      <a:pt x="1620" y="2278"/>
                      <a:pt x="1750" y="2201"/>
                    </a:cubicBezTo>
                    <a:cubicBezTo>
                      <a:pt x="2326" y="1872"/>
                      <a:pt x="2510" y="1131"/>
                      <a:pt x="2181" y="575"/>
                    </a:cubicBezTo>
                    <a:cubicBezTo>
                      <a:pt x="1962" y="206"/>
                      <a:pt x="1571" y="1"/>
                      <a:pt x="11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2" name="Google Shape;4972;p47"/>
              <p:cNvSpPr/>
              <p:nvPr/>
            </p:nvSpPr>
            <p:spPr>
              <a:xfrm>
                <a:off x="7373632" y="1751718"/>
                <a:ext cx="51913" cy="47621"/>
              </a:xfrm>
              <a:custGeom>
                <a:avLst/>
                <a:gdLst/>
                <a:ahLst/>
                <a:cxnLst/>
                <a:rect l="l" t="t" r="r" b="b"/>
                <a:pathLst>
                  <a:path w="2407" h="2208" extrusionOk="0">
                    <a:moveTo>
                      <a:pt x="1111" y="1"/>
                    </a:moveTo>
                    <a:cubicBezTo>
                      <a:pt x="922" y="1"/>
                      <a:pt x="730" y="49"/>
                      <a:pt x="555" y="150"/>
                    </a:cubicBezTo>
                    <a:cubicBezTo>
                      <a:pt x="0" y="480"/>
                      <a:pt x="247" y="911"/>
                      <a:pt x="576" y="1446"/>
                    </a:cubicBezTo>
                    <a:cubicBezTo>
                      <a:pt x="813" y="1857"/>
                      <a:pt x="1026" y="2207"/>
                      <a:pt x="1355" y="2207"/>
                    </a:cubicBezTo>
                    <a:cubicBezTo>
                      <a:pt x="1454" y="2207"/>
                      <a:pt x="1563" y="2176"/>
                      <a:pt x="1687" y="2104"/>
                    </a:cubicBezTo>
                    <a:cubicBezTo>
                      <a:pt x="2222" y="1796"/>
                      <a:pt x="2406" y="1097"/>
                      <a:pt x="2099" y="562"/>
                    </a:cubicBezTo>
                    <a:cubicBezTo>
                      <a:pt x="1878" y="202"/>
                      <a:pt x="1498" y="1"/>
                      <a:pt x="11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3" name="Google Shape;4973;p47"/>
              <p:cNvSpPr/>
              <p:nvPr/>
            </p:nvSpPr>
            <p:spPr>
              <a:xfrm>
                <a:off x="7373632" y="1751589"/>
                <a:ext cx="44386" cy="47750"/>
              </a:xfrm>
              <a:custGeom>
                <a:avLst/>
                <a:gdLst/>
                <a:ahLst/>
                <a:cxnLst/>
                <a:rect l="l" t="t" r="r" b="b"/>
                <a:pathLst>
                  <a:path w="2058" h="2214" extrusionOk="0">
                    <a:moveTo>
                      <a:pt x="1114" y="0"/>
                    </a:moveTo>
                    <a:cubicBezTo>
                      <a:pt x="924" y="0"/>
                      <a:pt x="731" y="51"/>
                      <a:pt x="555" y="156"/>
                    </a:cubicBezTo>
                    <a:cubicBezTo>
                      <a:pt x="0" y="486"/>
                      <a:pt x="247" y="917"/>
                      <a:pt x="576" y="1452"/>
                    </a:cubicBezTo>
                    <a:cubicBezTo>
                      <a:pt x="823" y="1884"/>
                      <a:pt x="1029" y="2214"/>
                      <a:pt x="1358" y="2214"/>
                    </a:cubicBezTo>
                    <a:cubicBezTo>
                      <a:pt x="678" y="1657"/>
                      <a:pt x="514" y="1350"/>
                      <a:pt x="2058" y="527"/>
                    </a:cubicBezTo>
                    <a:cubicBezTo>
                      <a:pt x="1841" y="187"/>
                      <a:pt x="1481" y="0"/>
                      <a:pt x="11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4" name="Google Shape;4974;p47"/>
              <p:cNvSpPr/>
              <p:nvPr/>
            </p:nvSpPr>
            <p:spPr>
              <a:xfrm>
                <a:off x="6771511" y="2039947"/>
                <a:ext cx="54630" cy="49799"/>
              </a:xfrm>
              <a:custGeom>
                <a:avLst/>
                <a:gdLst/>
                <a:ahLst/>
                <a:cxnLst/>
                <a:rect l="l" t="t" r="r" b="b"/>
                <a:pathLst>
                  <a:path w="2533" h="2309" extrusionOk="0">
                    <a:moveTo>
                      <a:pt x="1173" y="1"/>
                    </a:moveTo>
                    <a:cubicBezTo>
                      <a:pt x="962" y="1"/>
                      <a:pt x="749" y="58"/>
                      <a:pt x="557" y="178"/>
                    </a:cubicBezTo>
                    <a:cubicBezTo>
                      <a:pt x="1" y="529"/>
                      <a:pt x="269" y="981"/>
                      <a:pt x="618" y="1536"/>
                    </a:cubicBezTo>
                    <a:cubicBezTo>
                      <a:pt x="884" y="1958"/>
                      <a:pt x="1114" y="2309"/>
                      <a:pt x="1453" y="2309"/>
                    </a:cubicBezTo>
                    <a:cubicBezTo>
                      <a:pt x="1560" y="2309"/>
                      <a:pt x="1678" y="2273"/>
                      <a:pt x="1811" y="2194"/>
                    </a:cubicBezTo>
                    <a:cubicBezTo>
                      <a:pt x="2368" y="1845"/>
                      <a:pt x="2532" y="1124"/>
                      <a:pt x="2182" y="570"/>
                    </a:cubicBezTo>
                    <a:cubicBezTo>
                      <a:pt x="1966" y="205"/>
                      <a:pt x="1574" y="1"/>
                      <a:pt x="1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5" name="Google Shape;4975;p47"/>
              <p:cNvSpPr/>
              <p:nvPr/>
            </p:nvSpPr>
            <p:spPr>
              <a:xfrm>
                <a:off x="6768858" y="2037466"/>
                <a:ext cx="51956" cy="47492"/>
              </a:xfrm>
              <a:custGeom>
                <a:avLst/>
                <a:gdLst/>
                <a:ahLst/>
                <a:cxnLst/>
                <a:rect l="l" t="t" r="r" b="b"/>
                <a:pathLst>
                  <a:path w="2409" h="2202" extrusionOk="0">
                    <a:moveTo>
                      <a:pt x="1112" y="0"/>
                    </a:moveTo>
                    <a:cubicBezTo>
                      <a:pt x="908" y="0"/>
                      <a:pt x="702" y="55"/>
                      <a:pt x="516" y="170"/>
                    </a:cubicBezTo>
                    <a:cubicBezTo>
                      <a:pt x="0" y="499"/>
                      <a:pt x="247" y="932"/>
                      <a:pt x="577" y="1466"/>
                    </a:cubicBezTo>
                    <a:cubicBezTo>
                      <a:pt x="824" y="1869"/>
                      <a:pt x="1048" y="2201"/>
                      <a:pt x="1364" y="2201"/>
                    </a:cubicBezTo>
                    <a:cubicBezTo>
                      <a:pt x="1467" y="2201"/>
                      <a:pt x="1581" y="2165"/>
                      <a:pt x="1709" y="2084"/>
                    </a:cubicBezTo>
                    <a:cubicBezTo>
                      <a:pt x="2244" y="1754"/>
                      <a:pt x="2408" y="1055"/>
                      <a:pt x="2079" y="540"/>
                    </a:cubicBezTo>
                    <a:cubicBezTo>
                      <a:pt x="1865" y="191"/>
                      <a:pt x="1493" y="0"/>
                      <a:pt x="11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6" name="Google Shape;4976;p47"/>
              <p:cNvSpPr/>
              <p:nvPr/>
            </p:nvSpPr>
            <p:spPr>
              <a:xfrm>
                <a:off x="6768858" y="2037423"/>
                <a:ext cx="43955" cy="47211"/>
              </a:xfrm>
              <a:custGeom>
                <a:avLst/>
                <a:gdLst/>
                <a:ahLst/>
                <a:cxnLst/>
                <a:rect l="l" t="t" r="r" b="b"/>
                <a:pathLst>
                  <a:path w="2038" h="2189" extrusionOk="0">
                    <a:moveTo>
                      <a:pt x="1101" y="0"/>
                    </a:moveTo>
                    <a:cubicBezTo>
                      <a:pt x="900" y="0"/>
                      <a:pt x="698" y="55"/>
                      <a:pt x="516" y="172"/>
                    </a:cubicBezTo>
                    <a:cubicBezTo>
                      <a:pt x="0" y="501"/>
                      <a:pt x="247" y="934"/>
                      <a:pt x="577" y="1468"/>
                    </a:cubicBezTo>
                    <a:cubicBezTo>
                      <a:pt x="816" y="1867"/>
                      <a:pt x="1055" y="2189"/>
                      <a:pt x="1369" y="2189"/>
                    </a:cubicBezTo>
                    <a:cubicBezTo>
                      <a:pt x="1379" y="2189"/>
                      <a:pt x="1389" y="2188"/>
                      <a:pt x="1399" y="2188"/>
                    </a:cubicBezTo>
                    <a:cubicBezTo>
                      <a:pt x="700" y="1653"/>
                      <a:pt x="535" y="1365"/>
                      <a:pt x="2038" y="501"/>
                    </a:cubicBezTo>
                    <a:cubicBezTo>
                      <a:pt x="1825" y="182"/>
                      <a:pt x="1467" y="0"/>
                      <a:pt x="1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7" name="Google Shape;4977;p47"/>
              <p:cNvSpPr/>
              <p:nvPr/>
            </p:nvSpPr>
            <p:spPr>
              <a:xfrm>
                <a:off x="6657936" y="2095418"/>
                <a:ext cx="54609" cy="49799"/>
              </a:xfrm>
              <a:custGeom>
                <a:avLst/>
                <a:gdLst/>
                <a:ahLst/>
                <a:cxnLst/>
                <a:rect l="l" t="t" r="r" b="b"/>
                <a:pathLst>
                  <a:path w="2532" h="2309" extrusionOk="0">
                    <a:moveTo>
                      <a:pt x="1169" y="0"/>
                    </a:moveTo>
                    <a:cubicBezTo>
                      <a:pt x="960" y="0"/>
                      <a:pt x="748" y="57"/>
                      <a:pt x="557" y="178"/>
                    </a:cubicBezTo>
                    <a:cubicBezTo>
                      <a:pt x="0" y="527"/>
                      <a:pt x="269" y="980"/>
                      <a:pt x="618" y="1536"/>
                    </a:cubicBezTo>
                    <a:cubicBezTo>
                      <a:pt x="868" y="1958"/>
                      <a:pt x="1106" y="2309"/>
                      <a:pt x="1450" y="2309"/>
                    </a:cubicBezTo>
                    <a:cubicBezTo>
                      <a:pt x="1558" y="2309"/>
                      <a:pt x="1678" y="2274"/>
                      <a:pt x="1811" y="2194"/>
                    </a:cubicBezTo>
                    <a:cubicBezTo>
                      <a:pt x="2346" y="1844"/>
                      <a:pt x="2532" y="1103"/>
                      <a:pt x="2181" y="568"/>
                    </a:cubicBezTo>
                    <a:cubicBezTo>
                      <a:pt x="1953" y="205"/>
                      <a:pt x="1565" y="0"/>
                      <a:pt x="11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8" name="Google Shape;4978;p47"/>
              <p:cNvSpPr/>
              <p:nvPr/>
            </p:nvSpPr>
            <p:spPr>
              <a:xfrm>
                <a:off x="6654852" y="2092916"/>
                <a:ext cx="52366" cy="47470"/>
              </a:xfrm>
              <a:custGeom>
                <a:avLst/>
                <a:gdLst/>
                <a:ahLst/>
                <a:cxnLst/>
                <a:rect l="l" t="t" r="r" b="b"/>
                <a:pathLst>
                  <a:path w="2428" h="2201" extrusionOk="0">
                    <a:moveTo>
                      <a:pt x="1137" y="1"/>
                    </a:moveTo>
                    <a:cubicBezTo>
                      <a:pt x="931" y="1"/>
                      <a:pt x="723" y="55"/>
                      <a:pt x="535" y="171"/>
                    </a:cubicBezTo>
                    <a:cubicBezTo>
                      <a:pt x="0" y="500"/>
                      <a:pt x="267" y="931"/>
                      <a:pt x="596" y="1466"/>
                    </a:cubicBezTo>
                    <a:cubicBezTo>
                      <a:pt x="844" y="1869"/>
                      <a:pt x="1057" y="2201"/>
                      <a:pt x="1375" y="2201"/>
                    </a:cubicBezTo>
                    <a:cubicBezTo>
                      <a:pt x="1480" y="2201"/>
                      <a:pt x="1596" y="2165"/>
                      <a:pt x="1728" y="2083"/>
                    </a:cubicBezTo>
                    <a:cubicBezTo>
                      <a:pt x="2263" y="1754"/>
                      <a:pt x="2428" y="1055"/>
                      <a:pt x="2099" y="520"/>
                    </a:cubicBezTo>
                    <a:cubicBezTo>
                      <a:pt x="1885" y="187"/>
                      <a:pt x="1516" y="1"/>
                      <a:pt x="11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9" name="Google Shape;4979;p47"/>
              <p:cNvSpPr/>
              <p:nvPr/>
            </p:nvSpPr>
            <p:spPr>
              <a:xfrm>
                <a:off x="6654852" y="2092873"/>
                <a:ext cx="44386" cy="47233"/>
              </a:xfrm>
              <a:custGeom>
                <a:avLst/>
                <a:gdLst/>
                <a:ahLst/>
                <a:cxnLst/>
                <a:rect l="l" t="t" r="r" b="b"/>
                <a:pathLst>
                  <a:path w="2058" h="2190" extrusionOk="0">
                    <a:moveTo>
                      <a:pt x="1121" y="1"/>
                    </a:moveTo>
                    <a:cubicBezTo>
                      <a:pt x="921" y="1"/>
                      <a:pt x="719" y="55"/>
                      <a:pt x="535" y="173"/>
                    </a:cubicBezTo>
                    <a:cubicBezTo>
                      <a:pt x="0" y="502"/>
                      <a:pt x="267" y="933"/>
                      <a:pt x="596" y="1468"/>
                    </a:cubicBezTo>
                    <a:cubicBezTo>
                      <a:pt x="836" y="1868"/>
                      <a:pt x="1057" y="2190"/>
                      <a:pt x="1371" y="2190"/>
                    </a:cubicBezTo>
                    <a:cubicBezTo>
                      <a:pt x="1380" y="2190"/>
                      <a:pt x="1390" y="2190"/>
                      <a:pt x="1399" y="2189"/>
                    </a:cubicBezTo>
                    <a:cubicBezTo>
                      <a:pt x="700" y="1654"/>
                      <a:pt x="535" y="1366"/>
                      <a:pt x="2057" y="481"/>
                    </a:cubicBezTo>
                    <a:cubicBezTo>
                      <a:pt x="1832" y="177"/>
                      <a:pt x="1480" y="1"/>
                      <a:pt x="11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0" name="Google Shape;4980;p47"/>
              <p:cNvSpPr/>
              <p:nvPr/>
            </p:nvSpPr>
            <p:spPr>
              <a:xfrm>
                <a:off x="6527949" y="2160509"/>
                <a:ext cx="54587" cy="49735"/>
              </a:xfrm>
              <a:custGeom>
                <a:avLst/>
                <a:gdLst/>
                <a:ahLst/>
                <a:cxnLst/>
                <a:rect l="l" t="t" r="r" b="b"/>
                <a:pathLst>
                  <a:path w="2531" h="2306" extrusionOk="0">
                    <a:moveTo>
                      <a:pt x="1190" y="1"/>
                    </a:moveTo>
                    <a:cubicBezTo>
                      <a:pt x="973" y="1"/>
                      <a:pt x="753" y="60"/>
                      <a:pt x="555" y="184"/>
                    </a:cubicBezTo>
                    <a:cubicBezTo>
                      <a:pt x="1" y="534"/>
                      <a:pt x="267" y="987"/>
                      <a:pt x="618" y="1541"/>
                    </a:cubicBezTo>
                    <a:cubicBezTo>
                      <a:pt x="879" y="1959"/>
                      <a:pt x="1107" y="2306"/>
                      <a:pt x="1439" y="2306"/>
                    </a:cubicBezTo>
                    <a:cubicBezTo>
                      <a:pt x="1550" y="2306"/>
                      <a:pt x="1672" y="2267"/>
                      <a:pt x="1811" y="2180"/>
                    </a:cubicBezTo>
                    <a:cubicBezTo>
                      <a:pt x="2366" y="1851"/>
                      <a:pt x="2530" y="1110"/>
                      <a:pt x="2181" y="554"/>
                    </a:cubicBezTo>
                    <a:cubicBezTo>
                      <a:pt x="1969" y="196"/>
                      <a:pt x="1585" y="1"/>
                      <a:pt x="11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1" name="Google Shape;4981;p47"/>
              <p:cNvSpPr/>
              <p:nvPr/>
            </p:nvSpPr>
            <p:spPr>
              <a:xfrm>
                <a:off x="6525296" y="2158115"/>
                <a:ext cx="51913" cy="47470"/>
              </a:xfrm>
              <a:custGeom>
                <a:avLst/>
                <a:gdLst/>
                <a:ahLst/>
                <a:cxnLst/>
                <a:rect l="l" t="t" r="r" b="b"/>
                <a:pathLst>
                  <a:path w="2407" h="2201" extrusionOk="0">
                    <a:moveTo>
                      <a:pt x="1115" y="1"/>
                    </a:moveTo>
                    <a:cubicBezTo>
                      <a:pt x="910" y="1"/>
                      <a:pt x="702" y="56"/>
                      <a:pt x="514" y="171"/>
                    </a:cubicBezTo>
                    <a:cubicBezTo>
                      <a:pt x="0" y="500"/>
                      <a:pt x="247" y="933"/>
                      <a:pt x="576" y="1468"/>
                    </a:cubicBezTo>
                    <a:cubicBezTo>
                      <a:pt x="826" y="1857"/>
                      <a:pt x="1051" y="2200"/>
                      <a:pt x="1370" y="2200"/>
                    </a:cubicBezTo>
                    <a:cubicBezTo>
                      <a:pt x="1471" y="2200"/>
                      <a:pt x="1582" y="2165"/>
                      <a:pt x="1707" y="2085"/>
                    </a:cubicBezTo>
                    <a:cubicBezTo>
                      <a:pt x="2242" y="1756"/>
                      <a:pt x="2406" y="1057"/>
                      <a:pt x="2077" y="522"/>
                    </a:cubicBezTo>
                    <a:cubicBezTo>
                      <a:pt x="1864" y="188"/>
                      <a:pt x="1494" y="1"/>
                      <a:pt x="11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2" name="Google Shape;4982;p47"/>
              <p:cNvSpPr/>
              <p:nvPr/>
            </p:nvSpPr>
            <p:spPr>
              <a:xfrm>
                <a:off x="6525296" y="2157985"/>
                <a:ext cx="43911" cy="47341"/>
              </a:xfrm>
              <a:custGeom>
                <a:avLst/>
                <a:gdLst/>
                <a:ahLst/>
                <a:cxnLst/>
                <a:rect l="l" t="t" r="r" b="b"/>
                <a:pathLst>
                  <a:path w="2036" h="2195" extrusionOk="0">
                    <a:moveTo>
                      <a:pt x="1118" y="0"/>
                    </a:moveTo>
                    <a:cubicBezTo>
                      <a:pt x="911" y="0"/>
                      <a:pt x="702" y="57"/>
                      <a:pt x="514" y="177"/>
                    </a:cubicBezTo>
                    <a:cubicBezTo>
                      <a:pt x="0" y="506"/>
                      <a:pt x="247" y="939"/>
                      <a:pt x="576" y="1474"/>
                    </a:cubicBezTo>
                    <a:cubicBezTo>
                      <a:pt x="815" y="1873"/>
                      <a:pt x="1055" y="2194"/>
                      <a:pt x="1369" y="2194"/>
                    </a:cubicBezTo>
                    <a:cubicBezTo>
                      <a:pt x="1379" y="2194"/>
                      <a:pt x="1389" y="2194"/>
                      <a:pt x="1399" y="2193"/>
                    </a:cubicBezTo>
                    <a:cubicBezTo>
                      <a:pt x="700" y="1658"/>
                      <a:pt x="535" y="1351"/>
                      <a:pt x="2036" y="487"/>
                    </a:cubicBezTo>
                    <a:cubicBezTo>
                      <a:pt x="1827" y="173"/>
                      <a:pt x="1477" y="0"/>
                      <a:pt x="11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3" name="Google Shape;4983;p47"/>
              <p:cNvSpPr/>
              <p:nvPr/>
            </p:nvSpPr>
            <p:spPr>
              <a:xfrm>
                <a:off x="6881138" y="1988249"/>
                <a:ext cx="54566" cy="49605"/>
              </a:xfrm>
              <a:custGeom>
                <a:avLst/>
                <a:gdLst/>
                <a:ahLst/>
                <a:cxnLst/>
                <a:rect l="l" t="t" r="r" b="b"/>
                <a:pathLst>
                  <a:path w="2530" h="2300" extrusionOk="0">
                    <a:moveTo>
                      <a:pt x="1168" y="0"/>
                    </a:moveTo>
                    <a:cubicBezTo>
                      <a:pt x="959" y="0"/>
                      <a:pt x="747" y="55"/>
                      <a:pt x="555" y="169"/>
                    </a:cubicBezTo>
                    <a:cubicBezTo>
                      <a:pt x="0" y="518"/>
                      <a:pt x="267" y="970"/>
                      <a:pt x="617" y="1527"/>
                    </a:cubicBezTo>
                    <a:cubicBezTo>
                      <a:pt x="867" y="1948"/>
                      <a:pt x="1094" y="2299"/>
                      <a:pt x="1431" y="2299"/>
                    </a:cubicBezTo>
                    <a:cubicBezTo>
                      <a:pt x="1538" y="2299"/>
                      <a:pt x="1656" y="2264"/>
                      <a:pt x="1789" y="2185"/>
                    </a:cubicBezTo>
                    <a:cubicBezTo>
                      <a:pt x="2345" y="1834"/>
                      <a:pt x="2530" y="1115"/>
                      <a:pt x="2181" y="559"/>
                    </a:cubicBezTo>
                    <a:cubicBezTo>
                      <a:pt x="1951" y="196"/>
                      <a:pt x="1564" y="0"/>
                      <a:pt x="11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4" name="Google Shape;4984;p47"/>
              <p:cNvSpPr/>
              <p:nvPr/>
            </p:nvSpPr>
            <p:spPr>
              <a:xfrm>
                <a:off x="6878011" y="1985575"/>
                <a:ext cx="52366" cy="47449"/>
              </a:xfrm>
              <a:custGeom>
                <a:avLst/>
                <a:gdLst/>
                <a:ahLst/>
                <a:cxnLst/>
                <a:rect l="l" t="t" r="r" b="b"/>
                <a:pathLst>
                  <a:path w="2428" h="2200" extrusionOk="0">
                    <a:moveTo>
                      <a:pt x="1132" y="0"/>
                    </a:moveTo>
                    <a:cubicBezTo>
                      <a:pt x="928" y="0"/>
                      <a:pt x="722" y="55"/>
                      <a:pt x="535" y="169"/>
                    </a:cubicBezTo>
                    <a:cubicBezTo>
                      <a:pt x="0" y="499"/>
                      <a:pt x="269" y="930"/>
                      <a:pt x="598" y="1465"/>
                    </a:cubicBezTo>
                    <a:cubicBezTo>
                      <a:pt x="845" y="1867"/>
                      <a:pt x="1057" y="2200"/>
                      <a:pt x="1375" y="2200"/>
                    </a:cubicBezTo>
                    <a:cubicBezTo>
                      <a:pt x="1480" y="2200"/>
                      <a:pt x="1596" y="2163"/>
                      <a:pt x="1728" y="2082"/>
                    </a:cubicBezTo>
                    <a:cubicBezTo>
                      <a:pt x="2263" y="1753"/>
                      <a:pt x="2428" y="1053"/>
                      <a:pt x="2099" y="540"/>
                    </a:cubicBezTo>
                    <a:cubicBezTo>
                      <a:pt x="1884" y="191"/>
                      <a:pt x="1513" y="0"/>
                      <a:pt x="11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5" name="Google Shape;4985;p47"/>
              <p:cNvSpPr/>
              <p:nvPr/>
            </p:nvSpPr>
            <p:spPr>
              <a:xfrm>
                <a:off x="6878011" y="1985532"/>
                <a:ext cx="44386" cy="47211"/>
              </a:xfrm>
              <a:custGeom>
                <a:avLst/>
                <a:gdLst/>
                <a:ahLst/>
                <a:cxnLst/>
                <a:rect l="l" t="t" r="r" b="b"/>
                <a:pathLst>
                  <a:path w="2058" h="2189" extrusionOk="0">
                    <a:moveTo>
                      <a:pt x="1116" y="0"/>
                    </a:moveTo>
                    <a:cubicBezTo>
                      <a:pt x="918" y="0"/>
                      <a:pt x="718" y="55"/>
                      <a:pt x="535" y="171"/>
                    </a:cubicBezTo>
                    <a:cubicBezTo>
                      <a:pt x="0" y="501"/>
                      <a:pt x="269" y="932"/>
                      <a:pt x="598" y="1467"/>
                    </a:cubicBezTo>
                    <a:cubicBezTo>
                      <a:pt x="837" y="1866"/>
                      <a:pt x="1057" y="2188"/>
                      <a:pt x="1371" y="2188"/>
                    </a:cubicBezTo>
                    <a:cubicBezTo>
                      <a:pt x="1380" y="2188"/>
                      <a:pt x="1390" y="2188"/>
                      <a:pt x="1399" y="2188"/>
                    </a:cubicBezTo>
                    <a:cubicBezTo>
                      <a:pt x="700" y="1672"/>
                      <a:pt x="535" y="1365"/>
                      <a:pt x="2057" y="501"/>
                    </a:cubicBezTo>
                    <a:cubicBezTo>
                      <a:pt x="1832" y="182"/>
                      <a:pt x="1478" y="0"/>
                      <a:pt x="11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6" name="Google Shape;4986;p47"/>
              <p:cNvSpPr/>
              <p:nvPr/>
            </p:nvSpPr>
            <p:spPr>
              <a:xfrm>
                <a:off x="6258614" y="2310489"/>
                <a:ext cx="54609" cy="49735"/>
              </a:xfrm>
              <a:custGeom>
                <a:avLst/>
                <a:gdLst/>
                <a:ahLst/>
                <a:cxnLst/>
                <a:rect l="l" t="t" r="r" b="b"/>
                <a:pathLst>
                  <a:path w="2532" h="2306" extrusionOk="0">
                    <a:moveTo>
                      <a:pt x="1171" y="0"/>
                    </a:moveTo>
                    <a:cubicBezTo>
                      <a:pt x="953" y="0"/>
                      <a:pt x="733" y="59"/>
                      <a:pt x="535" y="183"/>
                    </a:cubicBezTo>
                    <a:cubicBezTo>
                      <a:pt x="0" y="534"/>
                      <a:pt x="269" y="986"/>
                      <a:pt x="618" y="1541"/>
                    </a:cubicBezTo>
                    <a:cubicBezTo>
                      <a:pt x="881" y="1958"/>
                      <a:pt x="1108" y="2305"/>
                      <a:pt x="1440" y="2305"/>
                    </a:cubicBezTo>
                    <a:cubicBezTo>
                      <a:pt x="1550" y="2305"/>
                      <a:pt x="1672" y="2267"/>
                      <a:pt x="1811" y="2179"/>
                    </a:cubicBezTo>
                    <a:cubicBezTo>
                      <a:pt x="2367" y="1829"/>
                      <a:pt x="2532" y="1088"/>
                      <a:pt x="2181" y="553"/>
                    </a:cubicBezTo>
                    <a:cubicBezTo>
                      <a:pt x="1956" y="196"/>
                      <a:pt x="1568" y="0"/>
                      <a:pt x="11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7" name="Google Shape;4987;p47"/>
              <p:cNvSpPr/>
              <p:nvPr/>
            </p:nvSpPr>
            <p:spPr>
              <a:xfrm>
                <a:off x="6255530" y="2307987"/>
                <a:ext cx="51913" cy="47556"/>
              </a:xfrm>
              <a:custGeom>
                <a:avLst/>
                <a:gdLst/>
                <a:ahLst/>
                <a:cxnLst/>
                <a:rect l="l" t="t" r="r" b="b"/>
                <a:pathLst>
                  <a:path w="2407" h="2205" extrusionOk="0">
                    <a:moveTo>
                      <a:pt x="1128" y="1"/>
                    </a:moveTo>
                    <a:cubicBezTo>
                      <a:pt x="919" y="1"/>
                      <a:pt x="706" y="58"/>
                      <a:pt x="514" y="176"/>
                    </a:cubicBezTo>
                    <a:cubicBezTo>
                      <a:pt x="0" y="505"/>
                      <a:pt x="247" y="938"/>
                      <a:pt x="596" y="1473"/>
                    </a:cubicBezTo>
                    <a:cubicBezTo>
                      <a:pt x="845" y="1862"/>
                      <a:pt x="1071" y="2204"/>
                      <a:pt x="1390" y="2204"/>
                    </a:cubicBezTo>
                    <a:cubicBezTo>
                      <a:pt x="1492" y="2204"/>
                      <a:pt x="1604" y="2169"/>
                      <a:pt x="1728" y="2090"/>
                    </a:cubicBezTo>
                    <a:cubicBezTo>
                      <a:pt x="2263" y="1739"/>
                      <a:pt x="2406" y="1040"/>
                      <a:pt x="2077" y="526"/>
                    </a:cubicBezTo>
                    <a:cubicBezTo>
                      <a:pt x="1866" y="183"/>
                      <a:pt x="1503" y="1"/>
                      <a:pt x="11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8" name="Google Shape;4988;p47"/>
              <p:cNvSpPr/>
              <p:nvPr/>
            </p:nvSpPr>
            <p:spPr>
              <a:xfrm>
                <a:off x="6255530" y="2307944"/>
                <a:ext cx="43933" cy="47341"/>
              </a:xfrm>
              <a:custGeom>
                <a:avLst/>
                <a:gdLst/>
                <a:ahLst/>
                <a:cxnLst/>
                <a:rect l="l" t="t" r="r" b="b"/>
                <a:pathLst>
                  <a:path w="2037" h="2195" extrusionOk="0">
                    <a:moveTo>
                      <a:pt x="1118" y="1"/>
                    </a:moveTo>
                    <a:cubicBezTo>
                      <a:pt x="911" y="1"/>
                      <a:pt x="702" y="58"/>
                      <a:pt x="514" y="178"/>
                    </a:cubicBezTo>
                    <a:cubicBezTo>
                      <a:pt x="0" y="507"/>
                      <a:pt x="247" y="940"/>
                      <a:pt x="596" y="1475"/>
                    </a:cubicBezTo>
                    <a:cubicBezTo>
                      <a:pt x="835" y="1873"/>
                      <a:pt x="1074" y="2195"/>
                      <a:pt x="1389" y="2195"/>
                    </a:cubicBezTo>
                    <a:cubicBezTo>
                      <a:pt x="1399" y="2195"/>
                      <a:pt x="1409" y="2194"/>
                      <a:pt x="1419" y="2194"/>
                    </a:cubicBezTo>
                    <a:cubicBezTo>
                      <a:pt x="700" y="1659"/>
                      <a:pt x="535" y="1371"/>
                      <a:pt x="2036" y="487"/>
                    </a:cubicBezTo>
                    <a:cubicBezTo>
                      <a:pt x="1827" y="173"/>
                      <a:pt x="1477" y="1"/>
                      <a:pt x="11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9" name="Google Shape;4989;p47"/>
              <p:cNvSpPr/>
              <p:nvPr/>
            </p:nvSpPr>
            <p:spPr>
              <a:xfrm>
                <a:off x="6145492" y="2366824"/>
                <a:ext cx="54156" cy="49735"/>
              </a:xfrm>
              <a:custGeom>
                <a:avLst/>
                <a:gdLst/>
                <a:ahLst/>
                <a:cxnLst/>
                <a:rect l="l" t="t" r="r" b="b"/>
                <a:pathLst>
                  <a:path w="2511" h="2306" extrusionOk="0">
                    <a:moveTo>
                      <a:pt x="1165" y="0"/>
                    </a:moveTo>
                    <a:cubicBezTo>
                      <a:pt x="950" y="0"/>
                      <a:pt x="732" y="60"/>
                      <a:pt x="535" y="185"/>
                    </a:cubicBezTo>
                    <a:cubicBezTo>
                      <a:pt x="0" y="533"/>
                      <a:pt x="267" y="986"/>
                      <a:pt x="617" y="1542"/>
                    </a:cubicBezTo>
                    <a:cubicBezTo>
                      <a:pt x="879" y="1958"/>
                      <a:pt x="1106" y="2306"/>
                      <a:pt x="1438" y="2306"/>
                    </a:cubicBezTo>
                    <a:cubicBezTo>
                      <a:pt x="1549" y="2306"/>
                      <a:pt x="1672" y="2267"/>
                      <a:pt x="1811" y="2179"/>
                    </a:cubicBezTo>
                    <a:cubicBezTo>
                      <a:pt x="2365" y="1830"/>
                      <a:pt x="2510" y="1110"/>
                      <a:pt x="2160" y="555"/>
                    </a:cubicBezTo>
                    <a:cubicBezTo>
                      <a:pt x="1935" y="196"/>
                      <a:pt x="1555" y="0"/>
                      <a:pt x="11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0" name="Google Shape;4990;p47"/>
              <p:cNvSpPr/>
              <p:nvPr/>
            </p:nvSpPr>
            <p:spPr>
              <a:xfrm>
                <a:off x="6142365" y="2364343"/>
                <a:ext cx="51956" cy="47599"/>
              </a:xfrm>
              <a:custGeom>
                <a:avLst/>
                <a:gdLst/>
                <a:ahLst/>
                <a:cxnLst/>
                <a:rect l="l" t="t" r="r" b="b"/>
                <a:pathLst>
                  <a:path w="2409" h="2207" extrusionOk="0">
                    <a:moveTo>
                      <a:pt x="1131" y="1"/>
                    </a:moveTo>
                    <a:cubicBezTo>
                      <a:pt x="921" y="1"/>
                      <a:pt x="708" y="58"/>
                      <a:pt x="516" y="176"/>
                    </a:cubicBezTo>
                    <a:cubicBezTo>
                      <a:pt x="0" y="505"/>
                      <a:pt x="247" y="958"/>
                      <a:pt x="598" y="1471"/>
                    </a:cubicBezTo>
                    <a:cubicBezTo>
                      <a:pt x="846" y="1874"/>
                      <a:pt x="1070" y="2206"/>
                      <a:pt x="1384" y="2206"/>
                    </a:cubicBezTo>
                    <a:cubicBezTo>
                      <a:pt x="1488" y="2206"/>
                      <a:pt x="1601" y="2170"/>
                      <a:pt x="1729" y="2089"/>
                    </a:cubicBezTo>
                    <a:cubicBezTo>
                      <a:pt x="2263" y="1759"/>
                      <a:pt x="2408" y="1060"/>
                      <a:pt x="2079" y="525"/>
                    </a:cubicBezTo>
                    <a:cubicBezTo>
                      <a:pt x="1868" y="182"/>
                      <a:pt x="1506" y="1"/>
                      <a:pt x="11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1" name="Google Shape;4991;p47"/>
              <p:cNvSpPr/>
              <p:nvPr/>
            </p:nvSpPr>
            <p:spPr>
              <a:xfrm>
                <a:off x="6142365" y="2364300"/>
                <a:ext cx="43955" cy="47362"/>
              </a:xfrm>
              <a:custGeom>
                <a:avLst/>
                <a:gdLst/>
                <a:ahLst/>
                <a:cxnLst/>
                <a:rect l="l" t="t" r="r" b="b"/>
                <a:pathLst>
                  <a:path w="2038" h="2196" extrusionOk="0">
                    <a:moveTo>
                      <a:pt x="1115" y="1"/>
                    </a:moveTo>
                    <a:cubicBezTo>
                      <a:pt x="911" y="1"/>
                      <a:pt x="703" y="58"/>
                      <a:pt x="516" y="178"/>
                    </a:cubicBezTo>
                    <a:cubicBezTo>
                      <a:pt x="0" y="507"/>
                      <a:pt x="247" y="960"/>
                      <a:pt x="598" y="1473"/>
                    </a:cubicBezTo>
                    <a:cubicBezTo>
                      <a:pt x="838" y="1873"/>
                      <a:pt x="1057" y="2195"/>
                      <a:pt x="1391" y="2195"/>
                    </a:cubicBezTo>
                    <a:cubicBezTo>
                      <a:pt x="1401" y="2195"/>
                      <a:pt x="1411" y="2195"/>
                      <a:pt x="1421" y="2194"/>
                    </a:cubicBezTo>
                    <a:cubicBezTo>
                      <a:pt x="700" y="1679"/>
                      <a:pt x="535" y="1371"/>
                      <a:pt x="2038" y="486"/>
                    </a:cubicBezTo>
                    <a:cubicBezTo>
                      <a:pt x="1816" y="173"/>
                      <a:pt x="1469" y="1"/>
                      <a:pt x="11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2" name="Google Shape;4992;p47"/>
              <p:cNvSpPr/>
              <p:nvPr/>
            </p:nvSpPr>
            <p:spPr>
              <a:xfrm>
                <a:off x="6015936" y="2433381"/>
                <a:ext cx="54566" cy="49735"/>
              </a:xfrm>
              <a:custGeom>
                <a:avLst/>
                <a:gdLst/>
                <a:ahLst/>
                <a:cxnLst/>
                <a:rect l="l" t="t" r="r" b="b"/>
                <a:pathLst>
                  <a:path w="2530" h="2306" extrusionOk="0">
                    <a:moveTo>
                      <a:pt x="1186" y="0"/>
                    </a:moveTo>
                    <a:cubicBezTo>
                      <a:pt x="971" y="0"/>
                      <a:pt x="753" y="60"/>
                      <a:pt x="555" y="184"/>
                    </a:cubicBezTo>
                    <a:cubicBezTo>
                      <a:pt x="0" y="533"/>
                      <a:pt x="267" y="986"/>
                      <a:pt x="617" y="1542"/>
                    </a:cubicBezTo>
                    <a:cubicBezTo>
                      <a:pt x="879" y="1958"/>
                      <a:pt x="1118" y="2305"/>
                      <a:pt x="1456" y="2305"/>
                    </a:cubicBezTo>
                    <a:cubicBezTo>
                      <a:pt x="1568" y="2305"/>
                      <a:pt x="1692" y="2267"/>
                      <a:pt x="1830" y="2179"/>
                    </a:cubicBezTo>
                    <a:cubicBezTo>
                      <a:pt x="2365" y="1830"/>
                      <a:pt x="2530" y="1109"/>
                      <a:pt x="2181" y="555"/>
                    </a:cubicBezTo>
                    <a:cubicBezTo>
                      <a:pt x="1955" y="196"/>
                      <a:pt x="1576" y="0"/>
                      <a:pt x="11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3" name="Google Shape;4993;p47"/>
              <p:cNvSpPr/>
              <p:nvPr/>
            </p:nvSpPr>
            <p:spPr>
              <a:xfrm>
                <a:off x="6013262" y="2430901"/>
                <a:ext cx="51913" cy="47535"/>
              </a:xfrm>
              <a:custGeom>
                <a:avLst/>
                <a:gdLst/>
                <a:ahLst/>
                <a:cxnLst/>
                <a:rect l="l" t="t" r="r" b="b"/>
                <a:pathLst>
                  <a:path w="2407" h="2204" extrusionOk="0">
                    <a:moveTo>
                      <a:pt x="1130" y="0"/>
                    </a:moveTo>
                    <a:cubicBezTo>
                      <a:pt x="920" y="0"/>
                      <a:pt x="707" y="58"/>
                      <a:pt x="514" y="176"/>
                    </a:cubicBezTo>
                    <a:cubicBezTo>
                      <a:pt x="1" y="505"/>
                      <a:pt x="248" y="936"/>
                      <a:pt x="577" y="1471"/>
                    </a:cubicBezTo>
                    <a:cubicBezTo>
                      <a:pt x="841" y="1861"/>
                      <a:pt x="1059" y="2203"/>
                      <a:pt x="1382" y="2203"/>
                    </a:cubicBezTo>
                    <a:cubicBezTo>
                      <a:pt x="1485" y="2203"/>
                      <a:pt x="1599" y="2168"/>
                      <a:pt x="1729" y="2088"/>
                    </a:cubicBezTo>
                    <a:cubicBezTo>
                      <a:pt x="2264" y="1739"/>
                      <a:pt x="2407" y="1040"/>
                      <a:pt x="2078" y="525"/>
                    </a:cubicBezTo>
                    <a:cubicBezTo>
                      <a:pt x="1867" y="182"/>
                      <a:pt x="1504" y="0"/>
                      <a:pt x="11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4" name="Google Shape;4994;p47"/>
              <p:cNvSpPr/>
              <p:nvPr/>
            </p:nvSpPr>
            <p:spPr>
              <a:xfrm>
                <a:off x="6013262" y="2430857"/>
                <a:ext cx="43933" cy="47341"/>
              </a:xfrm>
              <a:custGeom>
                <a:avLst/>
                <a:gdLst/>
                <a:ahLst/>
                <a:cxnLst/>
                <a:rect l="l" t="t" r="r" b="b"/>
                <a:pathLst>
                  <a:path w="2037" h="2195" extrusionOk="0">
                    <a:moveTo>
                      <a:pt x="1115" y="0"/>
                    </a:moveTo>
                    <a:cubicBezTo>
                      <a:pt x="910" y="0"/>
                      <a:pt x="703" y="58"/>
                      <a:pt x="514" y="178"/>
                    </a:cubicBezTo>
                    <a:cubicBezTo>
                      <a:pt x="1" y="507"/>
                      <a:pt x="248" y="938"/>
                      <a:pt x="577" y="1473"/>
                    </a:cubicBezTo>
                    <a:cubicBezTo>
                      <a:pt x="836" y="1873"/>
                      <a:pt x="1058" y="2195"/>
                      <a:pt x="1372" y="2195"/>
                    </a:cubicBezTo>
                    <a:cubicBezTo>
                      <a:pt x="1381" y="2195"/>
                      <a:pt x="1390" y="2195"/>
                      <a:pt x="1400" y="2194"/>
                    </a:cubicBezTo>
                    <a:cubicBezTo>
                      <a:pt x="700" y="1659"/>
                      <a:pt x="536" y="1371"/>
                      <a:pt x="2037" y="486"/>
                    </a:cubicBezTo>
                    <a:cubicBezTo>
                      <a:pt x="1815" y="173"/>
                      <a:pt x="1469" y="0"/>
                      <a:pt x="11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5" name="Google Shape;4995;p47"/>
              <p:cNvSpPr/>
              <p:nvPr/>
            </p:nvSpPr>
            <p:spPr>
              <a:xfrm>
                <a:off x="6367336" y="2257670"/>
                <a:ext cx="54566" cy="49692"/>
              </a:xfrm>
              <a:custGeom>
                <a:avLst/>
                <a:gdLst/>
                <a:ahLst/>
                <a:cxnLst/>
                <a:rect l="l" t="t" r="r" b="b"/>
                <a:pathLst>
                  <a:path w="2530" h="2304" extrusionOk="0">
                    <a:moveTo>
                      <a:pt x="1186" y="1"/>
                    </a:moveTo>
                    <a:cubicBezTo>
                      <a:pt x="971" y="1"/>
                      <a:pt x="753" y="60"/>
                      <a:pt x="555" y="185"/>
                    </a:cubicBezTo>
                    <a:cubicBezTo>
                      <a:pt x="0" y="534"/>
                      <a:pt x="267" y="986"/>
                      <a:pt x="618" y="1543"/>
                    </a:cubicBezTo>
                    <a:cubicBezTo>
                      <a:pt x="881" y="1946"/>
                      <a:pt x="1122" y="2303"/>
                      <a:pt x="1454" y="2303"/>
                    </a:cubicBezTo>
                    <a:cubicBezTo>
                      <a:pt x="1562" y="2303"/>
                      <a:pt x="1680" y="2265"/>
                      <a:pt x="1811" y="2180"/>
                    </a:cubicBezTo>
                    <a:cubicBezTo>
                      <a:pt x="2365" y="1831"/>
                      <a:pt x="2530" y="1090"/>
                      <a:pt x="2181" y="555"/>
                    </a:cubicBezTo>
                    <a:cubicBezTo>
                      <a:pt x="1955" y="197"/>
                      <a:pt x="1576" y="1"/>
                      <a:pt x="11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6" name="Google Shape;4996;p47"/>
              <p:cNvSpPr/>
              <p:nvPr/>
            </p:nvSpPr>
            <p:spPr>
              <a:xfrm>
                <a:off x="6364208" y="2254974"/>
                <a:ext cx="52387" cy="47578"/>
              </a:xfrm>
              <a:custGeom>
                <a:avLst/>
                <a:gdLst/>
                <a:ahLst/>
                <a:cxnLst/>
                <a:rect l="l" t="t" r="r" b="b"/>
                <a:pathLst>
                  <a:path w="2429" h="2206" extrusionOk="0">
                    <a:moveTo>
                      <a:pt x="1140" y="0"/>
                    </a:moveTo>
                    <a:cubicBezTo>
                      <a:pt x="932" y="0"/>
                      <a:pt x="721" y="60"/>
                      <a:pt x="535" y="186"/>
                    </a:cubicBezTo>
                    <a:cubicBezTo>
                      <a:pt x="1" y="516"/>
                      <a:pt x="269" y="947"/>
                      <a:pt x="598" y="1482"/>
                    </a:cubicBezTo>
                    <a:cubicBezTo>
                      <a:pt x="844" y="1867"/>
                      <a:pt x="1067" y="2205"/>
                      <a:pt x="1388" y="2205"/>
                    </a:cubicBezTo>
                    <a:cubicBezTo>
                      <a:pt x="1496" y="2205"/>
                      <a:pt x="1615" y="2167"/>
                      <a:pt x="1750" y="2079"/>
                    </a:cubicBezTo>
                    <a:cubicBezTo>
                      <a:pt x="2264" y="1750"/>
                      <a:pt x="2428" y="1050"/>
                      <a:pt x="2099" y="516"/>
                    </a:cubicBezTo>
                    <a:cubicBezTo>
                      <a:pt x="1876" y="186"/>
                      <a:pt x="1510" y="0"/>
                      <a:pt x="11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7" name="Google Shape;4997;p47"/>
              <p:cNvSpPr/>
              <p:nvPr/>
            </p:nvSpPr>
            <p:spPr>
              <a:xfrm>
                <a:off x="6364208" y="2255147"/>
                <a:ext cx="44386" cy="47362"/>
              </a:xfrm>
              <a:custGeom>
                <a:avLst/>
                <a:gdLst/>
                <a:ahLst/>
                <a:cxnLst/>
                <a:rect l="l" t="t" r="r" b="b"/>
                <a:pathLst>
                  <a:path w="2058" h="2196" extrusionOk="0">
                    <a:moveTo>
                      <a:pt x="1136" y="1"/>
                    </a:moveTo>
                    <a:cubicBezTo>
                      <a:pt x="931" y="1"/>
                      <a:pt x="724" y="58"/>
                      <a:pt x="535" y="178"/>
                    </a:cubicBezTo>
                    <a:cubicBezTo>
                      <a:pt x="1" y="508"/>
                      <a:pt x="269" y="939"/>
                      <a:pt x="598" y="1474"/>
                    </a:cubicBezTo>
                    <a:cubicBezTo>
                      <a:pt x="857" y="1855"/>
                      <a:pt x="1079" y="2195"/>
                      <a:pt x="1394" y="2195"/>
                    </a:cubicBezTo>
                    <a:cubicBezTo>
                      <a:pt x="1403" y="2195"/>
                      <a:pt x="1412" y="2195"/>
                      <a:pt x="1421" y="2194"/>
                    </a:cubicBezTo>
                    <a:cubicBezTo>
                      <a:pt x="721" y="1660"/>
                      <a:pt x="557" y="1350"/>
                      <a:pt x="2058" y="486"/>
                    </a:cubicBezTo>
                    <a:cubicBezTo>
                      <a:pt x="1837" y="173"/>
                      <a:pt x="1491" y="1"/>
                      <a:pt x="11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8" name="Google Shape;4998;p47"/>
              <p:cNvSpPr/>
              <p:nvPr/>
            </p:nvSpPr>
            <p:spPr>
              <a:xfrm>
                <a:off x="5772332" y="2563778"/>
                <a:ext cx="55040" cy="49605"/>
              </a:xfrm>
              <a:custGeom>
                <a:avLst/>
                <a:gdLst/>
                <a:ahLst/>
                <a:cxnLst/>
                <a:rect l="l" t="t" r="r" b="b"/>
                <a:pathLst>
                  <a:path w="2552" h="2300" extrusionOk="0">
                    <a:moveTo>
                      <a:pt x="1217" y="1"/>
                    </a:moveTo>
                    <a:cubicBezTo>
                      <a:pt x="989" y="1"/>
                      <a:pt x="758" y="67"/>
                      <a:pt x="557" y="206"/>
                    </a:cubicBezTo>
                    <a:cubicBezTo>
                      <a:pt x="0" y="557"/>
                      <a:pt x="288" y="1010"/>
                      <a:pt x="659" y="1544"/>
                    </a:cubicBezTo>
                    <a:cubicBezTo>
                      <a:pt x="918" y="1955"/>
                      <a:pt x="1155" y="2300"/>
                      <a:pt x="1486" y="2300"/>
                    </a:cubicBezTo>
                    <a:cubicBezTo>
                      <a:pt x="1602" y="2300"/>
                      <a:pt x="1729" y="2257"/>
                      <a:pt x="1873" y="2162"/>
                    </a:cubicBezTo>
                    <a:cubicBezTo>
                      <a:pt x="2408" y="1791"/>
                      <a:pt x="2551" y="1070"/>
                      <a:pt x="2181" y="516"/>
                    </a:cubicBezTo>
                    <a:cubicBezTo>
                      <a:pt x="1963" y="182"/>
                      <a:pt x="1594" y="1"/>
                      <a:pt x="12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9" name="Google Shape;4999;p47"/>
              <p:cNvSpPr/>
              <p:nvPr/>
            </p:nvSpPr>
            <p:spPr>
              <a:xfrm>
                <a:off x="5769247" y="2561427"/>
                <a:ext cx="52797" cy="47341"/>
              </a:xfrm>
              <a:custGeom>
                <a:avLst/>
                <a:gdLst/>
                <a:ahLst/>
                <a:cxnLst/>
                <a:rect l="l" t="t" r="r" b="b"/>
                <a:pathLst>
                  <a:path w="2448" h="2195" extrusionOk="0">
                    <a:moveTo>
                      <a:pt x="1157" y="1"/>
                    </a:moveTo>
                    <a:cubicBezTo>
                      <a:pt x="942" y="1"/>
                      <a:pt x="726" y="62"/>
                      <a:pt x="535" y="192"/>
                    </a:cubicBezTo>
                    <a:cubicBezTo>
                      <a:pt x="0" y="543"/>
                      <a:pt x="288" y="954"/>
                      <a:pt x="617" y="1489"/>
                    </a:cubicBezTo>
                    <a:cubicBezTo>
                      <a:pt x="876" y="1870"/>
                      <a:pt x="1113" y="2194"/>
                      <a:pt x="1428" y="2194"/>
                    </a:cubicBezTo>
                    <a:cubicBezTo>
                      <a:pt x="1537" y="2194"/>
                      <a:pt x="1656" y="2155"/>
                      <a:pt x="1789" y="2065"/>
                    </a:cubicBezTo>
                    <a:cubicBezTo>
                      <a:pt x="2304" y="1714"/>
                      <a:pt x="2447" y="1015"/>
                      <a:pt x="2098" y="501"/>
                    </a:cubicBezTo>
                    <a:cubicBezTo>
                      <a:pt x="1878" y="178"/>
                      <a:pt x="1520" y="1"/>
                      <a:pt x="11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0" name="Google Shape;5000;p47"/>
              <p:cNvSpPr/>
              <p:nvPr/>
            </p:nvSpPr>
            <p:spPr>
              <a:xfrm>
                <a:off x="5769247" y="2561384"/>
                <a:ext cx="44386" cy="47276"/>
              </a:xfrm>
              <a:custGeom>
                <a:avLst/>
                <a:gdLst/>
                <a:ahLst/>
                <a:cxnLst/>
                <a:rect l="l" t="t" r="r" b="b"/>
                <a:pathLst>
                  <a:path w="2058" h="2192" extrusionOk="0">
                    <a:moveTo>
                      <a:pt x="1146" y="1"/>
                    </a:moveTo>
                    <a:cubicBezTo>
                      <a:pt x="934" y="1"/>
                      <a:pt x="722" y="62"/>
                      <a:pt x="535" y="194"/>
                    </a:cubicBezTo>
                    <a:cubicBezTo>
                      <a:pt x="0" y="545"/>
                      <a:pt x="288" y="956"/>
                      <a:pt x="617" y="1491"/>
                    </a:cubicBezTo>
                    <a:cubicBezTo>
                      <a:pt x="876" y="1870"/>
                      <a:pt x="1117" y="2191"/>
                      <a:pt x="1432" y="2191"/>
                    </a:cubicBezTo>
                    <a:cubicBezTo>
                      <a:pt x="1441" y="2191"/>
                      <a:pt x="1450" y="2191"/>
                      <a:pt x="1460" y="2190"/>
                    </a:cubicBezTo>
                    <a:cubicBezTo>
                      <a:pt x="741" y="1675"/>
                      <a:pt x="576" y="1367"/>
                      <a:pt x="2057" y="462"/>
                    </a:cubicBezTo>
                    <a:cubicBezTo>
                      <a:pt x="1839" y="167"/>
                      <a:pt x="1494" y="1"/>
                      <a:pt x="11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1" name="Google Shape;5001;p47"/>
              <p:cNvSpPr/>
              <p:nvPr/>
            </p:nvSpPr>
            <p:spPr>
              <a:xfrm>
                <a:off x="5660979" y="2623132"/>
                <a:ext cx="54566" cy="49454"/>
              </a:xfrm>
              <a:custGeom>
                <a:avLst/>
                <a:gdLst/>
                <a:ahLst/>
                <a:cxnLst/>
                <a:rect l="l" t="t" r="r" b="b"/>
                <a:pathLst>
                  <a:path w="2530" h="2293" extrusionOk="0">
                    <a:moveTo>
                      <a:pt x="1180" y="0"/>
                    </a:moveTo>
                    <a:cubicBezTo>
                      <a:pt x="957" y="0"/>
                      <a:pt x="732" y="62"/>
                      <a:pt x="535" y="191"/>
                    </a:cubicBezTo>
                    <a:cubicBezTo>
                      <a:pt x="0" y="562"/>
                      <a:pt x="267" y="1014"/>
                      <a:pt x="637" y="1549"/>
                    </a:cubicBezTo>
                    <a:cubicBezTo>
                      <a:pt x="900" y="1950"/>
                      <a:pt x="1139" y="2292"/>
                      <a:pt x="1476" y="2292"/>
                    </a:cubicBezTo>
                    <a:cubicBezTo>
                      <a:pt x="1588" y="2292"/>
                      <a:pt x="1712" y="2254"/>
                      <a:pt x="1852" y="2166"/>
                    </a:cubicBezTo>
                    <a:cubicBezTo>
                      <a:pt x="2387" y="1796"/>
                      <a:pt x="2530" y="1055"/>
                      <a:pt x="2160" y="520"/>
                    </a:cubicBezTo>
                    <a:cubicBezTo>
                      <a:pt x="1939" y="183"/>
                      <a:pt x="1563" y="0"/>
                      <a:pt x="11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2" name="Google Shape;5002;p47"/>
              <p:cNvSpPr/>
              <p:nvPr/>
            </p:nvSpPr>
            <p:spPr>
              <a:xfrm>
                <a:off x="5657851" y="2620436"/>
                <a:ext cx="52387" cy="47535"/>
              </a:xfrm>
              <a:custGeom>
                <a:avLst/>
                <a:gdLst/>
                <a:ahLst/>
                <a:cxnLst/>
                <a:rect l="l" t="t" r="r" b="b"/>
                <a:pathLst>
                  <a:path w="2429" h="2204" extrusionOk="0">
                    <a:moveTo>
                      <a:pt x="1138" y="1"/>
                    </a:moveTo>
                    <a:cubicBezTo>
                      <a:pt x="923" y="1"/>
                      <a:pt x="706" y="63"/>
                      <a:pt x="516" y="193"/>
                    </a:cubicBezTo>
                    <a:cubicBezTo>
                      <a:pt x="1" y="542"/>
                      <a:pt x="269" y="975"/>
                      <a:pt x="598" y="1488"/>
                    </a:cubicBezTo>
                    <a:cubicBezTo>
                      <a:pt x="860" y="1875"/>
                      <a:pt x="1100" y="2203"/>
                      <a:pt x="1421" y="2203"/>
                    </a:cubicBezTo>
                    <a:cubicBezTo>
                      <a:pt x="1527" y="2203"/>
                      <a:pt x="1642" y="2167"/>
                      <a:pt x="1770" y="2086"/>
                    </a:cubicBezTo>
                    <a:cubicBezTo>
                      <a:pt x="2285" y="1735"/>
                      <a:pt x="2428" y="1036"/>
                      <a:pt x="2079" y="501"/>
                    </a:cubicBezTo>
                    <a:cubicBezTo>
                      <a:pt x="1859" y="178"/>
                      <a:pt x="1501" y="1"/>
                      <a:pt x="11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3" name="Google Shape;5003;p47"/>
              <p:cNvSpPr/>
              <p:nvPr/>
            </p:nvSpPr>
            <p:spPr>
              <a:xfrm>
                <a:off x="5657851" y="2620608"/>
                <a:ext cx="43976" cy="47103"/>
              </a:xfrm>
              <a:custGeom>
                <a:avLst/>
                <a:gdLst/>
                <a:ahLst/>
                <a:cxnLst/>
                <a:rect l="l" t="t" r="r" b="b"/>
                <a:pathLst>
                  <a:path w="2039" h="2184" extrusionOk="0">
                    <a:moveTo>
                      <a:pt x="1131" y="0"/>
                    </a:moveTo>
                    <a:cubicBezTo>
                      <a:pt x="918" y="0"/>
                      <a:pt x="703" y="60"/>
                      <a:pt x="516" y="185"/>
                    </a:cubicBezTo>
                    <a:cubicBezTo>
                      <a:pt x="1" y="534"/>
                      <a:pt x="269" y="967"/>
                      <a:pt x="598" y="1480"/>
                    </a:cubicBezTo>
                    <a:cubicBezTo>
                      <a:pt x="870" y="1868"/>
                      <a:pt x="1086" y="2183"/>
                      <a:pt x="1386" y="2183"/>
                    </a:cubicBezTo>
                    <a:cubicBezTo>
                      <a:pt x="1404" y="2183"/>
                      <a:pt x="1422" y="2182"/>
                      <a:pt x="1441" y="2180"/>
                    </a:cubicBezTo>
                    <a:cubicBezTo>
                      <a:pt x="721" y="1686"/>
                      <a:pt x="557" y="1378"/>
                      <a:pt x="2038" y="452"/>
                    </a:cubicBezTo>
                    <a:cubicBezTo>
                      <a:pt x="1821" y="159"/>
                      <a:pt x="1478" y="0"/>
                      <a:pt x="11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4" name="Google Shape;5004;p47"/>
              <p:cNvSpPr/>
              <p:nvPr/>
            </p:nvSpPr>
            <p:spPr>
              <a:xfrm>
                <a:off x="5533191" y="2692795"/>
                <a:ext cx="55040" cy="49433"/>
              </a:xfrm>
              <a:custGeom>
                <a:avLst/>
                <a:gdLst/>
                <a:ahLst/>
                <a:cxnLst/>
                <a:rect l="l" t="t" r="r" b="b"/>
                <a:pathLst>
                  <a:path w="2552" h="2292" extrusionOk="0">
                    <a:moveTo>
                      <a:pt x="1190" y="0"/>
                    </a:moveTo>
                    <a:cubicBezTo>
                      <a:pt x="967" y="0"/>
                      <a:pt x="740" y="62"/>
                      <a:pt x="536" y="190"/>
                    </a:cubicBezTo>
                    <a:cubicBezTo>
                      <a:pt x="1" y="561"/>
                      <a:pt x="289" y="1013"/>
                      <a:pt x="638" y="1548"/>
                    </a:cubicBezTo>
                    <a:cubicBezTo>
                      <a:pt x="915" y="1949"/>
                      <a:pt x="1158" y="2292"/>
                      <a:pt x="1487" y="2292"/>
                    </a:cubicBezTo>
                    <a:cubicBezTo>
                      <a:pt x="1598" y="2292"/>
                      <a:pt x="1718" y="2253"/>
                      <a:pt x="1852" y="2165"/>
                    </a:cubicBezTo>
                    <a:cubicBezTo>
                      <a:pt x="2407" y="1795"/>
                      <a:pt x="2552" y="1054"/>
                      <a:pt x="2181" y="520"/>
                    </a:cubicBezTo>
                    <a:cubicBezTo>
                      <a:pt x="1947" y="182"/>
                      <a:pt x="1574" y="0"/>
                      <a:pt x="11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5" name="Google Shape;5005;p47"/>
              <p:cNvSpPr/>
              <p:nvPr/>
            </p:nvSpPr>
            <p:spPr>
              <a:xfrm>
                <a:off x="5530064" y="2690099"/>
                <a:ext cx="52387" cy="47341"/>
              </a:xfrm>
              <a:custGeom>
                <a:avLst/>
                <a:gdLst/>
                <a:ahLst/>
                <a:cxnLst/>
                <a:rect l="l" t="t" r="r" b="b"/>
                <a:pathLst>
                  <a:path w="2429" h="2195" extrusionOk="0">
                    <a:moveTo>
                      <a:pt x="1154" y="1"/>
                    </a:moveTo>
                    <a:cubicBezTo>
                      <a:pt x="936" y="1"/>
                      <a:pt x="715" y="62"/>
                      <a:pt x="516" y="192"/>
                    </a:cubicBezTo>
                    <a:cubicBezTo>
                      <a:pt x="1" y="542"/>
                      <a:pt x="269" y="974"/>
                      <a:pt x="618" y="1489"/>
                    </a:cubicBezTo>
                    <a:cubicBezTo>
                      <a:pt x="878" y="1870"/>
                      <a:pt x="1104" y="2194"/>
                      <a:pt x="1412" y="2194"/>
                    </a:cubicBezTo>
                    <a:cubicBezTo>
                      <a:pt x="1520" y="2194"/>
                      <a:pt x="1637" y="2155"/>
                      <a:pt x="1770" y="2065"/>
                    </a:cubicBezTo>
                    <a:cubicBezTo>
                      <a:pt x="2305" y="1714"/>
                      <a:pt x="2428" y="1015"/>
                      <a:pt x="2099" y="501"/>
                    </a:cubicBezTo>
                    <a:cubicBezTo>
                      <a:pt x="1880" y="177"/>
                      <a:pt x="1522" y="1"/>
                      <a:pt x="11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6" name="Google Shape;5006;p47"/>
              <p:cNvSpPr/>
              <p:nvPr/>
            </p:nvSpPr>
            <p:spPr>
              <a:xfrm>
                <a:off x="5530064" y="2690250"/>
                <a:ext cx="44407" cy="47082"/>
              </a:xfrm>
              <a:custGeom>
                <a:avLst/>
                <a:gdLst/>
                <a:ahLst/>
                <a:cxnLst/>
                <a:rect l="l" t="t" r="r" b="b"/>
                <a:pathLst>
                  <a:path w="2059" h="2183" extrusionOk="0">
                    <a:moveTo>
                      <a:pt x="1140" y="0"/>
                    </a:moveTo>
                    <a:cubicBezTo>
                      <a:pt x="927" y="0"/>
                      <a:pt x="711" y="60"/>
                      <a:pt x="516" y="185"/>
                    </a:cubicBezTo>
                    <a:cubicBezTo>
                      <a:pt x="1" y="535"/>
                      <a:pt x="269" y="967"/>
                      <a:pt x="618" y="1482"/>
                    </a:cubicBezTo>
                    <a:cubicBezTo>
                      <a:pt x="878" y="1881"/>
                      <a:pt x="1118" y="2182"/>
                      <a:pt x="1432" y="2182"/>
                    </a:cubicBezTo>
                    <a:cubicBezTo>
                      <a:pt x="1442" y="2182"/>
                      <a:pt x="1452" y="2182"/>
                      <a:pt x="1462" y="2181"/>
                    </a:cubicBezTo>
                    <a:cubicBezTo>
                      <a:pt x="741" y="1666"/>
                      <a:pt x="577" y="1378"/>
                      <a:pt x="2058" y="453"/>
                    </a:cubicBezTo>
                    <a:cubicBezTo>
                      <a:pt x="1828" y="159"/>
                      <a:pt x="1488" y="0"/>
                      <a:pt x="11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7" name="Google Shape;5007;p47"/>
              <p:cNvSpPr/>
              <p:nvPr/>
            </p:nvSpPr>
            <p:spPr>
              <a:xfrm>
                <a:off x="5880169" y="2508220"/>
                <a:ext cx="54566" cy="49433"/>
              </a:xfrm>
              <a:custGeom>
                <a:avLst/>
                <a:gdLst/>
                <a:ahLst/>
                <a:cxnLst/>
                <a:rect l="l" t="t" r="r" b="b"/>
                <a:pathLst>
                  <a:path w="2530" h="2292" extrusionOk="0">
                    <a:moveTo>
                      <a:pt x="1181" y="0"/>
                    </a:moveTo>
                    <a:cubicBezTo>
                      <a:pt x="957" y="0"/>
                      <a:pt x="732" y="62"/>
                      <a:pt x="535" y="190"/>
                    </a:cubicBezTo>
                    <a:cubicBezTo>
                      <a:pt x="0" y="561"/>
                      <a:pt x="267" y="1013"/>
                      <a:pt x="637" y="1548"/>
                    </a:cubicBezTo>
                    <a:cubicBezTo>
                      <a:pt x="914" y="1949"/>
                      <a:pt x="1157" y="2292"/>
                      <a:pt x="1487" y="2292"/>
                    </a:cubicBezTo>
                    <a:cubicBezTo>
                      <a:pt x="1597" y="2292"/>
                      <a:pt x="1717" y="2253"/>
                      <a:pt x="1852" y="2165"/>
                    </a:cubicBezTo>
                    <a:cubicBezTo>
                      <a:pt x="2387" y="1795"/>
                      <a:pt x="2530" y="1054"/>
                      <a:pt x="2181" y="519"/>
                    </a:cubicBezTo>
                    <a:cubicBezTo>
                      <a:pt x="1947" y="182"/>
                      <a:pt x="1565" y="0"/>
                      <a:pt x="11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8" name="Google Shape;5008;p47"/>
              <p:cNvSpPr/>
              <p:nvPr/>
            </p:nvSpPr>
            <p:spPr>
              <a:xfrm>
                <a:off x="5877042" y="2505718"/>
                <a:ext cx="52366" cy="47319"/>
              </a:xfrm>
              <a:custGeom>
                <a:avLst/>
                <a:gdLst/>
                <a:ahLst/>
                <a:cxnLst/>
                <a:rect l="l" t="t" r="r" b="b"/>
                <a:pathLst>
                  <a:path w="2428" h="2194" extrusionOk="0">
                    <a:moveTo>
                      <a:pt x="1140" y="0"/>
                    </a:moveTo>
                    <a:cubicBezTo>
                      <a:pt x="924" y="0"/>
                      <a:pt x="707" y="60"/>
                      <a:pt x="515" y="183"/>
                    </a:cubicBezTo>
                    <a:cubicBezTo>
                      <a:pt x="0" y="533"/>
                      <a:pt x="269" y="965"/>
                      <a:pt x="617" y="1480"/>
                    </a:cubicBezTo>
                    <a:cubicBezTo>
                      <a:pt x="881" y="1865"/>
                      <a:pt x="1109" y="2193"/>
                      <a:pt x="1424" y="2193"/>
                    </a:cubicBezTo>
                    <a:cubicBezTo>
                      <a:pt x="1528" y="2193"/>
                      <a:pt x="1642" y="2157"/>
                      <a:pt x="1770" y="2076"/>
                    </a:cubicBezTo>
                    <a:cubicBezTo>
                      <a:pt x="2285" y="1727"/>
                      <a:pt x="2428" y="1027"/>
                      <a:pt x="2079" y="492"/>
                    </a:cubicBezTo>
                    <a:cubicBezTo>
                      <a:pt x="1859" y="169"/>
                      <a:pt x="1502" y="0"/>
                      <a:pt x="11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9" name="Google Shape;5009;p47"/>
              <p:cNvSpPr/>
              <p:nvPr/>
            </p:nvSpPr>
            <p:spPr>
              <a:xfrm>
                <a:off x="5877042" y="2505697"/>
                <a:ext cx="43955" cy="47103"/>
              </a:xfrm>
              <a:custGeom>
                <a:avLst/>
                <a:gdLst/>
                <a:ahLst/>
                <a:cxnLst/>
                <a:rect l="l" t="t" r="r" b="b"/>
                <a:pathLst>
                  <a:path w="2038" h="2184" extrusionOk="0">
                    <a:moveTo>
                      <a:pt x="1124" y="0"/>
                    </a:moveTo>
                    <a:cubicBezTo>
                      <a:pt x="913" y="0"/>
                      <a:pt x="701" y="60"/>
                      <a:pt x="515" y="184"/>
                    </a:cubicBezTo>
                    <a:cubicBezTo>
                      <a:pt x="0" y="534"/>
                      <a:pt x="269" y="966"/>
                      <a:pt x="617" y="1481"/>
                    </a:cubicBezTo>
                    <a:cubicBezTo>
                      <a:pt x="870" y="1869"/>
                      <a:pt x="1085" y="2184"/>
                      <a:pt x="1403" y="2184"/>
                    </a:cubicBezTo>
                    <a:cubicBezTo>
                      <a:pt x="1422" y="2184"/>
                      <a:pt x="1442" y="2183"/>
                      <a:pt x="1462" y="2180"/>
                    </a:cubicBezTo>
                    <a:cubicBezTo>
                      <a:pt x="741" y="1686"/>
                      <a:pt x="557" y="1377"/>
                      <a:pt x="2038" y="472"/>
                    </a:cubicBezTo>
                    <a:cubicBezTo>
                      <a:pt x="1819" y="164"/>
                      <a:pt x="1473" y="0"/>
                      <a:pt x="11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0" name="Google Shape;5010;p47"/>
              <p:cNvSpPr/>
              <p:nvPr/>
            </p:nvSpPr>
            <p:spPr>
              <a:xfrm>
                <a:off x="7394035" y="1958486"/>
                <a:ext cx="52797" cy="50188"/>
              </a:xfrm>
              <a:custGeom>
                <a:avLst/>
                <a:gdLst/>
                <a:ahLst/>
                <a:cxnLst/>
                <a:rect l="l" t="t" r="r" b="b"/>
                <a:pathLst>
                  <a:path w="2448" h="2327" extrusionOk="0">
                    <a:moveTo>
                      <a:pt x="1100" y="1"/>
                    </a:moveTo>
                    <a:cubicBezTo>
                      <a:pt x="931" y="1"/>
                      <a:pt x="760" y="35"/>
                      <a:pt x="596" y="109"/>
                    </a:cubicBezTo>
                    <a:cubicBezTo>
                      <a:pt x="1" y="397"/>
                      <a:pt x="226" y="869"/>
                      <a:pt x="514" y="1467"/>
                    </a:cubicBezTo>
                    <a:cubicBezTo>
                      <a:pt x="728" y="1942"/>
                      <a:pt x="929" y="2327"/>
                      <a:pt x="1304" y="2327"/>
                    </a:cubicBezTo>
                    <a:cubicBezTo>
                      <a:pt x="1399" y="2327"/>
                      <a:pt x="1505" y="2302"/>
                      <a:pt x="1625" y="2248"/>
                    </a:cubicBezTo>
                    <a:cubicBezTo>
                      <a:pt x="2201" y="1960"/>
                      <a:pt x="2448" y="1261"/>
                      <a:pt x="2181" y="663"/>
                    </a:cubicBezTo>
                    <a:cubicBezTo>
                      <a:pt x="1972" y="245"/>
                      <a:pt x="1546" y="1"/>
                      <a:pt x="11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1" name="Google Shape;5011;p47"/>
              <p:cNvSpPr/>
              <p:nvPr/>
            </p:nvSpPr>
            <p:spPr>
              <a:xfrm>
                <a:off x="7396235" y="1965064"/>
                <a:ext cx="50597" cy="48052"/>
              </a:xfrm>
              <a:custGeom>
                <a:avLst/>
                <a:gdLst/>
                <a:ahLst/>
                <a:cxnLst/>
                <a:rect l="l" t="t" r="r" b="b"/>
                <a:pathLst>
                  <a:path w="2346" h="2228" extrusionOk="0">
                    <a:moveTo>
                      <a:pt x="1054" y="0"/>
                    </a:moveTo>
                    <a:cubicBezTo>
                      <a:pt x="889" y="0"/>
                      <a:pt x="720" y="36"/>
                      <a:pt x="557" y="112"/>
                    </a:cubicBezTo>
                    <a:cubicBezTo>
                      <a:pt x="1" y="380"/>
                      <a:pt x="206" y="832"/>
                      <a:pt x="475" y="1408"/>
                    </a:cubicBezTo>
                    <a:cubicBezTo>
                      <a:pt x="687" y="1851"/>
                      <a:pt x="875" y="2228"/>
                      <a:pt x="1233" y="2228"/>
                    </a:cubicBezTo>
                    <a:cubicBezTo>
                      <a:pt x="1325" y="2228"/>
                      <a:pt x="1427" y="2203"/>
                      <a:pt x="1544" y="2149"/>
                    </a:cubicBezTo>
                    <a:cubicBezTo>
                      <a:pt x="2099" y="1881"/>
                      <a:pt x="2346" y="1203"/>
                      <a:pt x="2058" y="646"/>
                    </a:cubicBezTo>
                    <a:cubicBezTo>
                      <a:pt x="1867" y="233"/>
                      <a:pt x="1473" y="0"/>
                      <a:pt x="10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2" name="Google Shape;5012;p47"/>
              <p:cNvSpPr/>
              <p:nvPr/>
            </p:nvSpPr>
            <p:spPr>
              <a:xfrm>
                <a:off x="7398478" y="1971901"/>
                <a:ext cx="47470" cy="41215"/>
              </a:xfrm>
              <a:custGeom>
                <a:avLst/>
                <a:gdLst/>
                <a:ahLst/>
                <a:cxnLst/>
                <a:rect l="l" t="t" r="r" b="b"/>
                <a:pathLst>
                  <a:path w="2201" h="1911" extrusionOk="0">
                    <a:moveTo>
                      <a:pt x="185" y="0"/>
                    </a:moveTo>
                    <a:lnTo>
                      <a:pt x="185" y="0"/>
                    </a:lnTo>
                    <a:cubicBezTo>
                      <a:pt x="0" y="269"/>
                      <a:pt x="165" y="659"/>
                      <a:pt x="371" y="1091"/>
                    </a:cubicBezTo>
                    <a:cubicBezTo>
                      <a:pt x="583" y="1534"/>
                      <a:pt x="771" y="1911"/>
                      <a:pt x="1129" y="1911"/>
                    </a:cubicBezTo>
                    <a:cubicBezTo>
                      <a:pt x="1221" y="1911"/>
                      <a:pt x="1323" y="1886"/>
                      <a:pt x="1440" y="1832"/>
                    </a:cubicBezTo>
                    <a:cubicBezTo>
                      <a:pt x="1975" y="1564"/>
                      <a:pt x="2201" y="927"/>
                      <a:pt x="1975" y="371"/>
                    </a:cubicBezTo>
                    <a:lnTo>
                      <a:pt x="1975" y="371"/>
                    </a:lnTo>
                    <a:cubicBezTo>
                      <a:pt x="1352" y="703"/>
                      <a:pt x="953" y="851"/>
                      <a:pt x="694" y="851"/>
                    </a:cubicBezTo>
                    <a:cubicBezTo>
                      <a:pt x="312" y="851"/>
                      <a:pt x="234" y="528"/>
                      <a:pt x="1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3" name="Google Shape;5013;p47"/>
              <p:cNvSpPr/>
              <p:nvPr/>
            </p:nvSpPr>
            <p:spPr>
              <a:xfrm>
                <a:off x="7286198" y="2024590"/>
                <a:ext cx="52840" cy="50188"/>
              </a:xfrm>
              <a:custGeom>
                <a:avLst/>
                <a:gdLst/>
                <a:ahLst/>
                <a:cxnLst/>
                <a:rect l="l" t="t" r="r" b="b"/>
                <a:pathLst>
                  <a:path w="2450" h="2327" extrusionOk="0">
                    <a:moveTo>
                      <a:pt x="1090" y="1"/>
                    </a:moveTo>
                    <a:cubicBezTo>
                      <a:pt x="923" y="1"/>
                      <a:pt x="755" y="36"/>
                      <a:pt x="598" y="108"/>
                    </a:cubicBezTo>
                    <a:cubicBezTo>
                      <a:pt x="1" y="396"/>
                      <a:pt x="228" y="870"/>
                      <a:pt x="494" y="1466"/>
                    </a:cubicBezTo>
                    <a:cubicBezTo>
                      <a:pt x="724" y="1943"/>
                      <a:pt x="928" y="2327"/>
                      <a:pt x="1293" y="2327"/>
                    </a:cubicBezTo>
                    <a:cubicBezTo>
                      <a:pt x="1386" y="2327"/>
                      <a:pt x="1489" y="2302"/>
                      <a:pt x="1605" y="2248"/>
                    </a:cubicBezTo>
                    <a:cubicBezTo>
                      <a:pt x="2203" y="1960"/>
                      <a:pt x="2450" y="1260"/>
                      <a:pt x="2162" y="665"/>
                    </a:cubicBezTo>
                    <a:cubicBezTo>
                      <a:pt x="1967" y="246"/>
                      <a:pt x="1533" y="1"/>
                      <a:pt x="10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4" name="Google Shape;5014;p47"/>
              <p:cNvSpPr/>
              <p:nvPr/>
            </p:nvSpPr>
            <p:spPr>
              <a:xfrm>
                <a:off x="7288441" y="2031169"/>
                <a:ext cx="50144" cy="48052"/>
              </a:xfrm>
              <a:custGeom>
                <a:avLst/>
                <a:gdLst/>
                <a:ahLst/>
                <a:cxnLst/>
                <a:rect l="l" t="t" r="r" b="b"/>
                <a:pathLst>
                  <a:path w="2325" h="2228" extrusionOk="0">
                    <a:moveTo>
                      <a:pt x="1044" y="1"/>
                    </a:moveTo>
                    <a:cubicBezTo>
                      <a:pt x="879" y="1"/>
                      <a:pt x="712" y="37"/>
                      <a:pt x="555" y="113"/>
                    </a:cubicBezTo>
                    <a:cubicBezTo>
                      <a:pt x="0" y="379"/>
                      <a:pt x="206" y="832"/>
                      <a:pt x="473" y="1408"/>
                    </a:cubicBezTo>
                    <a:cubicBezTo>
                      <a:pt x="686" y="1851"/>
                      <a:pt x="873" y="2228"/>
                      <a:pt x="1231" y="2228"/>
                    </a:cubicBezTo>
                    <a:cubicBezTo>
                      <a:pt x="1322" y="2228"/>
                      <a:pt x="1425" y="2203"/>
                      <a:pt x="1543" y="2149"/>
                    </a:cubicBezTo>
                    <a:cubicBezTo>
                      <a:pt x="2099" y="1882"/>
                      <a:pt x="2324" y="1202"/>
                      <a:pt x="2058" y="648"/>
                    </a:cubicBezTo>
                    <a:cubicBezTo>
                      <a:pt x="1865" y="234"/>
                      <a:pt x="1462" y="1"/>
                      <a:pt x="10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5" name="Google Shape;5015;p47"/>
              <p:cNvSpPr/>
              <p:nvPr/>
            </p:nvSpPr>
            <p:spPr>
              <a:xfrm>
                <a:off x="7290640" y="2038027"/>
                <a:ext cx="47513" cy="41194"/>
              </a:xfrm>
              <a:custGeom>
                <a:avLst/>
                <a:gdLst/>
                <a:ahLst/>
                <a:cxnLst/>
                <a:rect l="l" t="t" r="r" b="b"/>
                <a:pathLst>
                  <a:path w="2203" h="1910" extrusionOk="0">
                    <a:moveTo>
                      <a:pt x="186" y="0"/>
                    </a:moveTo>
                    <a:cubicBezTo>
                      <a:pt x="0" y="267"/>
                      <a:pt x="165" y="659"/>
                      <a:pt x="371" y="1090"/>
                    </a:cubicBezTo>
                    <a:cubicBezTo>
                      <a:pt x="584" y="1533"/>
                      <a:pt x="771" y="1910"/>
                      <a:pt x="1129" y="1910"/>
                    </a:cubicBezTo>
                    <a:cubicBezTo>
                      <a:pt x="1220" y="1910"/>
                      <a:pt x="1323" y="1885"/>
                      <a:pt x="1441" y="1831"/>
                    </a:cubicBezTo>
                    <a:cubicBezTo>
                      <a:pt x="1975" y="1564"/>
                      <a:pt x="2203" y="925"/>
                      <a:pt x="1975" y="371"/>
                    </a:cubicBezTo>
                    <a:lnTo>
                      <a:pt x="1975" y="371"/>
                    </a:lnTo>
                    <a:cubicBezTo>
                      <a:pt x="1353" y="703"/>
                      <a:pt x="955" y="850"/>
                      <a:pt x="696" y="850"/>
                    </a:cubicBezTo>
                    <a:cubicBezTo>
                      <a:pt x="314" y="850"/>
                      <a:pt x="236" y="528"/>
                      <a:pt x="1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6" name="Google Shape;5016;p47"/>
              <p:cNvSpPr/>
              <p:nvPr/>
            </p:nvSpPr>
            <p:spPr>
              <a:xfrm>
                <a:off x="7161537" y="2098869"/>
                <a:ext cx="52819" cy="50403"/>
              </a:xfrm>
              <a:custGeom>
                <a:avLst/>
                <a:gdLst/>
                <a:ahLst/>
                <a:cxnLst/>
                <a:rect l="l" t="t" r="r" b="b"/>
                <a:pathLst>
                  <a:path w="2449" h="2337" extrusionOk="0">
                    <a:moveTo>
                      <a:pt x="1107" y="0"/>
                    </a:moveTo>
                    <a:cubicBezTo>
                      <a:pt x="934" y="0"/>
                      <a:pt x="760" y="39"/>
                      <a:pt x="597" y="120"/>
                    </a:cubicBezTo>
                    <a:cubicBezTo>
                      <a:pt x="1" y="408"/>
                      <a:pt x="226" y="882"/>
                      <a:pt x="494" y="1478"/>
                    </a:cubicBezTo>
                    <a:cubicBezTo>
                      <a:pt x="726" y="1940"/>
                      <a:pt x="930" y="2337"/>
                      <a:pt x="1300" y="2337"/>
                    </a:cubicBezTo>
                    <a:cubicBezTo>
                      <a:pt x="1391" y="2337"/>
                      <a:pt x="1492" y="2313"/>
                      <a:pt x="1605" y="2260"/>
                    </a:cubicBezTo>
                    <a:cubicBezTo>
                      <a:pt x="2201" y="1972"/>
                      <a:pt x="2448" y="1272"/>
                      <a:pt x="2160" y="677"/>
                    </a:cubicBezTo>
                    <a:cubicBezTo>
                      <a:pt x="1969" y="248"/>
                      <a:pt x="1544" y="0"/>
                      <a:pt x="11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7" name="Google Shape;5017;p47"/>
              <p:cNvSpPr/>
              <p:nvPr/>
            </p:nvSpPr>
            <p:spPr>
              <a:xfrm>
                <a:off x="7163737" y="2105512"/>
                <a:ext cx="50188" cy="48246"/>
              </a:xfrm>
              <a:custGeom>
                <a:avLst/>
                <a:gdLst/>
                <a:ahLst/>
                <a:cxnLst/>
                <a:rect l="l" t="t" r="r" b="b"/>
                <a:pathLst>
                  <a:path w="2327" h="2237" extrusionOk="0">
                    <a:moveTo>
                      <a:pt x="1052" y="1"/>
                    </a:moveTo>
                    <a:cubicBezTo>
                      <a:pt x="885" y="1"/>
                      <a:pt x="716" y="39"/>
                      <a:pt x="557" y="122"/>
                    </a:cubicBezTo>
                    <a:cubicBezTo>
                      <a:pt x="1" y="388"/>
                      <a:pt x="207" y="841"/>
                      <a:pt x="475" y="1397"/>
                    </a:cubicBezTo>
                    <a:cubicBezTo>
                      <a:pt x="687" y="1856"/>
                      <a:pt x="875" y="2237"/>
                      <a:pt x="1223" y="2237"/>
                    </a:cubicBezTo>
                    <a:cubicBezTo>
                      <a:pt x="1311" y="2237"/>
                      <a:pt x="1410" y="2212"/>
                      <a:pt x="1523" y="2158"/>
                    </a:cubicBezTo>
                    <a:cubicBezTo>
                      <a:pt x="2099" y="1870"/>
                      <a:pt x="2326" y="1211"/>
                      <a:pt x="2058" y="635"/>
                    </a:cubicBezTo>
                    <a:cubicBezTo>
                      <a:pt x="1868" y="240"/>
                      <a:pt x="1467" y="1"/>
                      <a:pt x="10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8" name="Google Shape;5018;p47"/>
              <p:cNvSpPr/>
              <p:nvPr/>
            </p:nvSpPr>
            <p:spPr>
              <a:xfrm>
                <a:off x="7165980" y="2112564"/>
                <a:ext cx="47470" cy="41194"/>
              </a:xfrm>
              <a:custGeom>
                <a:avLst/>
                <a:gdLst/>
                <a:ahLst/>
                <a:cxnLst/>
                <a:rect l="l" t="t" r="r" b="b"/>
                <a:pathLst>
                  <a:path w="2201" h="1910" extrusionOk="0">
                    <a:moveTo>
                      <a:pt x="185" y="1"/>
                    </a:moveTo>
                    <a:cubicBezTo>
                      <a:pt x="0" y="267"/>
                      <a:pt x="165" y="637"/>
                      <a:pt x="371" y="1070"/>
                    </a:cubicBezTo>
                    <a:cubicBezTo>
                      <a:pt x="583" y="1529"/>
                      <a:pt x="771" y="1910"/>
                      <a:pt x="1119" y="1910"/>
                    </a:cubicBezTo>
                    <a:cubicBezTo>
                      <a:pt x="1207" y="1910"/>
                      <a:pt x="1306" y="1885"/>
                      <a:pt x="1419" y="1831"/>
                    </a:cubicBezTo>
                    <a:cubicBezTo>
                      <a:pt x="1975" y="1564"/>
                      <a:pt x="2201" y="925"/>
                      <a:pt x="1975" y="371"/>
                    </a:cubicBezTo>
                    <a:lnTo>
                      <a:pt x="1975" y="371"/>
                    </a:lnTo>
                    <a:cubicBezTo>
                      <a:pt x="1350" y="695"/>
                      <a:pt x="951" y="841"/>
                      <a:pt x="692" y="841"/>
                    </a:cubicBezTo>
                    <a:cubicBezTo>
                      <a:pt x="312" y="841"/>
                      <a:pt x="234" y="526"/>
                      <a:pt x="18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9" name="Google Shape;5019;p47"/>
              <p:cNvSpPr/>
              <p:nvPr/>
            </p:nvSpPr>
            <p:spPr>
              <a:xfrm>
                <a:off x="7496977" y="1894150"/>
                <a:ext cx="52366" cy="50188"/>
              </a:xfrm>
              <a:custGeom>
                <a:avLst/>
                <a:gdLst/>
                <a:ahLst/>
                <a:cxnLst/>
                <a:rect l="l" t="t" r="r" b="b"/>
                <a:pathLst>
                  <a:path w="2428" h="2327" extrusionOk="0">
                    <a:moveTo>
                      <a:pt x="1077" y="1"/>
                    </a:moveTo>
                    <a:cubicBezTo>
                      <a:pt x="909" y="1"/>
                      <a:pt x="739" y="35"/>
                      <a:pt x="576" y="108"/>
                    </a:cubicBezTo>
                    <a:cubicBezTo>
                      <a:pt x="0" y="396"/>
                      <a:pt x="206" y="870"/>
                      <a:pt x="494" y="1466"/>
                    </a:cubicBezTo>
                    <a:cubicBezTo>
                      <a:pt x="707" y="1942"/>
                      <a:pt x="907" y="2327"/>
                      <a:pt x="1282" y="2327"/>
                    </a:cubicBezTo>
                    <a:cubicBezTo>
                      <a:pt x="1377" y="2327"/>
                      <a:pt x="1484" y="2302"/>
                      <a:pt x="1605" y="2248"/>
                    </a:cubicBezTo>
                    <a:cubicBezTo>
                      <a:pt x="2181" y="1960"/>
                      <a:pt x="2428" y="1260"/>
                      <a:pt x="2160" y="664"/>
                    </a:cubicBezTo>
                    <a:cubicBezTo>
                      <a:pt x="1950" y="246"/>
                      <a:pt x="1523" y="1"/>
                      <a:pt x="10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0" name="Google Shape;5020;p47"/>
              <p:cNvSpPr/>
              <p:nvPr/>
            </p:nvSpPr>
            <p:spPr>
              <a:xfrm>
                <a:off x="7498745" y="1900728"/>
                <a:ext cx="50597" cy="48052"/>
              </a:xfrm>
              <a:custGeom>
                <a:avLst/>
                <a:gdLst/>
                <a:ahLst/>
                <a:cxnLst/>
                <a:rect l="l" t="t" r="r" b="b"/>
                <a:pathLst>
                  <a:path w="2346" h="2228" extrusionOk="0">
                    <a:moveTo>
                      <a:pt x="1053" y="0"/>
                    </a:moveTo>
                    <a:cubicBezTo>
                      <a:pt x="887" y="0"/>
                      <a:pt x="718" y="37"/>
                      <a:pt x="555" y="112"/>
                    </a:cubicBezTo>
                    <a:cubicBezTo>
                      <a:pt x="1" y="379"/>
                      <a:pt x="206" y="832"/>
                      <a:pt x="473" y="1408"/>
                    </a:cubicBezTo>
                    <a:cubicBezTo>
                      <a:pt x="687" y="1851"/>
                      <a:pt x="873" y="2228"/>
                      <a:pt x="1231" y="2228"/>
                    </a:cubicBezTo>
                    <a:cubicBezTo>
                      <a:pt x="1322" y="2228"/>
                      <a:pt x="1425" y="2203"/>
                      <a:pt x="1543" y="2148"/>
                    </a:cubicBezTo>
                    <a:cubicBezTo>
                      <a:pt x="2099" y="1882"/>
                      <a:pt x="2346" y="1202"/>
                      <a:pt x="2078" y="647"/>
                    </a:cubicBezTo>
                    <a:cubicBezTo>
                      <a:pt x="1871" y="234"/>
                      <a:pt x="1474" y="0"/>
                      <a:pt x="10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1" name="Google Shape;5021;p47"/>
              <p:cNvSpPr/>
              <p:nvPr/>
            </p:nvSpPr>
            <p:spPr>
              <a:xfrm>
                <a:off x="7500945" y="1907587"/>
                <a:ext cx="47513" cy="41194"/>
              </a:xfrm>
              <a:custGeom>
                <a:avLst/>
                <a:gdLst/>
                <a:ahLst/>
                <a:cxnLst/>
                <a:rect l="l" t="t" r="r" b="b"/>
                <a:pathLst>
                  <a:path w="2203" h="1910" extrusionOk="0">
                    <a:moveTo>
                      <a:pt x="206" y="0"/>
                    </a:moveTo>
                    <a:lnTo>
                      <a:pt x="206" y="0"/>
                    </a:lnTo>
                    <a:cubicBezTo>
                      <a:pt x="1" y="267"/>
                      <a:pt x="165" y="659"/>
                      <a:pt x="371" y="1090"/>
                    </a:cubicBezTo>
                    <a:cubicBezTo>
                      <a:pt x="585" y="1533"/>
                      <a:pt x="771" y="1910"/>
                      <a:pt x="1129" y="1910"/>
                    </a:cubicBezTo>
                    <a:cubicBezTo>
                      <a:pt x="1220" y="1910"/>
                      <a:pt x="1323" y="1885"/>
                      <a:pt x="1441" y="1830"/>
                    </a:cubicBezTo>
                    <a:cubicBezTo>
                      <a:pt x="1976" y="1564"/>
                      <a:pt x="2203" y="925"/>
                      <a:pt x="1976" y="370"/>
                    </a:cubicBezTo>
                    <a:lnTo>
                      <a:pt x="1976" y="370"/>
                    </a:lnTo>
                    <a:cubicBezTo>
                      <a:pt x="1353" y="703"/>
                      <a:pt x="955" y="850"/>
                      <a:pt x="698" y="850"/>
                    </a:cubicBezTo>
                    <a:cubicBezTo>
                      <a:pt x="317" y="850"/>
                      <a:pt x="244" y="527"/>
                      <a:pt x="2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2" name="Google Shape;5022;p47"/>
              <p:cNvSpPr/>
              <p:nvPr/>
            </p:nvSpPr>
            <p:spPr>
              <a:xfrm>
                <a:off x="6922828" y="2236319"/>
                <a:ext cx="51935" cy="50058"/>
              </a:xfrm>
              <a:custGeom>
                <a:avLst/>
                <a:gdLst/>
                <a:ahLst/>
                <a:cxnLst/>
                <a:rect l="l" t="t" r="r" b="b"/>
                <a:pathLst>
                  <a:path w="2408" h="2321" extrusionOk="0">
                    <a:moveTo>
                      <a:pt x="1060" y="1"/>
                    </a:moveTo>
                    <a:cubicBezTo>
                      <a:pt x="898" y="1"/>
                      <a:pt x="734" y="34"/>
                      <a:pt x="577" y="105"/>
                    </a:cubicBezTo>
                    <a:cubicBezTo>
                      <a:pt x="1" y="372"/>
                      <a:pt x="185" y="865"/>
                      <a:pt x="453" y="1441"/>
                    </a:cubicBezTo>
                    <a:cubicBezTo>
                      <a:pt x="668" y="1922"/>
                      <a:pt x="869" y="2321"/>
                      <a:pt x="1239" y="2321"/>
                    </a:cubicBezTo>
                    <a:cubicBezTo>
                      <a:pt x="1329" y="2321"/>
                      <a:pt x="1430" y="2297"/>
                      <a:pt x="1543" y="2245"/>
                    </a:cubicBezTo>
                    <a:cubicBezTo>
                      <a:pt x="2140" y="1976"/>
                      <a:pt x="2407" y="1298"/>
                      <a:pt x="2140" y="701"/>
                    </a:cubicBezTo>
                    <a:cubicBezTo>
                      <a:pt x="1943" y="262"/>
                      <a:pt x="1511" y="1"/>
                      <a:pt x="10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3" name="Google Shape;5023;p47"/>
              <p:cNvSpPr/>
              <p:nvPr/>
            </p:nvSpPr>
            <p:spPr>
              <a:xfrm>
                <a:off x="6924618" y="2242724"/>
                <a:ext cx="49713" cy="48354"/>
              </a:xfrm>
              <a:custGeom>
                <a:avLst/>
                <a:gdLst/>
                <a:ahLst/>
                <a:cxnLst/>
                <a:rect l="l" t="t" r="r" b="b"/>
                <a:pathLst>
                  <a:path w="2305" h="2242" extrusionOk="0">
                    <a:moveTo>
                      <a:pt x="1015" y="1"/>
                    </a:moveTo>
                    <a:cubicBezTo>
                      <a:pt x="862" y="1"/>
                      <a:pt x="705" y="32"/>
                      <a:pt x="555" y="96"/>
                    </a:cubicBezTo>
                    <a:cubicBezTo>
                      <a:pt x="0" y="363"/>
                      <a:pt x="185" y="837"/>
                      <a:pt x="431" y="1391"/>
                    </a:cubicBezTo>
                    <a:cubicBezTo>
                      <a:pt x="648" y="1857"/>
                      <a:pt x="837" y="2242"/>
                      <a:pt x="1195" y="2242"/>
                    </a:cubicBezTo>
                    <a:cubicBezTo>
                      <a:pt x="1280" y="2242"/>
                      <a:pt x="1375" y="2220"/>
                      <a:pt x="1481" y="2173"/>
                    </a:cubicBezTo>
                    <a:cubicBezTo>
                      <a:pt x="2057" y="1906"/>
                      <a:pt x="2304" y="1248"/>
                      <a:pt x="2057" y="672"/>
                    </a:cubicBezTo>
                    <a:cubicBezTo>
                      <a:pt x="1859" y="247"/>
                      <a:pt x="1448" y="1"/>
                      <a:pt x="10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4" name="Google Shape;5024;p47"/>
              <p:cNvSpPr/>
              <p:nvPr/>
            </p:nvSpPr>
            <p:spPr>
              <a:xfrm>
                <a:off x="6926818" y="2249216"/>
                <a:ext cx="47039" cy="41863"/>
              </a:xfrm>
              <a:custGeom>
                <a:avLst/>
                <a:gdLst/>
                <a:ahLst/>
                <a:cxnLst/>
                <a:rect l="l" t="t" r="r" b="b"/>
                <a:pathLst>
                  <a:path w="2181" h="1941" extrusionOk="0">
                    <a:moveTo>
                      <a:pt x="186" y="1"/>
                    </a:moveTo>
                    <a:cubicBezTo>
                      <a:pt x="0" y="267"/>
                      <a:pt x="145" y="659"/>
                      <a:pt x="329" y="1090"/>
                    </a:cubicBezTo>
                    <a:cubicBezTo>
                      <a:pt x="546" y="1556"/>
                      <a:pt x="735" y="1941"/>
                      <a:pt x="1093" y="1941"/>
                    </a:cubicBezTo>
                    <a:cubicBezTo>
                      <a:pt x="1178" y="1941"/>
                      <a:pt x="1273" y="1919"/>
                      <a:pt x="1379" y="1872"/>
                    </a:cubicBezTo>
                    <a:cubicBezTo>
                      <a:pt x="1934" y="1625"/>
                      <a:pt x="2181" y="988"/>
                      <a:pt x="1955" y="432"/>
                    </a:cubicBezTo>
                    <a:lnTo>
                      <a:pt x="1955" y="432"/>
                    </a:lnTo>
                    <a:cubicBezTo>
                      <a:pt x="1344" y="730"/>
                      <a:pt x="949" y="864"/>
                      <a:pt x="692" y="864"/>
                    </a:cubicBezTo>
                    <a:cubicBezTo>
                      <a:pt x="291" y="864"/>
                      <a:pt x="223" y="539"/>
                      <a:pt x="1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5" name="Google Shape;5025;p47"/>
              <p:cNvSpPr/>
              <p:nvPr/>
            </p:nvSpPr>
            <p:spPr>
              <a:xfrm>
                <a:off x="6813222" y="2299770"/>
                <a:ext cx="52387" cy="50058"/>
              </a:xfrm>
              <a:custGeom>
                <a:avLst/>
                <a:gdLst/>
                <a:ahLst/>
                <a:cxnLst/>
                <a:rect l="l" t="t" r="r" b="b"/>
                <a:pathLst>
                  <a:path w="2429" h="2321" extrusionOk="0">
                    <a:moveTo>
                      <a:pt x="1080" y="1"/>
                    </a:moveTo>
                    <a:cubicBezTo>
                      <a:pt x="919" y="1"/>
                      <a:pt x="755" y="34"/>
                      <a:pt x="598" y="104"/>
                    </a:cubicBezTo>
                    <a:cubicBezTo>
                      <a:pt x="1" y="372"/>
                      <a:pt x="206" y="845"/>
                      <a:pt x="475" y="1442"/>
                    </a:cubicBezTo>
                    <a:cubicBezTo>
                      <a:pt x="689" y="1921"/>
                      <a:pt x="877" y="2320"/>
                      <a:pt x="1252" y="2320"/>
                    </a:cubicBezTo>
                    <a:cubicBezTo>
                      <a:pt x="1344" y="2320"/>
                      <a:pt x="1447" y="2296"/>
                      <a:pt x="1564" y="2244"/>
                    </a:cubicBezTo>
                    <a:cubicBezTo>
                      <a:pt x="2162" y="1977"/>
                      <a:pt x="2428" y="1278"/>
                      <a:pt x="2162" y="701"/>
                    </a:cubicBezTo>
                    <a:cubicBezTo>
                      <a:pt x="1964" y="261"/>
                      <a:pt x="1532" y="1"/>
                      <a:pt x="10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6" name="Google Shape;5026;p47"/>
              <p:cNvSpPr/>
              <p:nvPr/>
            </p:nvSpPr>
            <p:spPr>
              <a:xfrm>
                <a:off x="6815012" y="2306154"/>
                <a:ext cx="50166" cy="48160"/>
              </a:xfrm>
              <a:custGeom>
                <a:avLst/>
                <a:gdLst/>
                <a:ahLst/>
                <a:cxnLst/>
                <a:rect l="l" t="t" r="r" b="b"/>
                <a:pathLst>
                  <a:path w="2326" h="2233" extrusionOk="0">
                    <a:moveTo>
                      <a:pt x="1027" y="1"/>
                    </a:moveTo>
                    <a:cubicBezTo>
                      <a:pt x="875" y="1"/>
                      <a:pt x="721" y="32"/>
                      <a:pt x="576" y="96"/>
                    </a:cubicBezTo>
                    <a:cubicBezTo>
                      <a:pt x="0" y="364"/>
                      <a:pt x="186" y="817"/>
                      <a:pt x="453" y="1393"/>
                    </a:cubicBezTo>
                    <a:cubicBezTo>
                      <a:pt x="649" y="1852"/>
                      <a:pt x="833" y="2233"/>
                      <a:pt x="1192" y="2233"/>
                    </a:cubicBezTo>
                    <a:cubicBezTo>
                      <a:pt x="1283" y="2233"/>
                      <a:pt x="1386" y="2208"/>
                      <a:pt x="1503" y="2153"/>
                    </a:cubicBezTo>
                    <a:cubicBezTo>
                      <a:pt x="2057" y="1906"/>
                      <a:pt x="2325" y="1248"/>
                      <a:pt x="2057" y="672"/>
                    </a:cubicBezTo>
                    <a:cubicBezTo>
                      <a:pt x="1875" y="247"/>
                      <a:pt x="1457" y="1"/>
                      <a:pt x="10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7" name="Google Shape;5027;p47"/>
              <p:cNvSpPr/>
              <p:nvPr/>
            </p:nvSpPr>
            <p:spPr>
              <a:xfrm>
                <a:off x="6817234" y="2312646"/>
                <a:ext cx="47060" cy="41668"/>
              </a:xfrm>
              <a:custGeom>
                <a:avLst/>
                <a:gdLst/>
                <a:ahLst/>
                <a:cxnLst/>
                <a:rect l="l" t="t" r="r" b="b"/>
                <a:pathLst>
                  <a:path w="2182" h="1932" extrusionOk="0">
                    <a:moveTo>
                      <a:pt x="206" y="1"/>
                    </a:moveTo>
                    <a:cubicBezTo>
                      <a:pt x="1" y="269"/>
                      <a:pt x="144" y="659"/>
                      <a:pt x="350" y="1092"/>
                    </a:cubicBezTo>
                    <a:cubicBezTo>
                      <a:pt x="546" y="1551"/>
                      <a:pt x="730" y="1932"/>
                      <a:pt x="1089" y="1932"/>
                    </a:cubicBezTo>
                    <a:cubicBezTo>
                      <a:pt x="1180" y="1932"/>
                      <a:pt x="1283" y="1907"/>
                      <a:pt x="1400" y="1852"/>
                    </a:cubicBezTo>
                    <a:cubicBezTo>
                      <a:pt x="1934" y="1605"/>
                      <a:pt x="2181" y="988"/>
                      <a:pt x="1976" y="434"/>
                    </a:cubicBezTo>
                    <a:lnTo>
                      <a:pt x="1976" y="434"/>
                    </a:lnTo>
                    <a:cubicBezTo>
                      <a:pt x="1364" y="731"/>
                      <a:pt x="967" y="865"/>
                      <a:pt x="707" y="865"/>
                    </a:cubicBezTo>
                    <a:cubicBezTo>
                      <a:pt x="302" y="865"/>
                      <a:pt x="231" y="540"/>
                      <a:pt x="2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8" name="Google Shape;5028;p47"/>
              <p:cNvSpPr/>
              <p:nvPr/>
            </p:nvSpPr>
            <p:spPr>
              <a:xfrm>
                <a:off x="6686794" y="2370770"/>
                <a:ext cx="51913" cy="50490"/>
              </a:xfrm>
              <a:custGeom>
                <a:avLst/>
                <a:gdLst/>
                <a:ahLst/>
                <a:cxnLst/>
                <a:rect l="l" t="t" r="r" b="b"/>
                <a:pathLst>
                  <a:path w="2407" h="2341" extrusionOk="0">
                    <a:moveTo>
                      <a:pt x="1059" y="0"/>
                    </a:moveTo>
                    <a:cubicBezTo>
                      <a:pt x="897" y="0"/>
                      <a:pt x="733" y="33"/>
                      <a:pt x="576" y="104"/>
                    </a:cubicBezTo>
                    <a:cubicBezTo>
                      <a:pt x="0" y="372"/>
                      <a:pt x="185" y="866"/>
                      <a:pt x="453" y="1461"/>
                    </a:cubicBezTo>
                    <a:cubicBezTo>
                      <a:pt x="667" y="1941"/>
                      <a:pt x="869" y="2341"/>
                      <a:pt x="1239" y="2341"/>
                    </a:cubicBezTo>
                    <a:cubicBezTo>
                      <a:pt x="1329" y="2341"/>
                      <a:pt x="1429" y="2317"/>
                      <a:pt x="1543" y="2265"/>
                    </a:cubicBezTo>
                    <a:cubicBezTo>
                      <a:pt x="2140" y="1996"/>
                      <a:pt x="2407" y="1297"/>
                      <a:pt x="2140" y="701"/>
                    </a:cubicBezTo>
                    <a:cubicBezTo>
                      <a:pt x="1942" y="261"/>
                      <a:pt x="1511" y="0"/>
                      <a:pt x="1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9" name="Google Shape;5029;p47"/>
              <p:cNvSpPr/>
              <p:nvPr/>
            </p:nvSpPr>
            <p:spPr>
              <a:xfrm>
                <a:off x="6688562" y="2377607"/>
                <a:ext cx="49713" cy="48139"/>
              </a:xfrm>
              <a:custGeom>
                <a:avLst/>
                <a:gdLst/>
                <a:ahLst/>
                <a:cxnLst/>
                <a:rect l="l" t="t" r="r" b="b"/>
                <a:pathLst>
                  <a:path w="2305" h="2232" extrusionOk="0">
                    <a:moveTo>
                      <a:pt x="1015" y="1"/>
                    </a:moveTo>
                    <a:cubicBezTo>
                      <a:pt x="862" y="1"/>
                      <a:pt x="706" y="32"/>
                      <a:pt x="555" y="96"/>
                    </a:cubicBezTo>
                    <a:cubicBezTo>
                      <a:pt x="1" y="343"/>
                      <a:pt x="185" y="815"/>
                      <a:pt x="432" y="1391"/>
                    </a:cubicBezTo>
                    <a:cubicBezTo>
                      <a:pt x="646" y="1851"/>
                      <a:pt x="833" y="2232"/>
                      <a:pt x="1182" y="2232"/>
                    </a:cubicBezTo>
                    <a:cubicBezTo>
                      <a:pt x="1270" y="2232"/>
                      <a:pt x="1369" y="2207"/>
                      <a:pt x="1482" y="2153"/>
                    </a:cubicBezTo>
                    <a:cubicBezTo>
                      <a:pt x="2058" y="1906"/>
                      <a:pt x="2305" y="1227"/>
                      <a:pt x="2058" y="672"/>
                    </a:cubicBezTo>
                    <a:cubicBezTo>
                      <a:pt x="1860" y="247"/>
                      <a:pt x="1449" y="1"/>
                      <a:pt x="10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0" name="Google Shape;5030;p47"/>
              <p:cNvSpPr/>
              <p:nvPr/>
            </p:nvSpPr>
            <p:spPr>
              <a:xfrm>
                <a:off x="6690762" y="2384099"/>
                <a:ext cx="47060" cy="41647"/>
              </a:xfrm>
              <a:custGeom>
                <a:avLst/>
                <a:gdLst/>
                <a:ahLst/>
                <a:cxnLst/>
                <a:rect l="l" t="t" r="r" b="b"/>
                <a:pathLst>
                  <a:path w="2182" h="1931" extrusionOk="0">
                    <a:moveTo>
                      <a:pt x="187" y="1"/>
                    </a:moveTo>
                    <a:cubicBezTo>
                      <a:pt x="1" y="267"/>
                      <a:pt x="146" y="638"/>
                      <a:pt x="330" y="1090"/>
                    </a:cubicBezTo>
                    <a:cubicBezTo>
                      <a:pt x="544" y="1550"/>
                      <a:pt x="731" y="1931"/>
                      <a:pt x="1080" y="1931"/>
                    </a:cubicBezTo>
                    <a:cubicBezTo>
                      <a:pt x="1168" y="1931"/>
                      <a:pt x="1267" y="1906"/>
                      <a:pt x="1380" y="1852"/>
                    </a:cubicBezTo>
                    <a:cubicBezTo>
                      <a:pt x="1935" y="1605"/>
                      <a:pt x="2181" y="967"/>
                      <a:pt x="1956" y="412"/>
                    </a:cubicBezTo>
                    <a:lnTo>
                      <a:pt x="1956" y="412"/>
                    </a:lnTo>
                    <a:cubicBezTo>
                      <a:pt x="1338" y="721"/>
                      <a:pt x="942" y="860"/>
                      <a:pt x="685" y="860"/>
                    </a:cubicBezTo>
                    <a:cubicBezTo>
                      <a:pt x="291" y="860"/>
                      <a:pt x="224" y="535"/>
                      <a:pt x="1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1" name="Google Shape;5031;p47"/>
              <p:cNvSpPr/>
              <p:nvPr/>
            </p:nvSpPr>
            <p:spPr>
              <a:xfrm>
                <a:off x="7026654" y="2174571"/>
                <a:ext cx="52387" cy="50144"/>
              </a:xfrm>
              <a:custGeom>
                <a:avLst/>
                <a:gdLst/>
                <a:ahLst/>
                <a:cxnLst/>
                <a:rect l="l" t="t" r="r" b="b"/>
                <a:pathLst>
                  <a:path w="2429" h="2325" extrusionOk="0">
                    <a:moveTo>
                      <a:pt x="1095" y="1"/>
                    </a:moveTo>
                    <a:cubicBezTo>
                      <a:pt x="928" y="1"/>
                      <a:pt x="759" y="35"/>
                      <a:pt x="597" y="108"/>
                    </a:cubicBezTo>
                    <a:cubicBezTo>
                      <a:pt x="1" y="376"/>
                      <a:pt x="207" y="848"/>
                      <a:pt x="473" y="1446"/>
                    </a:cubicBezTo>
                    <a:cubicBezTo>
                      <a:pt x="689" y="1924"/>
                      <a:pt x="876" y="2324"/>
                      <a:pt x="1251" y="2324"/>
                    </a:cubicBezTo>
                    <a:cubicBezTo>
                      <a:pt x="1343" y="2324"/>
                      <a:pt x="1447" y="2300"/>
                      <a:pt x="1564" y="2247"/>
                    </a:cubicBezTo>
                    <a:cubicBezTo>
                      <a:pt x="2160" y="1981"/>
                      <a:pt x="2428" y="1281"/>
                      <a:pt x="2160" y="684"/>
                    </a:cubicBezTo>
                    <a:cubicBezTo>
                      <a:pt x="1966" y="250"/>
                      <a:pt x="1542" y="1"/>
                      <a:pt x="10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2" name="Google Shape;5032;p47"/>
              <p:cNvSpPr/>
              <p:nvPr/>
            </p:nvSpPr>
            <p:spPr>
              <a:xfrm>
                <a:off x="7028444" y="2181041"/>
                <a:ext cx="50123" cy="48160"/>
              </a:xfrm>
              <a:custGeom>
                <a:avLst/>
                <a:gdLst/>
                <a:ahLst/>
                <a:cxnLst/>
                <a:rect l="l" t="t" r="r" b="b"/>
                <a:pathLst>
                  <a:path w="2324" h="2233" extrusionOk="0">
                    <a:moveTo>
                      <a:pt x="1036" y="0"/>
                    </a:moveTo>
                    <a:cubicBezTo>
                      <a:pt x="883" y="0"/>
                      <a:pt x="727" y="31"/>
                      <a:pt x="576" y="96"/>
                    </a:cubicBezTo>
                    <a:cubicBezTo>
                      <a:pt x="0" y="364"/>
                      <a:pt x="206" y="817"/>
                      <a:pt x="453" y="1393"/>
                    </a:cubicBezTo>
                    <a:cubicBezTo>
                      <a:pt x="665" y="1852"/>
                      <a:pt x="839" y="2232"/>
                      <a:pt x="1192" y="2232"/>
                    </a:cubicBezTo>
                    <a:cubicBezTo>
                      <a:pt x="1282" y="2232"/>
                      <a:pt x="1384" y="2207"/>
                      <a:pt x="1501" y="2153"/>
                    </a:cubicBezTo>
                    <a:cubicBezTo>
                      <a:pt x="2077" y="1906"/>
                      <a:pt x="2324" y="1228"/>
                      <a:pt x="2057" y="672"/>
                    </a:cubicBezTo>
                    <a:cubicBezTo>
                      <a:pt x="1875" y="246"/>
                      <a:pt x="1468" y="0"/>
                      <a:pt x="10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3" name="Google Shape;5033;p47"/>
              <p:cNvSpPr/>
              <p:nvPr/>
            </p:nvSpPr>
            <p:spPr>
              <a:xfrm>
                <a:off x="7030644" y="2187533"/>
                <a:ext cx="47513" cy="41668"/>
              </a:xfrm>
              <a:custGeom>
                <a:avLst/>
                <a:gdLst/>
                <a:ahLst/>
                <a:cxnLst/>
                <a:rect l="l" t="t" r="r" b="b"/>
                <a:pathLst>
                  <a:path w="2203" h="1932" extrusionOk="0">
                    <a:moveTo>
                      <a:pt x="206" y="0"/>
                    </a:moveTo>
                    <a:lnTo>
                      <a:pt x="206" y="0"/>
                    </a:lnTo>
                    <a:cubicBezTo>
                      <a:pt x="0" y="269"/>
                      <a:pt x="145" y="659"/>
                      <a:pt x="351" y="1092"/>
                    </a:cubicBezTo>
                    <a:cubicBezTo>
                      <a:pt x="563" y="1551"/>
                      <a:pt x="737" y="1931"/>
                      <a:pt x="1090" y="1931"/>
                    </a:cubicBezTo>
                    <a:cubicBezTo>
                      <a:pt x="1180" y="1931"/>
                      <a:pt x="1282" y="1906"/>
                      <a:pt x="1399" y="1852"/>
                    </a:cubicBezTo>
                    <a:cubicBezTo>
                      <a:pt x="1955" y="1605"/>
                      <a:pt x="2202" y="968"/>
                      <a:pt x="1975" y="412"/>
                    </a:cubicBezTo>
                    <a:lnTo>
                      <a:pt x="1975" y="412"/>
                    </a:lnTo>
                    <a:cubicBezTo>
                      <a:pt x="1357" y="721"/>
                      <a:pt x="957" y="860"/>
                      <a:pt x="698" y="860"/>
                    </a:cubicBezTo>
                    <a:cubicBezTo>
                      <a:pt x="301" y="860"/>
                      <a:pt x="231" y="536"/>
                      <a:pt x="2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4" name="Google Shape;5034;p47"/>
              <p:cNvSpPr/>
              <p:nvPr/>
            </p:nvSpPr>
            <p:spPr>
              <a:xfrm>
                <a:off x="6411700" y="2510981"/>
                <a:ext cx="52387" cy="50295"/>
              </a:xfrm>
              <a:custGeom>
                <a:avLst/>
                <a:gdLst/>
                <a:ahLst/>
                <a:cxnLst/>
                <a:rect l="l" t="t" r="r" b="b"/>
                <a:pathLst>
                  <a:path w="2429" h="2332" extrusionOk="0">
                    <a:moveTo>
                      <a:pt x="1088" y="0"/>
                    </a:moveTo>
                    <a:cubicBezTo>
                      <a:pt x="926" y="0"/>
                      <a:pt x="759" y="33"/>
                      <a:pt x="596" y="103"/>
                    </a:cubicBezTo>
                    <a:cubicBezTo>
                      <a:pt x="1" y="350"/>
                      <a:pt x="206" y="844"/>
                      <a:pt x="473" y="1441"/>
                    </a:cubicBezTo>
                    <a:cubicBezTo>
                      <a:pt x="691" y="1927"/>
                      <a:pt x="868" y="2331"/>
                      <a:pt x="1260" y="2331"/>
                    </a:cubicBezTo>
                    <a:cubicBezTo>
                      <a:pt x="1349" y="2331"/>
                      <a:pt x="1450" y="2310"/>
                      <a:pt x="1564" y="2264"/>
                    </a:cubicBezTo>
                    <a:cubicBezTo>
                      <a:pt x="2160" y="1996"/>
                      <a:pt x="2428" y="1297"/>
                      <a:pt x="2160" y="701"/>
                    </a:cubicBezTo>
                    <a:cubicBezTo>
                      <a:pt x="1963" y="261"/>
                      <a:pt x="1543" y="0"/>
                      <a:pt x="10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5" name="Google Shape;5035;p47"/>
              <p:cNvSpPr/>
              <p:nvPr/>
            </p:nvSpPr>
            <p:spPr>
              <a:xfrm>
                <a:off x="6413469" y="2517429"/>
                <a:ext cx="50144" cy="48311"/>
              </a:xfrm>
              <a:custGeom>
                <a:avLst/>
                <a:gdLst/>
                <a:ahLst/>
                <a:cxnLst/>
                <a:rect l="l" t="t" r="r" b="b"/>
                <a:pathLst>
                  <a:path w="2325" h="2240" extrusionOk="0">
                    <a:moveTo>
                      <a:pt x="1024" y="0"/>
                    </a:moveTo>
                    <a:cubicBezTo>
                      <a:pt x="875" y="0"/>
                      <a:pt x="723" y="30"/>
                      <a:pt x="577" y="92"/>
                    </a:cubicBezTo>
                    <a:cubicBezTo>
                      <a:pt x="1" y="339"/>
                      <a:pt x="207" y="813"/>
                      <a:pt x="454" y="1389"/>
                    </a:cubicBezTo>
                    <a:cubicBezTo>
                      <a:pt x="653" y="1855"/>
                      <a:pt x="826" y="2240"/>
                      <a:pt x="1189" y="2240"/>
                    </a:cubicBezTo>
                    <a:cubicBezTo>
                      <a:pt x="1275" y="2240"/>
                      <a:pt x="1372" y="2218"/>
                      <a:pt x="1482" y="2171"/>
                    </a:cubicBezTo>
                    <a:cubicBezTo>
                      <a:pt x="2058" y="1924"/>
                      <a:pt x="2325" y="1245"/>
                      <a:pt x="2078" y="668"/>
                    </a:cubicBezTo>
                    <a:cubicBezTo>
                      <a:pt x="1879" y="255"/>
                      <a:pt x="1462" y="0"/>
                      <a:pt x="10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6" name="Google Shape;5036;p47"/>
              <p:cNvSpPr/>
              <p:nvPr/>
            </p:nvSpPr>
            <p:spPr>
              <a:xfrm>
                <a:off x="6415669" y="2523856"/>
                <a:ext cx="47060" cy="41884"/>
              </a:xfrm>
              <a:custGeom>
                <a:avLst/>
                <a:gdLst/>
                <a:ahLst/>
                <a:cxnLst/>
                <a:rect l="l" t="t" r="r" b="b"/>
                <a:pathLst>
                  <a:path w="2182" h="1942" extrusionOk="0">
                    <a:moveTo>
                      <a:pt x="207" y="0"/>
                    </a:moveTo>
                    <a:lnTo>
                      <a:pt x="207" y="0"/>
                    </a:lnTo>
                    <a:cubicBezTo>
                      <a:pt x="1" y="268"/>
                      <a:pt x="146" y="639"/>
                      <a:pt x="352" y="1091"/>
                    </a:cubicBezTo>
                    <a:cubicBezTo>
                      <a:pt x="551" y="1557"/>
                      <a:pt x="724" y="1942"/>
                      <a:pt x="1087" y="1942"/>
                    </a:cubicBezTo>
                    <a:cubicBezTo>
                      <a:pt x="1173" y="1942"/>
                      <a:pt x="1270" y="1920"/>
                      <a:pt x="1380" y="1873"/>
                    </a:cubicBezTo>
                    <a:cubicBezTo>
                      <a:pt x="1935" y="1626"/>
                      <a:pt x="2182" y="988"/>
                      <a:pt x="1976" y="433"/>
                    </a:cubicBezTo>
                    <a:lnTo>
                      <a:pt x="1976" y="433"/>
                    </a:lnTo>
                    <a:cubicBezTo>
                      <a:pt x="1365" y="730"/>
                      <a:pt x="967" y="864"/>
                      <a:pt x="707" y="864"/>
                    </a:cubicBezTo>
                    <a:cubicBezTo>
                      <a:pt x="303" y="864"/>
                      <a:pt x="232" y="539"/>
                      <a:pt x="2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7" name="Google Shape;5037;p47"/>
              <p:cNvSpPr/>
              <p:nvPr/>
            </p:nvSpPr>
            <p:spPr>
              <a:xfrm>
                <a:off x="6301663" y="2573160"/>
                <a:ext cx="52387" cy="50425"/>
              </a:xfrm>
              <a:custGeom>
                <a:avLst/>
                <a:gdLst/>
                <a:ahLst/>
                <a:cxnLst/>
                <a:rect l="l" t="t" r="r" b="b"/>
                <a:pathLst>
                  <a:path w="2429" h="2338" extrusionOk="0">
                    <a:moveTo>
                      <a:pt x="1064" y="1"/>
                    </a:moveTo>
                    <a:cubicBezTo>
                      <a:pt x="908" y="1"/>
                      <a:pt x="749" y="33"/>
                      <a:pt x="597" y="101"/>
                    </a:cubicBezTo>
                    <a:cubicBezTo>
                      <a:pt x="1" y="369"/>
                      <a:pt x="206" y="863"/>
                      <a:pt x="473" y="1458"/>
                    </a:cubicBezTo>
                    <a:cubicBezTo>
                      <a:pt x="671" y="1938"/>
                      <a:pt x="857" y="2338"/>
                      <a:pt x="1231" y="2338"/>
                    </a:cubicBezTo>
                    <a:cubicBezTo>
                      <a:pt x="1323" y="2338"/>
                      <a:pt x="1426" y="2314"/>
                      <a:pt x="1543" y="2261"/>
                    </a:cubicBezTo>
                    <a:cubicBezTo>
                      <a:pt x="2140" y="2015"/>
                      <a:pt x="2428" y="1315"/>
                      <a:pt x="2160" y="718"/>
                    </a:cubicBezTo>
                    <a:cubicBezTo>
                      <a:pt x="1961" y="274"/>
                      <a:pt x="1522" y="1"/>
                      <a:pt x="10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8" name="Google Shape;5038;p47"/>
              <p:cNvSpPr/>
              <p:nvPr/>
            </p:nvSpPr>
            <p:spPr>
              <a:xfrm>
                <a:off x="6303453" y="2579932"/>
                <a:ext cx="50123" cy="47945"/>
              </a:xfrm>
              <a:custGeom>
                <a:avLst/>
                <a:gdLst/>
                <a:ahLst/>
                <a:cxnLst/>
                <a:rect l="l" t="t" r="r" b="b"/>
                <a:pathLst>
                  <a:path w="2324" h="2223" extrusionOk="0">
                    <a:moveTo>
                      <a:pt x="1036" y="1"/>
                    </a:moveTo>
                    <a:cubicBezTo>
                      <a:pt x="883" y="1"/>
                      <a:pt x="727" y="31"/>
                      <a:pt x="576" y="96"/>
                    </a:cubicBezTo>
                    <a:cubicBezTo>
                      <a:pt x="0" y="343"/>
                      <a:pt x="206" y="815"/>
                      <a:pt x="453" y="1371"/>
                    </a:cubicBezTo>
                    <a:cubicBezTo>
                      <a:pt x="652" y="1837"/>
                      <a:pt x="825" y="2222"/>
                      <a:pt x="1188" y="2222"/>
                    </a:cubicBezTo>
                    <a:cubicBezTo>
                      <a:pt x="1274" y="2222"/>
                      <a:pt x="1371" y="2200"/>
                      <a:pt x="1481" y="2153"/>
                    </a:cubicBezTo>
                    <a:cubicBezTo>
                      <a:pt x="2057" y="1906"/>
                      <a:pt x="2324" y="1248"/>
                      <a:pt x="2057" y="672"/>
                    </a:cubicBezTo>
                    <a:cubicBezTo>
                      <a:pt x="1875" y="247"/>
                      <a:pt x="1468" y="1"/>
                      <a:pt x="10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9" name="Google Shape;5039;p47"/>
              <p:cNvSpPr/>
              <p:nvPr/>
            </p:nvSpPr>
            <p:spPr>
              <a:xfrm>
                <a:off x="6305653" y="2586424"/>
                <a:ext cx="47039" cy="41453"/>
              </a:xfrm>
              <a:custGeom>
                <a:avLst/>
                <a:gdLst/>
                <a:ahLst/>
                <a:cxnLst/>
                <a:rect l="l" t="t" r="r" b="b"/>
                <a:pathLst>
                  <a:path w="2181" h="1922" extrusionOk="0">
                    <a:moveTo>
                      <a:pt x="206" y="1"/>
                    </a:moveTo>
                    <a:cubicBezTo>
                      <a:pt x="0" y="267"/>
                      <a:pt x="145" y="638"/>
                      <a:pt x="351" y="1070"/>
                    </a:cubicBezTo>
                    <a:cubicBezTo>
                      <a:pt x="550" y="1536"/>
                      <a:pt x="723" y="1921"/>
                      <a:pt x="1086" y="1921"/>
                    </a:cubicBezTo>
                    <a:cubicBezTo>
                      <a:pt x="1172" y="1921"/>
                      <a:pt x="1269" y="1899"/>
                      <a:pt x="1379" y="1852"/>
                    </a:cubicBezTo>
                    <a:cubicBezTo>
                      <a:pt x="1934" y="1625"/>
                      <a:pt x="2181" y="988"/>
                      <a:pt x="1975" y="432"/>
                    </a:cubicBezTo>
                    <a:lnTo>
                      <a:pt x="1975" y="432"/>
                    </a:lnTo>
                    <a:cubicBezTo>
                      <a:pt x="1362" y="722"/>
                      <a:pt x="963" y="855"/>
                      <a:pt x="704" y="855"/>
                    </a:cubicBezTo>
                    <a:cubicBezTo>
                      <a:pt x="301" y="855"/>
                      <a:pt x="231" y="538"/>
                      <a:pt x="2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0" name="Google Shape;5040;p47"/>
              <p:cNvSpPr/>
              <p:nvPr/>
            </p:nvSpPr>
            <p:spPr>
              <a:xfrm>
                <a:off x="6174781" y="2643276"/>
                <a:ext cx="51913" cy="50425"/>
              </a:xfrm>
              <a:custGeom>
                <a:avLst/>
                <a:gdLst/>
                <a:ahLst/>
                <a:cxnLst/>
                <a:rect l="l" t="t" r="r" b="b"/>
                <a:pathLst>
                  <a:path w="2407" h="2338" extrusionOk="0">
                    <a:moveTo>
                      <a:pt x="1060" y="0"/>
                    </a:moveTo>
                    <a:cubicBezTo>
                      <a:pt x="906" y="0"/>
                      <a:pt x="748" y="32"/>
                      <a:pt x="596" y="100"/>
                    </a:cubicBezTo>
                    <a:cubicBezTo>
                      <a:pt x="0" y="368"/>
                      <a:pt x="184" y="862"/>
                      <a:pt x="453" y="1458"/>
                    </a:cubicBezTo>
                    <a:cubicBezTo>
                      <a:pt x="667" y="1938"/>
                      <a:pt x="856" y="2337"/>
                      <a:pt x="1231" y="2337"/>
                    </a:cubicBezTo>
                    <a:cubicBezTo>
                      <a:pt x="1322" y="2337"/>
                      <a:pt x="1425" y="2313"/>
                      <a:pt x="1542" y="2261"/>
                    </a:cubicBezTo>
                    <a:cubicBezTo>
                      <a:pt x="2140" y="1993"/>
                      <a:pt x="2406" y="1315"/>
                      <a:pt x="2140" y="717"/>
                    </a:cubicBezTo>
                    <a:cubicBezTo>
                      <a:pt x="1940" y="273"/>
                      <a:pt x="1512" y="0"/>
                      <a:pt x="10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1" name="Google Shape;5041;p47"/>
              <p:cNvSpPr/>
              <p:nvPr/>
            </p:nvSpPr>
            <p:spPr>
              <a:xfrm>
                <a:off x="6176550" y="2650048"/>
                <a:ext cx="49713" cy="47923"/>
              </a:xfrm>
              <a:custGeom>
                <a:avLst/>
                <a:gdLst/>
                <a:ahLst/>
                <a:cxnLst/>
                <a:rect l="l" t="t" r="r" b="b"/>
                <a:pathLst>
                  <a:path w="2305" h="2222" extrusionOk="0">
                    <a:moveTo>
                      <a:pt x="1015" y="0"/>
                    </a:moveTo>
                    <a:cubicBezTo>
                      <a:pt x="862" y="0"/>
                      <a:pt x="706" y="31"/>
                      <a:pt x="555" y="95"/>
                    </a:cubicBezTo>
                    <a:cubicBezTo>
                      <a:pt x="0" y="342"/>
                      <a:pt x="185" y="815"/>
                      <a:pt x="432" y="1371"/>
                    </a:cubicBezTo>
                    <a:cubicBezTo>
                      <a:pt x="631" y="1837"/>
                      <a:pt x="818" y="2222"/>
                      <a:pt x="1175" y="2222"/>
                    </a:cubicBezTo>
                    <a:cubicBezTo>
                      <a:pt x="1260" y="2222"/>
                      <a:pt x="1354" y="2200"/>
                      <a:pt x="1460" y="2153"/>
                    </a:cubicBezTo>
                    <a:cubicBezTo>
                      <a:pt x="2036" y="1906"/>
                      <a:pt x="2304" y="1247"/>
                      <a:pt x="2058" y="671"/>
                    </a:cubicBezTo>
                    <a:cubicBezTo>
                      <a:pt x="1859" y="246"/>
                      <a:pt x="1449" y="0"/>
                      <a:pt x="10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2" name="Google Shape;5042;p47"/>
              <p:cNvSpPr/>
              <p:nvPr/>
            </p:nvSpPr>
            <p:spPr>
              <a:xfrm>
                <a:off x="6178318" y="2656540"/>
                <a:ext cx="47492" cy="41431"/>
              </a:xfrm>
              <a:custGeom>
                <a:avLst/>
                <a:gdLst/>
                <a:ahLst/>
                <a:cxnLst/>
                <a:rect l="l" t="t" r="r" b="b"/>
                <a:pathLst>
                  <a:path w="2202" h="1921" extrusionOk="0">
                    <a:moveTo>
                      <a:pt x="206" y="0"/>
                    </a:moveTo>
                    <a:lnTo>
                      <a:pt x="206" y="0"/>
                    </a:lnTo>
                    <a:cubicBezTo>
                      <a:pt x="1" y="267"/>
                      <a:pt x="165" y="637"/>
                      <a:pt x="350" y="1070"/>
                    </a:cubicBezTo>
                    <a:cubicBezTo>
                      <a:pt x="549" y="1536"/>
                      <a:pt x="736" y="1921"/>
                      <a:pt x="1093" y="1921"/>
                    </a:cubicBezTo>
                    <a:cubicBezTo>
                      <a:pt x="1178" y="1921"/>
                      <a:pt x="1272" y="1899"/>
                      <a:pt x="1378" y="1852"/>
                    </a:cubicBezTo>
                    <a:cubicBezTo>
                      <a:pt x="1934" y="1624"/>
                      <a:pt x="2201" y="988"/>
                      <a:pt x="1976" y="431"/>
                    </a:cubicBezTo>
                    <a:lnTo>
                      <a:pt x="1976" y="431"/>
                    </a:lnTo>
                    <a:cubicBezTo>
                      <a:pt x="1362" y="722"/>
                      <a:pt x="964" y="854"/>
                      <a:pt x="704" y="854"/>
                    </a:cubicBezTo>
                    <a:cubicBezTo>
                      <a:pt x="302" y="854"/>
                      <a:pt x="231" y="537"/>
                      <a:pt x="2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3" name="Google Shape;5043;p47"/>
              <p:cNvSpPr/>
              <p:nvPr/>
            </p:nvSpPr>
            <p:spPr>
              <a:xfrm>
                <a:off x="6516410" y="2450182"/>
                <a:ext cx="52387" cy="50295"/>
              </a:xfrm>
              <a:custGeom>
                <a:avLst/>
                <a:gdLst/>
                <a:ahLst/>
                <a:cxnLst/>
                <a:rect l="l" t="t" r="r" b="b"/>
                <a:pathLst>
                  <a:path w="2429" h="2332" extrusionOk="0">
                    <a:moveTo>
                      <a:pt x="1080" y="1"/>
                    </a:moveTo>
                    <a:cubicBezTo>
                      <a:pt x="918" y="1"/>
                      <a:pt x="754" y="34"/>
                      <a:pt x="596" y="105"/>
                    </a:cubicBezTo>
                    <a:cubicBezTo>
                      <a:pt x="1" y="352"/>
                      <a:pt x="206" y="845"/>
                      <a:pt x="473" y="1441"/>
                    </a:cubicBezTo>
                    <a:cubicBezTo>
                      <a:pt x="674" y="1928"/>
                      <a:pt x="862" y="2331"/>
                      <a:pt x="1246" y="2331"/>
                    </a:cubicBezTo>
                    <a:cubicBezTo>
                      <a:pt x="1334" y="2331"/>
                      <a:pt x="1432" y="2310"/>
                      <a:pt x="1543" y="2264"/>
                    </a:cubicBezTo>
                    <a:cubicBezTo>
                      <a:pt x="2140" y="1998"/>
                      <a:pt x="2428" y="1298"/>
                      <a:pt x="2160" y="701"/>
                    </a:cubicBezTo>
                    <a:cubicBezTo>
                      <a:pt x="1964" y="262"/>
                      <a:pt x="1532" y="1"/>
                      <a:pt x="10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4" name="Google Shape;5044;p47"/>
              <p:cNvSpPr/>
              <p:nvPr/>
            </p:nvSpPr>
            <p:spPr>
              <a:xfrm>
                <a:off x="6518200" y="2456652"/>
                <a:ext cx="50123" cy="48290"/>
              </a:xfrm>
              <a:custGeom>
                <a:avLst/>
                <a:gdLst/>
                <a:ahLst/>
                <a:cxnLst/>
                <a:rect l="l" t="t" r="r" b="b"/>
                <a:pathLst>
                  <a:path w="2324" h="2239" extrusionOk="0">
                    <a:moveTo>
                      <a:pt x="1024" y="0"/>
                    </a:moveTo>
                    <a:cubicBezTo>
                      <a:pt x="875" y="0"/>
                      <a:pt x="723" y="30"/>
                      <a:pt x="576" y="93"/>
                    </a:cubicBezTo>
                    <a:cubicBezTo>
                      <a:pt x="0" y="340"/>
                      <a:pt x="206" y="812"/>
                      <a:pt x="453" y="1388"/>
                    </a:cubicBezTo>
                    <a:cubicBezTo>
                      <a:pt x="652" y="1854"/>
                      <a:pt x="825" y="2239"/>
                      <a:pt x="1188" y="2239"/>
                    </a:cubicBezTo>
                    <a:cubicBezTo>
                      <a:pt x="1274" y="2239"/>
                      <a:pt x="1371" y="2217"/>
                      <a:pt x="1481" y="2170"/>
                    </a:cubicBezTo>
                    <a:cubicBezTo>
                      <a:pt x="2057" y="1923"/>
                      <a:pt x="2324" y="1245"/>
                      <a:pt x="2057" y="669"/>
                    </a:cubicBezTo>
                    <a:cubicBezTo>
                      <a:pt x="1873" y="254"/>
                      <a:pt x="1460" y="0"/>
                      <a:pt x="10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5" name="Google Shape;5045;p47"/>
              <p:cNvSpPr/>
              <p:nvPr/>
            </p:nvSpPr>
            <p:spPr>
              <a:xfrm>
                <a:off x="6520400" y="2463079"/>
                <a:ext cx="47039" cy="41863"/>
              </a:xfrm>
              <a:custGeom>
                <a:avLst/>
                <a:gdLst/>
                <a:ahLst/>
                <a:cxnLst/>
                <a:rect l="l" t="t" r="r" b="b"/>
                <a:pathLst>
                  <a:path w="2181" h="1941" extrusionOk="0">
                    <a:moveTo>
                      <a:pt x="206" y="1"/>
                    </a:moveTo>
                    <a:lnTo>
                      <a:pt x="206" y="1"/>
                    </a:lnTo>
                    <a:cubicBezTo>
                      <a:pt x="0" y="267"/>
                      <a:pt x="145" y="638"/>
                      <a:pt x="351" y="1090"/>
                    </a:cubicBezTo>
                    <a:cubicBezTo>
                      <a:pt x="550" y="1556"/>
                      <a:pt x="723" y="1941"/>
                      <a:pt x="1086" y="1941"/>
                    </a:cubicBezTo>
                    <a:cubicBezTo>
                      <a:pt x="1172" y="1941"/>
                      <a:pt x="1269" y="1919"/>
                      <a:pt x="1379" y="1872"/>
                    </a:cubicBezTo>
                    <a:cubicBezTo>
                      <a:pt x="1934" y="1625"/>
                      <a:pt x="2181" y="988"/>
                      <a:pt x="1975" y="432"/>
                    </a:cubicBezTo>
                    <a:lnTo>
                      <a:pt x="1975" y="432"/>
                    </a:lnTo>
                    <a:cubicBezTo>
                      <a:pt x="1364" y="730"/>
                      <a:pt x="966" y="864"/>
                      <a:pt x="706" y="864"/>
                    </a:cubicBezTo>
                    <a:cubicBezTo>
                      <a:pt x="302" y="864"/>
                      <a:pt x="231" y="539"/>
                      <a:pt x="2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6" name="Google Shape;5046;p47"/>
              <p:cNvSpPr/>
              <p:nvPr/>
            </p:nvSpPr>
            <p:spPr>
              <a:xfrm>
                <a:off x="5931176" y="2772185"/>
                <a:ext cx="51482" cy="50403"/>
              </a:xfrm>
              <a:custGeom>
                <a:avLst/>
                <a:gdLst/>
                <a:ahLst/>
                <a:cxnLst/>
                <a:rect l="l" t="t" r="r" b="b"/>
                <a:pathLst>
                  <a:path w="2387" h="2337" extrusionOk="0">
                    <a:moveTo>
                      <a:pt x="1040" y="1"/>
                    </a:moveTo>
                    <a:cubicBezTo>
                      <a:pt x="892" y="1"/>
                      <a:pt x="742" y="29"/>
                      <a:pt x="598" y="89"/>
                    </a:cubicBezTo>
                    <a:cubicBezTo>
                      <a:pt x="0" y="336"/>
                      <a:pt x="186" y="830"/>
                      <a:pt x="433" y="1447"/>
                    </a:cubicBezTo>
                    <a:cubicBezTo>
                      <a:pt x="634" y="1933"/>
                      <a:pt x="808" y="2336"/>
                      <a:pt x="1187" y="2336"/>
                    </a:cubicBezTo>
                    <a:cubicBezTo>
                      <a:pt x="1273" y="2336"/>
                      <a:pt x="1371" y="2315"/>
                      <a:pt x="1481" y="2270"/>
                    </a:cubicBezTo>
                    <a:cubicBezTo>
                      <a:pt x="2098" y="2023"/>
                      <a:pt x="2386" y="1345"/>
                      <a:pt x="2140" y="747"/>
                    </a:cubicBezTo>
                    <a:cubicBezTo>
                      <a:pt x="1953" y="279"/>
                      <a:pt x="1505" y="1"/>
                      <a:pt x="10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7" name="Google Shape;5047;p47"/>
              <p:cNvSpPr/>
              <p:nvPr/>
            </p:nvSpPr>
            <p:spPr>
              <a:xfrm>
                <a:off x="5932513" y="2778849"/>
                <a:ext cx="49260" cy="48182"/>
              </a:xfrm>
              <a:custGeom>
                <a:avLst/>
                <a:gdLst/>
                <a:ahLst/>
                <a:cxnLst/>
                <a:rect l="l" t="t" r="r" b="b"/>
                <a:pathLst>
                  <a:path w="2284" h="2234" extrusionOk="0">
                    <a:moveTo>
                      <a:pt x="1010" y="1"/>
                    </a:moveTo>
                    <a:cubicBezTo>
                      <a:pt x="865" y="1"/>
                      <a:pt x="718" y="29"/>
                      <a:pt x="577" y="89"/>
                    </a:cubicBezTo>
                    <a:cubicBezTo>
                      <a:pt x="1" y="315"/>
                      <a:pt x="185" y="789"/>
                      <a:pt x="412" y="1365"/>
                    </a:cubicBezTo>
                    <a:cubicBezTo>
                      <a:pt x="613" y="1833"/>
                      <a:pt x="787" y="2233"/>
                      <a:pt x="1154" y="2233"/>
                    </a:cubicBezTo>
                    <a:cubicBezTo>
                      <a:pt x="1239" y="2233"/>
                      <a:pt x="1333" y="2212"/>
                      <a:pt x="1441" y="2166"/>
                    </a:cubicBezTo>
                    <a:cubicBezTo>
                      <a:pt x="2017" y="1941"/>
                      <a:pt x="2283" y="1283"/>
                      <a:pt x="2058" y="706"/>
                    </a:cubicBezTo>
                    <a:cubicBezTo>
                      <a:pt x="1886" y="271"/>
                      <a:pt x="1457" y="1"/>
                      <a:pt x="10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8" name="Google Shape;5048;p47"/>
              <p:cNvSpPr/>
              <p:nvPr/>
            </p:nvSpPr>
            <p:spPr>
              <a:xfrm>
                <a:off x="5934713" y="2784737"/>
                <a:ext cx="46629" cy="42294"/>
              </a:xfrm>
              <a:custGeom>
                <a:avLst/>
                <a:gdLst/>
                <a:ahLst/>
                <a:cxnLst/>
                <a:rect l="l" t="t" r="r" b="b"/>
                <a:pathLst>
                  <a:path w="2162" h="1961" extrusionOk="0">
                    <a:moveTo>
                      <a:pt x="206" y="1"/>
                    </a:moveTo>
                    <a:cubicBezTo>
                      <a:pt x="1" y="269"/>
                      <a:pt x="146" y="659"/>
                      <a:pt x="310" y="1092"/>
                    </a:cubicBezTo>
                    <a:cubicBezTo>
                      <a:pt x="511" y="1560"/>
                      <a:pt x="685" y="1960"/>
                      <a:pt x="1052" y="1960"/>
                    </a:cubicBezTo>
                    <a:cubicBezTo>
                      <a:pt x="1137" y="1960"/>
                      <a:pt x="1231" y="1939"/>
                      <a:pt x="1339" y="1893"/>
                    </a:cubicBezTo>
                    <a:cubicBezTo>
                      <a:pt x="1893" y="1668"/>
                      <a:pt x="2162" y="1051"/>
                      <a:pt x="1976" y="494"/>
                    </a:cubicBezTo>
                    <a:lnTo>
                      <a:pt x="1976" y="494"/>
                    </a:lnTo>
                    <a:cubicBezTo>
                      <a:pt x="1370" y="759"/>
                      <a:pt x="972" y="879"/>
                      <a:pt x="711" y="879"/>
                    </a:cubicBezTo>
                    <a:cubicBezTo>
                      <a:pt x="280" y="879"/>
                      <a:pt x="220" y="552"/>
                      <a:pt x="2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9" name="Google Shape;5049;p47"/>
              <p:cNvSpPr/>
              <p:nvPr/>
            </p:nvSpPr>
            <p:spPr>
              <a:xfrm>
                <a:off x="5819349" y="2832099"/>
                <a:ext cx="51503" cy="50360"/>
              </a:xfrm>
              <a:custGeom>
                <a:avLst/>
                <a:gdLst/>
                <a:ahLst/>
                <a:cxnLst/>
                <a:rect l="l" t="t" r="r" b="b"/>
                <a:pathLst>
                  <a:path w="2388" h="2335" extrusionOk="0">
                    <a:moveTo>
                      <a:pt x="1061" y="1"/>
                    </a:moveTo>
                    <a:cubicBezTo>
                      <a:pt x="914" y="1"/>
                      <a:pt x="763" y="29"/>
                      <a:pt x="618" y="89"/>
                    </a:cubicBezTo>
                    <a:cubicBezTo>
                      <a:pt x="1" y="336"/>
                      <a:pt x="187" y="830"/>
                      <a:pt x="434" y="1425"/>
                    </a:cubicBezTo>
                    <a:cubicBezTo>
                      <a:pt x="636" y="1915"/>
                      <a:pt x="824" y="2335"/>
                      <a:pt x="1214" y="2335"/>
                    </a:cubicBezTo>
                    <a:cubicBezTo>
                      <a:pt x="1300" y="2335"/>
                      <a:pt x="1396" y="2314"/>
                      <a:pt x="1504" y="2270"/>
                    </a:cubicBezTo>
                    <a:cubicBezTo>
                      <a:pt x="2099" y="2023"/>
                      <a:pt x="2387" y="1323"/>
                      <a:pt x="2140" y="726"/>
                    </a:cubicBezTo>
                    <a:cubicBezTo>
                      <a:pt x="1954" y="275"/>
                      <a:pt x="1520" y="1"/>
                      <a:pt x="10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0" name="Google Shape;5050;p47"/>
              <p:cNvSpPr/>
              <p:nvPr/>
            </p:nvSpPr>
            <p:spPr>
              <a:xfrm>
                <a:off x="5821139" y="2838483"/>
                <a:ext cx="49282" cy="48290"/>
              </a:xfrm>
              <a:custGeom>
                <a:avLst/>
                <a:gdLst/>
                <a:ahLst/>
                <a:cxnLst/>
                <a:rect l="l" t="t" r="r" b="b"/>
                <a:pathLst>
                  <a:path w="2285" h="2239" extrusionOk="0">
                    <a:moveTo>
                      <a:pt x="998" y="0"/>
                    </a:moveTo>
                    <a:cubicBezTo>
                      <a:pt x="858" y="0"/>
                      <a:pt x="715" y="26"/>
                      <a:pt x="576" y="81"/>
                    </a:cubicBezTo>
                    <a:cubicBezTo>
                      <a:pt x="0" y="328"/>
                      <a:pt x="165" y="800"/>
                      <a:pt x="412" y="1376"/>
                    </a:cubicBezTo>
                    <a:cubicBezTo>
                      <a:pt x="598" y="1849"/>
                      <a:pt x="770" y="2238"/>
                      <a:pt x="1144" y="2238"/>
                    </a:cubicBezTo>
                    <a:cubicBezTo>
                      <a:pt x="1226" y="2238"/>
                      <a:pt x="1317" y="2220"/>
                      <a:pt x="1421" y="2179"/>
                    </a:cubicBezTo>
                    <a:cubicBezTo>
                      <a:pt x="1997" y="1932"/>
                      <a:pt x="2285" y="1274"/>
                      <a:pt x="2038" y="698"/>
                    </a:cubicBezTo>
                    <a:cubicBezTo>
                      <a:pt x="1865" y="260"/>
                      <a:pt x="1444" y="0"/>
                      <a:pt x="9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1" name="Google Shape;5051;p47"/>
              <p:cNvSpPr/>
              <p:nvPr/>
            </p:nvSpPr>
            <p:spPr>
              <a:xfrm>
                <a:off x="5822907" y="2844651"/>
                <a:ext cx="47060" cy="42121"/>
              </a:xfrm>
              <a:custGeom>
                <a:avLst/>
                <a:gdLst/>
                <a:ahLst/>
                <a:cxnLst/>
                <a:rect l="l" t="t" r="r" b="b"/>
                <a:pathLst>
                  <a:path w="2182" h="1953" extrusionOk="0">
                    <a:moveTo>
                      <a:pt x="228" y="1"/>
                    </a:moveTo>
                    <a:lnTo>
                      <a:pt x="228" y="1"/>
                    </a:lnTo>
                    <a:cubicBezTo>
                      <a:pt x="0" y="267"/>
                      <a:pt x="145" y="638"/>
                      <a:pt x="330" y="1090"/>
                    </a:cubicBezTo>
                    <a:cubicBezTo>
                      <a:pt x="516" y="1563"/>
                      <a:pt x="688" y="1952"/>
                      <a:pt x="1062" y="1952"/>
                    </a:cubicBezTo>
                    <a:cubicBezTo>
                      <a:pt x="1144" y="1952"/>
                      <a:pt x="1235" y="1934"/>
                      <a:pt x="1339" y="1893"/>
                    </a:cubicBezTo>
                    <a:cubicBezTo>
                      <a:pt x="1915" y="1666"/>
                      <a:pt x="2181" y="1029"/>
                      <a:pt x="1975" y="473"/>
                    </a:cubicBezTo>
                    <a:lnTo>
                      <a:pt x="1975" y="473"/>
                    </a:lnTo>
                    <a:cubicBezTo>
                      <a:pt x="1370" y="749"/>
                      <a:pt x="973" y="874"/>
                      <a:pt x="712" y="874"/>
                    </a:cubicBezTo>
                    <a:cubicBezTo>
                      <a:pt x="290" y="874"/>
                      <a:pt x="228" y="547"/>
                      <a:pt x="2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2" name="Google Shape;5052;p47"/>
              <p:cNvSpPr/>
              <p:nvPr/>
            </p:nvSpPr>
            <p:spPr>
              <a:xfrm>
                <a:off x="5690677" y="2898657"/>
                <a:ext cx="51503" cy="50791"/>
              </a:xfrm>
              <a:custGeom>
                <a:avLst/>
                <a:gdLst/>
                <a:ahLst/>
                <a:cxnLst/>
                <a:rect l="l" t="t" r="r" b="b"/>
                <a:pathLst>
                  <a:path w="2388" h="2355" extrusionOk="0">
                    <a:moveTo>
                      <a:pt x="1041" y="1"/>
                    </a:moveTo>
                    <a:cubicBezTo>
                      <a:pt x="893" y="1"/>
                      <a:pt x="743" y="29"/>
                      <a:pt x="598" y="89"/>
                    </a:cubicBezTo>
                    <a:cubicBezTo>
                      <a:pt x="1" y="336"/>
                      <a:pt x="187" y="829"/>
                      <a:pt x="434" y="1447"/>
                    </a:cubicBezTo>
                    <a:cubicBezTo>
                      <a:pt x="636" y="1935"/>
                      <a:pt x="811" y="2354"/>
                      <a:pt x="1195" y="2354"/>
                    </a:cubicBezTo>
                    <a:cubicBezTo>
                      <a:pt x="1280" y="2354"/>
                      <a:pt x="1374" y="2334"/>
                      <a:pt x="1482" y="2289"/>
                    </a:cubicBezTo>
                    <a:cubicBezTo>
                      <a:pt x="2099" y="2042"/>
                      <a:pt x="2387" y="1343"/>
                      <a:pt x="2140" y="747"/>
                    </a:cubicBezTo>
                    <a:cubicBezTo>
                      <a:pt x="1953" y="279"/>
                      <a:pt x="1506" y="1"/>
                      <a:pt x="10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3" name="Google Shape;5053;p47"/>
              <p:cNvSpPr/>
              <p:nvPr/>
            </p:nvSpPr>
            <p:spPr>
              <a:xfrm>
                <a:off x="5692036" y="2905472"/>
                <a:ext cx="49260" cy="48290"/>
              </a:xfrm>
              <a:custGeom>
                <a:avLst/>
                <a:gdLst/>
                <a:ahLst/>
                <a:cxnLst/>
                <a:rect l="l" t="t" r="r" b="b"/>
                <a:pathLst>
                  <a:path w="2284" h="2239" extrusionOk="0">
                    <a:moveTo>
                      <a:pt x="998" y="1"/>
                    </a:moveTo>
                    <a:cubicBezTo>
                      <a:pt x="857" y="1"/>
                      <a:pt x="715" y="27"/>
                      <a:pt x="577" y="81"/>
                    </a:cubicBezTo>
                    <a:cubicBezTo>
                      <a:pt x="1" y="327"/>
                      <a:pt x="185" y="801"/>
                      <a:pt x="412" y="1377"/>
                    </a:cubicBezTo>
                    <a:cubicBezTo>
                      <a:pt x="614" y="1850"/>
                      <a:pt x="789" y="2239"/>
                      <a:pt x="1163" y="2239"/>
                    </a:cubicBezTo>
                    <a:cubicBezTo>
                      <a:pt x="1245" y="2239"/>
                      <a:pt x="1337" y="2220"/>
                      <a:pt x="1441" y="2179"/>
                    </a:cubicBezTo>
                    <a:cubicBezTo>
                      <a:pt x="2017" y="1932"/>
                      <a:pt x="2283" y="1274"/>
                      <a:pt x="2058" y="698"/>
                    </a:cubicBezTo>
                    <a:cubicBezTo>
                      <a:pt x="1870" y="260"/>
                      <a:pt x="1445" y="1"/>
                      <a:pt x="9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4" name="Google Shape;5054;p47"/>
              <p:cNvSpPr/>
              <p:nvPr/>
            </p:nvSpPr>
            <p:spPr>
              <a:xfrm>
                <a:off x="5694236" y="2911640"/>
                <a:ext cx="46629" cy="42121"/>
              </a:xfrm>
              <a:custGeom>
                <a:avLst/>
                <a:gdLst/>
                <a:ahLst/>
                <a:cxnLst/>
                <a:rect l="l" t="t" r="r" b="b"/>
                <a:pathLst>
                  <a:path w="2162" h="1953" extrusionOk="0">
                    <a:moveTo>
                      <a:pt x="206" y="0"/>
                    </a:moveTo>
                    <a:cubicBezTo>
                      <a:pt x="1" y="247"/>
                      <a:pt x="124" y="639"/>
                      <a:pt x="310" y="1091"/>
                    </a:cubicBezTo>
                    <a:cubicBezTo>
                      <a:pt x="512" y="1564"/>
                      <a:pt x="687" y="1953"/>
                      <a:pt x="1061" y="1953"/>
                    </a:cubicBezTo>
                    <a:cubicBezTo>
                      <a:pt x="1143" y="1953"/>
                      <a:pt x="1235" y="1934"/>
                      <a:pt x="1339" y="1893"/>
                    </a:cubicBezTo>
                    <a:cubicBezTo>
                      <a:pt x="1893" y="1667"/>
                      <a:pt x="2161" y="1029"/>
                      <a:pt x="1956" y="474"/>
                    </a:cubicBezTo>
                    <a:lnTo>
                      <a:pt x="1956" y="474"/>
                    </a:lnTo>
                    <a:cubicBezTo>
                      <a:pt x="1350" y="749"/>
                      <a:pt x="955" y="874"/>
                      <a:pt x="697" y="874"/>
                    </a:cubicBezTo>
                    <a:cubicBezTo>
                      <a:pt x="279" y="874"/>
                      <a:pt x="219" y="547"/>
                      <a:pt x="2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5" name="Google Shape;5055;p47"/>
              <p:cNvSpPr/>
              <p:nvPr/>
            </p:nvSpPr>
            <p:spPr>
              <a:xfrm>
                <a:off x="6037224" y="2714082"/>
                <a:ext cx="51503" cy="50403"/>
              </a:xfrm>
              <a:custGeom>
                <a:avLst/>
                <a:gdLst/>
                <a:ahLst/>
                <a:cxnLst/>
                <a:rect l="l" t="t" r="r" b="b"/>
                <a:pathLst>
                  <a:path w="2388" h="2337" extrusionOk="0">
                    <a:moveTo>
                      <a:pt x="1051" y="0"/>
                    </a:moveTo>
                    <a:cubicBezTo>
                      <a:pt x="901" y="0"/>
                      <a:pt x="747" y="29"/>
                      <a:pt x="596" y="89"/>
                    </a:cubicBezTo>
                    <a:cubicBezTo>
                      <a:pt x="1" y="336"/>
                      <a:pt x="185" y="829"/>
                      <a:pt x="432" y="1425"/>
                    </a:cubicBezTo>
                    <a:cubicBezTo>
                      <a:pt x="633" y="1928"/>
                      <a:pt x="807" y="2336"/>
                      <a:pt x="1199" y="2336"/>
                    </a:cubicBezTo>
                    <a:cubicBezTo>
                      <a:pt x="1287" y="2336"/>
                      <a:pt x="1388" y="2315"/>
                      <a:pt x="1502" y="2269"/>
                    </a:cubicBezTo>
                    <a:cubicBezTo>
                      <a:pt x="2099" y="2023"/>
                      <a:pt x="2387" y="1343"/>
                      <a:pt x="2140" y="726"/>
                    </a:cubicBezTo>
                    <a:cubicBezTo>
                      <a:pt x="1953" y="275"/>
                      <a:pt x="1519" y="0"/>
                      <a:pt x="1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6" name="Google Shape;5056;p47"/>
              <p:cNvSpPr/>
              <p:nvPr/>
            </p:nvSpPr>
            <p:spPr>
              <a:xfrm>
                <a:off x="6038992" y="2720703"/>
                <a:ext cx="49260" cy="48225"/>
              </a:xfrm>
              <a:custGeom>
                <a:avLst/>
                <a:gdLst/>
                <a:ahLst/>
                <a:cxnLst/>
                <a:rect l="l" t="t" r="r" b="b"/>
                <a:pathLst>
                  <a:path w="2284" h="2236" extrusionOk="0">
                    <a:moveTo>
                      <a:pt x="1007" y="1"/>
                    </a:moveTo>
                    <a:cubicBezTo>
                      <a:pt x="864" y="1"/>
                      <a:pt x="718" y="29"/>
                      <a:pt x="577" y="90"/>
                    </a:cubicBezTo>
                    <a:cubicBezTo>
                      <a:pt x="1" y="317"/>
                      <a:pt x="166" y="789"/>
                      <a:pt x="412" y="1365"/>
                    </a:cubicBezTo>
                    <a:cubicBezTo>
                      <a:pt x="596" y="1834"/>
                      <a:pt x="766" y="2235"/>
                      <a:pt x="1134" y="2235"/>
                    </a:cubicBezTo>
                    <a:cubicBezTo>
                      <a:pt x="1218" y="2235"/>
                      <a:pt x="1312" y="2214"/>
                      <a:pt x="1420" y="2168"/>
                    </a:cubicBezTo>
                    <a:cubicBezTo>
                      <a:pt x="1996" y="1941"/>
                      <a:pt x="2284" y="1283"/>
                      <a:pt x="2037" y="707"/>
                    </a:cubicBezTo>
                    <a:cubicBezTo>
                      <a:pt x="1866" y="272"/>
                      <a:pt x="1449" y="1"/>
                      <a:pt x="10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7" name="Google Shape;5057;p47"/>
              <p:cNvSpPr/>
              <p:nvPr/>
            </p:nvSpPr>
            <p:spPr>
              <a:xfrm>
                <a:off x="6040782" y="2726634"/>
                <a:ext cx="46586" cy="42294"/>
              </a:xfrm>
              <a:custGeom>
                <a:avLst/>
                <a:gdLst/>
                <a:ahLst/>
                <a:cxnLst/>
                <a:rect l="l" t="t" r="r" b="b"/>
                <a:pathLst>
                  <a:path w="2160" h="1961" extrusionOk="0">
                    <a:moveTo>
                      <a:pt x="206" y="1"/>
                    </a:moveTo>
                    <a:lnTo>
                      <a:pt x="206" y="1"/>
                    </a:lnTo>
                    <a:cubicBezTo>
                      <a:pt x="0" y="267"/>
                      <a:pt x="143" y="659"/>
                      <a:pt x="329" y="1090"/>
                    </a:cubicBezTo>
                    <a:cubicBezTo>
                      <a:pt x="513" y="1559"/>
                      <a:pt x="683" y="1960"/>
                      <a:pt x="1051" y="1960"/>
                    </a:cubicBezTo>
                    <a:cubicBezTo>
                      <a:pt x="1135" y="1960"/>
                      <a:pt x="1229" y="1939"/>
                      <a:pt x="1337" y="1893"/>
                    </a:cubicBezTo>
                    <a:cubicBezTo>
                      <a:pt x="1893" y="1666"/>
                      <a:pt x="2160" y="1049"/>
                      <a:pt x="1975" y="473"/>
                    </a:cubicBezTo>
                    <a:lnTo>
                      <a:pt x="1975" y="473"/>
                    </a:lnTo>
                    <a:cubicBezTo>
                      <a:pt x="1362" y="748"/>
                      <a:pt x="962" y="873"/>
                      <a:pt x="701" y="873"/>
                    </a:cubicBezTo>
                    <a:cubicBezTo>
                      <a:pt x="278" y="873"/>
                      <a:pt x="218" y="547"/>
                      <a:pt x="2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 name="Title 1">
            <a:extLst>
              <a:ext uri="{FF2B5EF4-FFF2-40B4-BE49-F238E27FC236}">
                <a16:creationId xmlns:a16="http://schemas.microsoft.com/office/drawing/2014/main" id="{96ADB86F-58B1-5B86-B1B2-72F4588DF2BD}"/>
              </a:ext>
            </a:extLst>
          </p:cNvPr>
          <p:cNvSpPr txBox="1">
            <a:spLocks/>
          </p:cNvSpPr>
          <p:nvPr/>
        </p:nvSpPr>
        <p:spPr>
          <a:xfrm>
            <a:off x="720000" y="445025"/>
            <a:ext cx="7704000" cy="5727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en-US"/>
              <a:t>Post maintenance flight check</a:t>
            </a:r>
            <a:endParaRPr lang="en-US" dirty="0"/>
          </a:p>
        </p:txBody>
      </p:sp>
      <p:sp>
        <p:nvSpPr>
          <p:cNvPr id="9" name="TextBox 8">
            <a:extLst>
              <a:ext uri="{FF2B5EF4-FFF2-40B4-BE49-F238E27FC236}">
                <a16:creationId xmlns:a16="http://schemas.microsoft.com/office/drawing/2014/main" id="{9E5B3BA8-B557-1416-D741-5E5349DE4C43}"/>
              </a:ext>
            </a:extLst>
          </p:cNvPr>
          <p:cNvSpPr txBox="1"/>
          <p:nvPr/>
        </p:nvSpPr>
        <p:spPr>
          <a:xfrm>
            <a:off x="532477" y="1454648"/>
            <a:ext cx="3815497" cy="2800767"/>
          </a:xfrm>
          <a:prstGeom prst="rect">
            <a:avLst/>
          </a:prstGeom>
          <a:noFill/>
        </p:spPr>
        <p:txBody>
          <a:bodyPr wrap="square">
            <a:spAutoFit/>
          </a:bodyPr>
          <a:lstStyle/>
          <a:p>
            <a:pPr marL="285750" indent="-285750">
              <a:buFont typeface="Arial" panose="020B0604020202020204" pitchFamily="34" charset="0"/>
              <a:buChar char="•"/>
            </a:pPr>
            <a:r>
              <a:rPr lang="en-US" sz="2200" dirty="0"/>
              <a:t>In depth and thorough pre-flight, tool count.</a:t>
            </a:r>
          </a:p>
          <a:p>
            <a:pPr marL="285750" indent="-285750">
              <a:buFont typeface="Arial" panose="020B0604020202020204" pitchFamily="34" charset="0"/>
              <a:buChar char="•"/>
            </a:pPr>
            <a:r>
              <a:rPr lang="en-US" sz="2200" dirty="0"/>
              <a:t>Conduct operational check.</a:t>
            </a:r>
          </a:p>
          <a:p>
            <a:pPr marL="285750" indent="-285750">
              <a:buFont typeface="Arial" panose="020B0604020202020204" pitchFamily="34" charset="0"/>
              <a:buChar char="•"/>
            </a:pPr>
            <a:r>
              <a:rPr lang="en-US" sz="2200" dirty="0"/>
              <a:t>Confirm proper function.</a:t>
            </a:r>
          </a:p>
          <a:p>
            <a:pPr marL="285750" indent="-285750">
              <a:buFont typeface="Arial" panose="020B0604020202020204" pitchFamily="34" charset="0"/>
              <a:buChar char="•"/>
            </a:pPr>
            <a:endParaRPr lang="en-US" sz="2200" dirty="0"/>
          </a:p>
          <a:p>
            <a:pPr marL="285750" indent="-285750">
              <a:buFont typeface="Arial" panose="020B0604020202020204" pitchFamily="34" charset="0"/>
              <a:buChar char="•"/>
            </a:pPr>
            <a:endParaRPr lang="en-US" sz="2200" dirty="0"/>
          </a:p>
          <a:p>
            <a:pPr marL="285750" indent="-285750">
              <a:buFont typeface="Arial" panose="020B0604020202020204" pitchFamily="34" charset="0"/>
              <a:buChar char="•"/>
            </a:pPr>
            <a:endParaRPr lang="en-US" sz="2200" dirty="0"/>
          </a:p>
        </p:txBody>
      </p:sp>
      <p:pic>
        <p:nvPicPr>
          <p:cNvPr id="13" name="Picture 12">
            <a:extLst>
              <a:ext uri="{FF2B5EF4-FFF2-40B4-BE49-F238E27FC236}">
                <a16:creationId xmlns:a16="http://schemas.microsoft.com/office/drawing/2014/main" id="{B188F573-D277-6F04-85BF-25B6004C20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82539" y="1285522"/>
            <a:ext cx="4020142" cy="321611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FFFD4-FF3D-AB22-5AE3-B60A48F44AC3}"/>
              </a:ext>
            </a:extLst>
          </p:cNvPr>
          <p:cNvSpPr>
            <a:spLocks noGrp="1"/>
          </p:cNvSpPr>
          <p:nvPr>
            <p:ph type="title"/>
          </p:nvPr>
        </p:nvSpPr>
        <p:spPr/>
        <p:txBody>
          <a:bodyPr/>
          <a:lstStyle/>
          <a:p>
            <a:r>
              <a:rPr lang="en-US" dirty="0"/>
              <a:t>Aircraft AD search</a:t>
            </a:r>
          </a:p>
        </p:txBody>
      </p:sp>
      <p:pic>
        <p:nvPicPr>
          <p:cNvPr id="3" name="Picture 2">
            <a:extLst>
              <a:ext uri="{FF2B5EF4-FFF2-40B4-BE49-F238E27FC236}">
                <a16:creationId xmlns:a16="http://schemas.microsoft.com/office/drawing/2014/main" id="{AA9032DF-78CA-5380-4BFB-B1475C802815}"/>
              </a:ext>
            </a:extLst>
          </p:cNvPr>
          <p:cNvPicPr>
            <a:picLocks noChangeAspect="1"/>
          </p:cNvPicPr>
          <p:nvPr/>
        </p:nvPicPr>
        <p:blipFill>
          <a:blip r:embed="rId2"/>
          <a:stretch>
            <a:fillRect/>
          </a:stretch>
        </p:blipFill>
        <p:spPr>
          <a:xfrm>
            <a:off x="277131" y="1400017"/>
            <a:ext cx="5351735" cy="3298458"/>
          </a:xfrm>
          <a:prstGeom prst="rect">
            <a:avLst/>
          </a:prstGeom>
        </p:spPr>
      </p:pic>
      <p:pic>
        <p:nvPicPr>
          <p:cNvPr id="5" name="Picture 4">
            <a:extLst>
              <a:ext uri="{FF2B5EF4-FFF2-40B4-BE49-F238E27FC236}">
                <a16:creationId xmlns:a16="http://schemas.microsoft.com/office/drawing/2014/main" id="{9EC312D9-E716-24A8-BB5A-01064841BCD5}"/>
              </a:ext>
            </a:extLst>
          </p:cNvPr>
          <p:cNvPicPr>
            <a:picLocks noChangeAspect="1"/>
          </p:cNvPicPr>
          <p:nvPr/>
        </p:nvPicPr>
        <p:blipFill>
          <a:blip r:embed="rId3"/>
          <a:srcRect l="14825" t="10931" r="16957" b="8863"/>
          <a:stretch>
            <a:fillRect/>
          </a:stretch>
        </p:blipFill>
        <p:spPr>
          <a:xfrm rot="5400000">
            <a:off x="5563394" y="1594926"/>
            <a:ext cx="3298458" cy="2908639"/>
          </a:xfrm>
          <a:prstGeom prst="rect">
            <a:avLst/>
          </a:prstGeom>
        </p:spPr>
      </p:pic>
      <p:sp>
        <p:nvSpPr>
          <p:cNvPr id="6" name="TextBox 5">
            <a:extLst>
              <a:ext uri="{FF2B5EF4-FFF2-40B4-BE49-F238E27FC236}">
                <a16:creationId xmlns:a16="http://schemas.microsoft.com/office/drawing/2014/main" id="{B9B87598-13F9-43BD-8D22-703BE6473975}"/>
              </a:ext>
            </a:extLst>
          </p:cNvPr>
          <p:cNvSpPr txBox="1"/>
          <p:nvPr/>
        </p:nvSpPr>
        <p:spPr>
          <a:xfrm>
            <a:off x="1234036" y="1156038"/>
            <a:ext cx="3281668" cy="276999"/>
          </a:xfrm>
          <a:prstGeom prst="rect">
            <a:avLst/>
          </a:prstGeom>
          <a:noFill/>
        </p:spPr>
        <p:txBody>
          <a:bodyPr wrap="none" rtlCol="0">
            <a:spAutoFit/>
          </a:bodyPr>
          <a:lstStyle/>
          <a:p>
            <a:r>
              <a:rPr lang="en-US" sz="1200" dirty="0"/>
              <a:t>Airworthiness Directive Search (FAA website)</a:t>
            </a:r>
          </a:p>
        </p:txBody>
      </p:sp>
      <p:sp>
        <p:nvSpPr>
          <p:cNvPr id="7" name="TextBox 6">
            <a:extLst>
              <a:ext uri="{FF2B5EF4-FFF2-40B4-BE49-F238E27FC236}">
                <a16:creationId xmlns:a16="http://schemas.microsoft.com/office/drawing/2014/main" id="{B7FF2F67-0986-405E-DFD3-00C8CCB84212}"/>
              </a:ext>
            </a:extLst>
          </p:cNvPr>
          <p:cNvSpPr txBox="1"/>
          <p:nvPr/>
        </p:nvSpPr>
        <p:spPr>
          <a:xfrm>
            <a:off x="6345498" y="1123018"/>
            <a:ext cx="1669047" cy="276999"/>
          </a:xfrm>
          <a:prstGeom prst="rect">
            <a:avLst/>
          </a:prstGeom>
          <a:noFill/>
        </p:spPr>
        <p:txBody>
          <a:bodyPr wrap="none" rtlCol="0">
            <a:spAutoFit/>
          </a:bodyPr>
          <a:lstStyle/>
          <a:p>
            <a:r>
              <a:rPr lang="en-US" sz="1200" dirty="0"/>
              <a:t>Aircraft Appliance List</a:t>
            </a:r>
          </a:p>
        </p:txBody>
      </p:sp>
    </p:spTree>
    <p:extLst>
      <p:ext uri="{BB962C8B-B14F-4D97-AF65-F5344CB8AC3E}">
        <p14:creationId xmlns:p14="http://schemas.microsoft.com/office/powerpoint/2010/main" val="1403796668"/>
      </p:ext>
    </p:extLst>
  </p:cSld>
  <p:clrMapOvr>
    <a:masterClrMapping/>
  </p:clrMapOvr>
</p:sld>
</file>

<file path=ppt/theme/theme1.xml><?xml version="1.0" encoding="utf-8"?>
<a:theme xmlns:a="http://schemas.openxmlformats.org/drawingml/2006/main" name="Flying Airplane Theme by Slidesgo">
  <a:themeElements>
    <a:clrScheme name="Simple Light">
      <a:dk1>
        <a:srgbClr val="13394F"/>
      </a:dk1>
      <a:lt1>
        <a:srgbClr val="C8EAFF"/>
      </a:lt1>
      <a:dk2>
        <a:srgbClr val="3992C8"/>
      </a:dk2>
      <a:lt2>
        <a:srgbClr val="326663"/>
      </a:lt2>
      <a:accent1>
        <a:srgbClr val="5C8988"/>
      </a:accent1>
      <a:accent2>
        <a:srgbClr val="A5A284"/>
      </a:accent2>
      <a:accent3>
        <a:srgbClr val="D6D4B2"/>
      </a:accent3>
      <a:accent4>
        <a:srgbClr val="F5E6E4"/>
      </a:accent4>
      <a:accent5>
        <a:srgbClr val="FFFFFF"/>
      </a:accent5>
      <a:accent6>
        <a:srgbClr val="FFFFFF"/>
      </a:accent6>
      <a:hlink>
        <a:srgbClr val="13394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502</TotalTime>
  <Words>425</Words>
  <Application>Microsoft Macintosh PowerPoint</Application>
  <PresentationFormat>On-screen Show (16:9)</PresentationFormat>
  <Paragraphs>70</Paragraphs>
  <Slides>12</Slides>
  <Notes>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Arial</vt:lpstr>
      <vt:lpstr>Bebas Neue</vt:lpstr>
      <vt:lpstr>Lexend Deca</vt:lpstr>
      <vt:lpstr>Lexend Deca Light</vt:lpstr>
      <vt:lpstr>Nunito Light</vt:lpstr>
      <vt:lpstr>Wingdings</vt:lpstr>
      <vt:lpstr>Flying Airplane Theme by Slidesgo</vt:lpstr>
      <vt:lpstr>Preventative Maintenance by owner or operator</vt:lpstr>
      <vt:lpstr>A little about Us….</vt:lpstr>
      <vt:lpstr>Why are we here? </vt:lpstr>
      <vt:lpstr>What is allowed by the FAA?</vt:lpstr>
      <vt:lpstr>Authorized preventative maintenance tasks</vt:lpstr>
      <vt:lpstr>Procedures and standards</vt:lpstr>
      <vt:lpstr>Documentation</vt:lpstr>
      <vt:lpstr>PowerPoint Presentation</vt:lpstr>
      <vt:lpstr>Aircraft AD search</vt:lpstr>
      <vt:lpstr>Are you legal to fly?</vt:lpstr>
      <vt:lpstr>conclusion</vt:lpstr>
      <vt:lpstr>Q&amp;A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Becky Brown</cp:lastModifiedBy>
  <cp:revision>8</cp:revision>
  <dcterms:modified xsi:type="dcterms:W3CDTF">2025-10-30T23:58:33Z</dcterms:modified>
</cp:coreProperties>
</file>